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tags/tag59.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3.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tags/tag62.xml" ContentType="application/vnd.openxmlformats-officedocument.presentationml.tags+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94" r:id="rId6"/>
    <p:sldMasterId id="2147483700" r:id="rId7"/>
    <p:sldMasterId id="2147483712" r:id="rId8"/>
    <p:sldMasterId id="2147483719" r:id="rId9"/>
    <p:sldMasterId id="2147483730" r:id="rId10"/>
    <p:sldMasterId id="2147483749" r:id="rId11"/>
    <p:sldMasterId id="2147483759" r:id="rId12"/>
    <p:sldMasterId id="2147483770" r:id="rId13"/>
    <p:sldMasterId id="2147483986" r:id="rId14"/>
    <p:sldMasterId id="2147484107" r:id="rId15"/>
    <p:sldMasterId id="2147484121" r:id="rId16"/>
    <p:sldMasterId id="2147484130" r:id="rId17"/>
  </p:sldMasterIdLst>
  <p:notesMasterIdLst>
    <p:notesMasterId r:id="rId37"/>
  </p:notesMasterIdLst>
  <p:sldIdLst>
    <p:sldId id="265" r:id="rId18"/>
    <p:sldId id="437" r:id="rId19"/>
    <p:sldId id="416" r:id="rId20"/>
    <p:sldId id="446" r:id="rId21"/>
    <p:sldId id="443" r:id="rId22"/>
    <p:sldId id="448" r:id="rId23"/>
    <p:sldId id="447" r:id="rId24"/>
    <p:sldId id="417" r:id="rId25"/>
    <p:sldId id="402" r:id="rId26"/>
    <p:sldId id="352" r:id="rId27"/>
    <p:sldId id="441" r:id="rId28"/>
    <p:sldId id="458" r:id="rId29"/>
    <p:sldId id="456" r:id="rId30"/>
    <p:sldId id="384" r:id="rId31"/>
    <p:sldId id="257" r:id="rId32"/>
    <p:sldId id="358" r:id="rId33"/>
    <p:sldId id="410" r:id="rId34"/>
    <p:sldId id="275" r:id="rId35"/>
    <p:sldId id="44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Wallace" initials="A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6E6"/>
    <a:srgbClr val="AE2573"/>
    <a:srgbClr val="0072CE"/>
    <a:srgbClr val="E8EDEE"/>
    <a:srgbClr val="768692"/>
    <a:srgbClr val="009639"/>
    <a:srgbClr val="005EB8"/>
    <a:srgbClr val="0070C0"/>
    <a:srgbClr val="467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5268" autoAdjust="0"/>
  </p:normalViewPr>
  <p:slideViewPr>
    <p:cSldViewPr>
      <p:cViewPr varScale="1">
        <p:scale>
          <a:sx n="68" d="100"/>
          <a:sy n="68" d="100"/>
        </p:scale>
        <p:origin x="1240"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3C8722-B515-4199-A818-781185A785F0}" type="datetimeFigureOut">
              <a:rPr lang="en-GB" smtClean="0"/>
              <a:t>25/04/2019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9EF8EC-E910-47C9-B8B7-7BEEFA8EF341}" type="slidenum">
              <a:rPr lang="en-GB" smtClean="0"/>
              <a:t>‹#›</a:t>
            </a:fld>
            <a:endParaRPr lang="en-GB"/>
          </a:p>
        </p:txBody>
      </p:sp>
    </p:spTree>
    <p:extLst>
      <p:ext uri="{BB962C8B-B14F-4D97-AF65-F5344CB8AC3E}">
        <p14:creationId xmlns:p14="http://schemas.microsoft.com/office/powerpoint/2010/main" val="424149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348C45-F461-4167-9CEC-97D1E4930676}" type="slidenum">
              <a:rPr lang="en-GB" smtClean="0"/>
              <a:t>2</a:t>
            </a:fld>
            <a:endParaRPr lang="en-GB" dirty="0"/>
          </a:p>
        </p:txBody>
      </p:sp>
    </p:spTree>
    <p:extLst>
      <p:ext uri="{BB962C8B-B14F-4D97-AF65-F5344CB8AC3E}">
        <p14:creationId xmlns:p14="http://schemas.microsoft.com/office/powerpoint/2010/main" val="165363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48C45-F461-4167-9CEC-97D1E493067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823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348C45-F461-4167-9CEC-97D1E4930676}" type="slidenum">
              <a:rPr lang="en-GB" smtClean="0"/>
              <a:t>4</a:t>
            </a:fld>
            <a:endParaRPr lang="en-GB" dirty="0"/>
          </a:p>
        </p:txBody>
      </p:sp>
    </p:spTree>
    <p:extLst>
      <p:ext uri="{BB962C8B-B14F-4D97-AF65-F5344CB8AC3E}">
        <p14:creationId xmlns:p14="http://schemas.microsoft.com/office/powerpoint/2010/main" val="389768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348C45-F461-4167-9CEC-97D1E4930676}" type="slidenum">
              <a:rPr lang="en-GB" smtClean="0"/>
              <a:t>9</a:t>
            </a:fld>
            <a:endParaRPr lang="en-GB"/>
          </a:p>
        </p:txBody>
      </p:sp>
    </p:spTree>
    <p:extLst>
      <p:ext uri="{BB962C8B-B14F-4D97-AF65-F5344CB8AC3E}">
        <p14:creationId xmlns:p14="http://schemas.microsoft.com/office/powerpoint/2010/main" val="301867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348C45-F461-4167-9CEC-97D1E4930676}" type="slidenum">
              <a:rPr lang="en-GB" smtClean="0"/>
              <a:t>10</a:t>
            </a:fld>
            <a:endParaRPr lang="en-GB" dirty="0"/>
          </a:p>
        </p:txBody>
      </p:sp>
    </p:spTree>
    <p:extLst>
      <p:ext uri="{BB962C8B-B14F-4D97-AF65-F5344CB8AC3E}">
        <p14:creationId xmlns:p14="http://schemas.microsoft.com/office/powerpoint/2010/main" val="382593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p>
        </p:txBody>
      </p:sp>
      <p:sp>
        <p:nvSpPr>
          <p:cNvPr id="4" name="Slide Number Placeholder 3"/>
          <p:cNvSpPr>
            <a:spLocks noGrp="1"/>
          </p:cNvSpPr>
          <p:nvPr>
            <p:ph type="sldNum" sz="quarter" idx="10"/>
          </p:nvPr>
        </p:nvSpPr>
        <p:spPr/>
        <p:txBody>
          <a:bodyPr/>
          <a:lstStyle/>
          <a:p>
            <a:fld id="{5C348C45-F461-4167-9CEC-97D1E4930676}" type="slidenum">
              <a:rPr lang="en-GB" smtClean="0"/>
              <a:t>11</a:t>
            </a:fld>
            <a:endParaRPr lang="en-GB" dirty="0"/>
          </a:p>
        </p:txBody>
      </p:sp>
    </p:spTree>
    <p:extLst>
      <p:ext uri="{BB962C8B-B14F-4D97-AF65-F5344CB8AC3E}">
        <p14:creationId xmlns:p14="http://schemas.microsoft.com/office/powerpoint/2010/main" val="392177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1" indent="0">
              <a:spcBef>
                <a:spcPct val="0"/>
              </a:spcBef>
              <a:spcAft>
                <a:spcPct val="0"/>
              </a:spcAft>
              <a:buClr>
                <a:schemeClr val="tx2">
                  <a:lumMod val="100000"/>
                </a:schemeClr>
              </a:buClr>
              <a:buSzPct val="100000"/>
              <a:buFont typeface="Arial" panose="020B0604020202020204" pitchFamily="34" charset="0"/>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348C45-F461-4167-9CEC-97D1E4930676}" type="slidenum">
              <a:rPr lang="en-GB" smtClean="0"/>
              <a:t>14</a:t>
            </a:fld>
            <a:endParaRPr lang="en-GB" dirty="0"/>
          </a:p>
        </p:txBody>
      </p:sp>
    </p:spTree>
    <p:extLst>
      <p:ext uri="{BB962C8B-B14F-4D97-AF65-F5344CB8AC3E}">
        <p14:creationId xmlns:p14="http://schemas.microsoft.com/office/powerpoint/2010/main" val="103598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spcAft>
                <a:spcPts val="600"/>
              </a:spcAft>
            </a:pPr>
            <a:endParaRPr lang="en-GB" sz="1200" b="0" dirty="0"/>
          </a:p>
        </p:txBody>
      </p:sp>
      <p:sp>
        <p:nvSpPr>
          <p:cNvPr id="4" name="Slide Number Placeholder 3"/>
          <p:cNvSpPr>
            <a:spLocks noGrp="1"/>
          </p:cNvSpPr>
          <p:nvPr>
            <p:ph type="sldNum" sz="quarter" idx="10"/>
          </p:nvPr>
        </p:nvSpPr>
        <p:spPr/>
        <p:txBody>
          <a:bodyPr/>
          <a:lstStyle/>
          <a:p>
            <a:fld id="{5C348C45-F461-4167-9CEC-97D1E4930676}" type="slidenum">
              <a:rPr lang="en-GB" smtClean="0"/>
              <a:t>16</a:t>
            </a:fld>
            <a:endParaRPr lang="en-GB" dirty="0"/>
          </a:p>
        </p:txBody>
      </p:sp>
    </p:spTree>
    <p:extLst>
      <p:ext uri="{BB962C8B-B14F-4D97-AF65-F5344CB8AC3E}">
        <p14:creationId xmlns:p14="http://schemas.microsoft.com/office/powerpoint/2010/main" val="327830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C348C45-F461-4167-9CEC-97D1E4930676}" type="slidenum">
              <a:rPr lang="en-GB" smtClean="0"/>
              <a:t>17</a:t>
            </a:fld>
            <a:endParaRPr lang="en-GB" dirty="0"/>
          </a:p>
        </p:txBody>
      </p:sp>
    </p:spTree>
    <p:extLst>
      <p:ext uri="{BB962C8B-B14F-4D97-AF65-F5344CB8AC3E}">
        <p14:creationId xmlns:p14="http://schemas.microsoft.com/office/powerpoint/2010/main" val="1249120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jp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5" Type="http://schemas.openxmlformats.org/officeDocument/2006/relationships/image" Target="../media/image2.jpg"/><Relationship Id="rId4" Type="http://schemas.openxmlformats.org/officeDocument/2006/relationships/oleObject" Target="../embeddings/oleObject52.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6.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7.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8.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1.xml"/><Relationship Id="rId4"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3.xml"/><Relationship Id="rId4" Type="http://schemas.openxmlformats.org/officeDocument/2006/relationships/image" Target="../media/image13.emf"/></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jpg"/><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1.xml"/><Relationship Id="rId1" Type="http://schemas.openxmlformats.org/officeDocument/2006/relationships/vmlDrawing" Target="../drawings/vmlDrawing61.vml"/><Relationship Id="rId6" Type="http://schemas.openxmlformats.org/officeDocument/2006/relationships/image" Target="../media/image2.jpg"/><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2.jpg"/><Relationship Id="rId4" Type="http://schemas.openxmlformats.org/officeDocument/2006/relationships/oleObject" Target="../embeddings/oleObject10.bin"/></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4.xml"/><Relationship Id="rId4" Type="http://schemas.openxmlformats.org/officeDocument/2006/relationships/image" Target="../media/image27.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4.xml"/><Relationship Id="rId4" Type="http://schemas.openxmlformats.org/officeDocument/2006/relationships/image" Target="../media/image2.jp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G"/><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g"/><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g"/><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jpg"/><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png"/><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png"/><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2.jpg"/><Relationship Id="rId4" Type="http://schemas.openxmlformats.org/officeDocument/2006/relationships/oleObject" Target="../embeddings/oleObject1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7.xml"/><Relationship Id="rId4" Type="http://schemas.openxmlformats.org/officeDocument/2006/relationships/image" Target="../media/image2.jp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jp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2.jpg"/><Relationship Id="rId4" Type="http://schemas.openxmlformats.org/officeDocument/2006/relationships/oleObject" Target="../embeddings/oleObject28.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xml"/><Relationship Id="rId1" Type="http://schemas.openxmlformats.org/officeDocument/2006/relationships/vmlDrawing" Target="../drawings/vmlDrawing36.vml"/><Relationship Id="rId5" Type="http://schemas.openxmlformats.org/officeDocument/2006/relationships/image" Target="../media/image2.jpg"/><Relationship Id="rId4" Type="http://schemas.openxmlformats.org/officeDocument/2006/relationships/oleObject" Target="../embeddings/oleObject3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xml"/><Relationship Id="rId1" Type="http://schemas.openxmlformats.org/officeDocument/2006/relationships/vmlDrawing" Target="../drawings/vmlDrawing44.vml"/><Relationship Id="rId5" Type="http://schemas.openxmlformats.org/officeDocument/2006/relationships/image" Target="../media/image2.jpg"/><Relationship Id="rId4" Type="http://schemas.openxmlformats.org/officeDocument/2006/relationships/oleObject" Target="../embeddings/oleObject4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13.emf"/></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96"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576266" y="2480566"/>
            <a:ext cx="8135936" cy="2160734"/>
          </a:xfrm>
        </p:spPr>
        <p:txBody>
          <a:bodyPr/>
          <a:lstStyle>
            <a:lvl1pPr>
              <a:defRPr sz="3000"/>
            </a:lvl1pPr>
          </a:lstStyle>
          <a:p>
            <a:r>
              <a:rPr lang="en-US"/>
              <a:t>Click to edit Master title style</a:t>
            </a:r>
            <a:endParaRPr lang="en-GB" dirty="0"/>
          </a:p>
        </p:txBody>
      </p:sp>
      <p:sp>
        <p:nvSpPr>
          <p:cNvPr id="26" name="Text Placeholder 11"/>
          <p:cNvSpPr>
            <a:spLocks noGrp="1"/>
          </p:cNvSpPr>
          <p:nvPr>
            <p:ph type="body" sz="quarter" idx="10"/>
          </p:nvPr>
        </p:nvSpPr>
        <p:spPr>
          <a:xfrm>
            <a:off x="576266" y="4949745"/>
            <a:ext cx="8135936"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576266" y="5985383"/>
            <a:ext cx="8135936" cy="361030"/>
          </a:xfrm>
        </p:spPr>
        <p:txBody>
          <a:bodyPr/>
          <a:lstStyle>
            <a:lvl1pPr>
              <a:defRPr b="0">
                <a:solidFill>
                  <a:schemeClr val="accent5"/>
                </a:solidFill>
              </a:defRPr>
            </a:lvl1pPr>
          </a:lstStyle>
          <a:p>
            <a:pPr lvl="0"/>
            <a:r>
              <a:rPr lang="en-US" dirty="0"/>
              <a:t>Date</a:t>
            </a:r>
            <a:endParaRPr lang="en-GB" dirty="0"/>
          </a:p>
        </p:txBody>
      </p:sp>
      <p:pic>
        <p:nvPicPr>
          <p:cNvPr id="7" name="Picture 6">
            <a:extLst>
              <a:ext uri="{FF2B5EF4-FFF2-40B4-BE49-F238E27FC236}">
                <a16:creationId xmlns:a16="http://schemas.microsoft.com/office/drawing/2014/main" id="{02532E7B-5728-4903-AD29-32389F42D850}"/>
              </a:ext>
            </a:extLst>
          </p:cNvPr>
          <p:cNvPicPr>
            <a:picLocks noChangeAspect="1"/>
          </p:cNvPicPr>
          <p:nvPr userDrawn="1"/>
        </p:nvPicPr>
        <p:blipFill>
          <a:blip r:embed="rId5"/>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93958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7602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5639"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576266" y="2480566"/>
            <a:ext cx="8135936" cy="2160734"/>
          </a:xfrm>
        </p:spPr>
        <p:txBody>
          <a:bodyPr/>
          <a:lstStyle>
            <a:lvl1pPr>
              <a:defRPr sz="3000"/>
            </a:lvl1pPr>
          </a:lstStyle>
          <a:p>
            <a:r>
              <a:rPr lang="en-US"/>
              <a:t>Click to edit Master title style</a:t>
            </a:r>
            <a:endParaRPr lang="en-GB" dirty="0"/>
          </a:p>
        </p:txBody>
      </p:sp>
      <p:sp>
        <p:nvSpPr>
          <p:cNvPr id="26" name="Text Placeholder 11"/>
          <p:cNvSpPr>
            <a:spLocks noGrp="1"/>
          </p:cNvSpPr>
          <p:nvPr>
            <p:ph type="body" sz="quarter" idx="10"/>
          </p:nvPr>
        </p:nvSpPr>
        <p:spPr>
          <a:xfrm>
            <a:off x="576266" y="4949745"/>
            <a:ext cx="8135936"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576266" y="5985383"/>
            <a:ext cx="8135936" cy="361030"/>
          </a:xfrm>
        </p:spPr>
        <p:txBody>
          <a:bodyPr/>
          <a:lstStyle>
            <a:lvl1pPr>
              <a:defRPr b="0">
                <a:solidFill>
                  <a:schemeClr val="accent5"/>
                </a:solidFill>
              </a:defRPr>
            </a:lvl1pPr>
          </a:lstStyle>
          <a:p>
            <a:pPr lvl="0"/>
            <a:r>
              <a:rPr lang="en-US" dirty="0"/>
              <a:t>Date</a:t>
            </a:r>
            <a:endParaRPr lang="en-GB" dirty="0"/>
          </a:p>
        </p:txBody>
      </p:sp>
      <p:pic>
        <p:nvPicPr>
          <p:cNvPr id="7" name="Picture 6">
            <a:extLst>
              <a:ext uri="{FF2B5EF4-FFF2-40B4-BE49-F238E27FC236}">
                <a16:creationId xmlns:a16="http://schemas.microsoft.com/office/drawing/2014/main" id="{ACB2AF42-7AF6-4A89-85E5-DCA303D12A72}"/>
              </a:ext>
            </a:extLst>
          </p:cNvPr>
          <p:cNvPicPr>
            <a:picLocks noChangeAspect="1"/>
          </p:cNvPicPr>
          <p:nvPr userDrawn="1"/>
        </p:nvPicPr>
        <p:blipFill>
          <a:blip r:embed="rId5"/>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4404419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6666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5004"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Tree>
    <p:extLst>
      <p:ext uri="{BB962C8B-B14F-4D97-AF65-F5344CB8AC3E}">
        <p14:creationId xmlns:p14="http://schemas.microsoft.com/office/powerpoint/2010/main" val="4202516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6768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5004"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7" name="Text Placeholder 36"/>
          <p:cNvSpPr>
            <a:spLocks noGrp="1"/>
          </p:cNvSpPr>
          <p:nvPr>
            <p:ph type="body" sz="quarter" idx="4294967295" hasCustomPrompt="1"/>
          </p:nvPr>
        </p:nvSpPr>
        <p:spPr>
          <a:xfrm>
            <a:off x="1976019" y="5545902"/>
            <a:ext cx="5191974"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dirty="0"/>
              <a:t>Click to edit text. Use this ‘takeaway box’ to </a:t>
            </a:r>
            <a:r>
              <a:rPr lang="en-US" dirty="0" err="1"/>
              <a:t>summarise</a:t>
            </a:r>
            <a:r>
              <a:rPr lang="en-US" dirty="0"/>
              <a:t> the key message of the slide</a:t>
            </a:r>
            <a:endParaRPr lang="en-GB" dirty="0"/>
          </a:p>
        </p:txBody>
      </p:sp>
      <p:sp>
        <p:nvSpPr>
          <p:cNvPr id="4" name="Text Placeholder 3"/>
          <p:cNvSpPr>
            <a:spLocks noGrp="1"/>
          </p:cNvSpPr>
          <p:nvPr>
            <p:ph type="body" sz="quarter" idx="12" hasCustomPrompt="1"/>
          </p:nvPr>
        </p:nvSpPr>
        <p:spPr>
          <a:xfrm>
            <a:off x="435220" y="995363"/>
            <a:ext cx="7725508"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dirty="0"/>
              <a:t>Subtitle</a:t>
            </a:r>
            <a:endParaRPr lang="en-GB" dirty="0"/>
          </a:p>
        </p:txBody>
      </p:sp>
    </p:spTree>
    <p:extLst>
      <p:ext uri="{BB962C8B-B14F-4D97-AF65-F5344CB8AC3E}">
        <p14:creationId xmlns:p14="http://schemas.microsoft.com/office/powerpoint/2010/main" val="6619976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9"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15" name="Text Placeholder 2"/>
          <p:cNvSpPr>
            <a:spLocks noGrp="1"/>
          </p:cNvSpPr>
          <p:nvPr>
            <p:ph type="body" idx="1"/>
          </p:nvPr>
        </p:nvSpPr>
        <p:spPr>
          <a:xfrm>
            <a:off x="434975" y="1568495"/>
            <a:ext cx="2817145"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hasCustomPrompt="1"/>
          </p:nvPr>
        </p:nvSpPr>
        <p:spPr>
          <a:xfrm>
            <a:off x="434976"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0" name="Text Placeholder 2"/>
          <p:cNvSpPr>
            <a:spLocks noGrp="1"/>
          </p:cNvSpPr>
          <p:nvPr>
            <p:ph type="body" idx="20"/>
          </p:nvPr>
        </p:nvSpPr>
        <p:spPr>
          <a:xfrm>
            <a:off x="3125026"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1"/>
          </p:nvPr>
        </p:nvSpPr>
        <p:spPr>
          <a:xfrm>
            <a:off x="5818575"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ext Placeholder 20"/>
          <p:cNvSpPr>
            <a:spLocks noGrp="1"/>
          </p:cNvSpPr>
          <p:nvPr>
            <p:ph type="body" sz="quarter" idx="22" hasCustomPrompt="1"/>
          </p:nvPr>
        </p:nvSpPr>
        <p:spPr>
          <a:xfrm>
            <a:off x="3149837"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7" name="Text Placeholder 20"/>
          <p:cNvSpPr>
            <a:spLocks noGrp="1"/>
          </p:cNvSpPr>
          <p:nvPr>
            <p:ph type="body" sz="quarter" idx="23" hasCustomPrompt="1"/>
          </p:nvPr>
        </p:nvSpPr>
        <p:spPr>
          <a:xfrm>
            <a:off x="5852292"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Tree>
    <p:extLst>
      <p:ext uri="{BB962C8B-B14F-4D97-AF65-F5344CB8AC3E}">
        <p14:creationId xmlns:p14="http://schemas.microsoft.com/office/powerpoint/2010/main" val="32856202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9"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21" name="Text Placeholder 20"/>
          <p:cNvSpPr>
            <a:spLocks noGrp="1"/>
          </p:cNvSpPr>
          <p:nvPr>
            <p:ph type="body" sz="quarter" idx="10" hasCustomPrompt="1"/>
          </p:nvPr>
        </p:nvSpPr>
        <p:spPr>
          <a:xfrm>
            <a:off x="4952655" y="2286006"/>
            <a:ext cx="3574848"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5" name="Text Placeholder 2"/>
          <p:cNvSpPr>
            <a:spLocks noGrp="1"/>
          </p:cNvSpPr>
          <p:nvPr>
            <p:ph type="body" idx="1" hasCustomPrompt="1"/>
          </p:nvPr>
        </p:nvSpPr>
        <p:spPr>
          <a:xfrm>
            <a:off x="434974" y="1568498"/>
            <a:ext cx="3655386"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dirty="0"/>
              <a:t>Click to edit Box 1</a:t>
            </a:r>
          </a:p>
        </p:txBody>
      </p:sp>
      <p:sp>
        <p:nvSpPr>
          <p:cNvPr id="12" name="Text Placeholder 20"/>
          <p:cNvSpPr>
            <a:spLocks noGrp="1"/>
          </p:cNvSpPr>
          <p:nvPr>
            <p:ph type="body" sz="quarter" idx="14" hasCustomPrompt="1"/>
          </p:nvPr>
        </p:nvSpPr>
        <p:spPr>
          <a:xfrm>
            <a:off x="434979" y="2286006"/>
            <a:ext cx="3655385"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8" name="Text Placeholder 2"/>
          <p:cNvSpPr>
            <a:spLocks noGrp="1"/>
          </p:cNvSpPr>
          <p:nvPr>
            <p:ph type="body" idx="15" hasCustomPrompt="1"/>
          </p:nvPr>
        </p:nvSpPr>
        <p:spPr>
          <a:xfrm>
            <a:off x="4952655" y="1568498"/>
            <a:ext cx="3574848"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dirty="0"/>
              <a:t>Click to edit Box 2</a:t>
            </a:r>
          </a:p>
        </p:txBody>
      </p:sp>
    </p:spTree>
    <p:extLst>
      <p:ext uri="{BB962C8B-B14F-4D97-AF65-F5344CB8AC3E}">
        <p14:creationId xmlns:p14="http://schemas.microsoft.com/office/powerpoint/2010/main" val="16279806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6871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34979"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434979" y="2097741"/>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58" name="Title 1"/>
          <p:cNvSpPr>
            <a:spLocks noGrp="1"/>
          </p:cNvSpPr>
          <p:nvPr>
            <p:ph type="title" hasCustomPrompt="1"/>
          </p:nvPr>
        </p:nvSpPr>
        <p:spPr>
          <a:xfrm>
            <a:off x="434989"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6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61" name="Text Placeholder 10"/>
          <p:cNvSpPr>
            <a:spLocks noGrp="1"/>
          </p:cNvSpPr>
          <p:nvPr>
            <p:ph type="body" idx="15"/>
          </p:nvPr>
        </p:nvSpPr>
        <p:spPr>
          <a:xfrm>
            <a:off x="4791821"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2" name="Text Placeholder 12"/>
          <p:cNvSpPr>
            <a:spLocks noGrp="1"/>
          </p:cNvSpPr>
          <p:nvPr>
            <p:ph type="body" sz="quarter" idx="16"/>
          </p:nvPr>
        </p:nvSpPr>
        <p:spPr>
          <a:xfrm>
            <a:off x="4791821" y="2097741"/>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63" name="Text Placeholder 10"/>
          <p:cNvSpPr>
            <a:spLocks noGrp="1"/>
          </p:cNvSpPr>
          <p:nvPr>
            <p:ph type="body" idx="17"/>
          </p:nvPr>
        </p:nvSpPr>
        <p:spPr>
          <a:xfrm>
            <a:off x="434979"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434979" y="4491317"/>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65" name="Text Placeholder 10"/>
          <p:cNvSpPr>
            <a:spLocks noGrp="1"/>
          </p:cNvSpPr>
          <p:nvPr>
            <p:ph type="body" idx="19"/>
          </p:nvPr>
        </p:nvSpPr>
        <p:spPr>
          <a:xfrm>
            <a:off x="4791821"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6" name="Text Placeholder 12"/>
          <p:cNvSpPr>
            <a:spLocks noGrp="1"/>
          </p:cNvSpPr>
          <p:nvPr>
            <p:ph type="body" sz="quarter" idx="20"/>
          </p:nvPr>
        </p:nvSpPr>
        <p:spPr>
          <a:xfrm>
            <a:off x="4791821" y="4491317"/>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Tree>
    <p:extLst>
      <p:ext uri="{BB962C8B-B14F-4D97-AF65-F5344CB8AC3E}">
        <p14:creationId xmlns:p14="http://schemas.microsoft.com/office/powerpoint/2010/main" val="10576707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6973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35220" y="2437824"/>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2</a:t>
            </a:r>
            <a:endParaRPr lang="en-GB" dirty="0"/>
          </a:p>
        </p:txBody>
      </p:sp>
      <p:sp>
        <p:nvSpPr>
          <p:cNvPr id="13" name="Text Placeholder 4"/>
          <p:cNvSpPr>
            <a:spLocks noGrp="1"/>
          </p:cNvSpPr>
          <p:nvPr>
            <p:ph type="body" sz="quarter" idx="11" hasCustomPrompt="1"/>
          </p:nvPr>
        </p:nvSpPr>
        <p:spPr>
          <a:xfrm>
            <a:off x="435220" y="3166604"/>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3</a:t>
            </a:r>
            <a:endParaRPr lang="en-GB" dirty="0"/>
          </a:p>
        </p:txBody>
      </p:sp>
      <p:sp>
        <p:nvSpPr>
          <p:cNvPr id="14" name="Text Placeholder 4"/>
          <p:cNvSpPr>
            <a:spLocks noGrp="1"/>
          </p:cNvSpPr>
          <p:nvPr>
            <p:ph type="body" sz="quarter" idx="12" hasCustomPrompt="1"/>
          </p:nvPr>
        </p:nvSpPr>
        <p:spPr>
          <a:xfrm>
            <a:off x="435220" y="3895400"/>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This section</a:t>
            </a:r>
            <a:endParaRPr lang="en-GB" dirty="0"/>
          </a:p>
        </p:txBody>
      </p:sp>
      <p:sp>
        <p:nvSpPr>
          <p:cNvPr id="15" name="Text Placeholder 4"/>
          <p:cNvSpPr>
            <a:spLocks noGrp="1"/>
          </p:cNvSpPr>
          <p:nvPr>
            <p:ph type="body" sz="quarter" idx="13" hasCustomPrompt="1"/>
          </p:nvPr>
        </p:nvSpPr>
        <p:spPr>
          <a:xfrm>
            <a:off x="435220" y="4624231"/>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5</a:t>
            </a:r>
            <a:endParaRPr lang="en-GB" dirty="0"/>
          </a:p>
        </p:txBody>
      </p:sp>
      <p:sp>
        <p:nvSpPr>
          <p:cNvPr id="16" name="Text Placeholder 4"/>
          <p:cNvSpPr>
            <a:spLocks noGrp="1"/>
          </p:cNvSpPr>
          <p:nvPr>
            <p:ph type="body" sz="quarter" idx="14" hasCustomPrompt="1"/>
          </p:nvPr>
        </p:nvSpPr>
        <p:spPr>
          <a:xfrm>
            <a:off x="435220" y="1708995"/>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1</a:t>
            </a:r>
            <a:endParaRPr lang="en-GB" dirty="0"/>
          </a:p>
        </p:txBody>
      </p:sp>
    </p:spTree>
    <p:extLst>
      <p:ext uri="{BB962C8B-B14F-4D97-AF65-F5344CB8AC3E}">
        <p14:creationId xmlns:p14="http://schemas.microsoft.com/office/powerpoint/2010/main" val="4980157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7075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3321312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7178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35454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pic>
        <p:nvPicPr>
          <p:cNvPr id="5" name="Picture 4" descr="logo-a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Content Placeholder 19"/>
          <p:cNvSpPr>
            <a:spLocks noGrp="1"/>
          </p:cNvSpPr>
          <p:nvPr>
            <p:ph sz="quarter" idx="10" hasCustomPrompt="1"/>
          </p:nvPr>
        </p:nvSpPr>
        <p:spPr>
          <a:xfrm>
            <a:off x="457200" y="502546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31" y="1402939"/>
            <a:ext cx="8286174" cy="3622520"/>
          </a:xfrm>
        </p:spPr>
        <p:txBody>
          <a:bodyPr anchor="t">
            <a:noAutofit/>
          </a:bodyPr>
          <a:lstStyle>
            <a:lvl1pPr>
              <a:defRPr sz="8000">
                <a:solidFill>
                  <a:schemeClr val="bg1"/>
                </a:solidFill>
              </a:defRPr>
            </a:lvl1pPr>
          </a:lstStyle>
          <a:p>
            <a:r>
              <a:rPr lang="en-US"/>
              <a:t>Click to edit Master title style</a:t>
            </a:r>
            <a:endParaRPr lang="en-US" dirty="0"/>
          </a:p>
        </p:txBody>
      </p:sp>
      <p:sp>
        <p:nvSpPr>
          <p:cNvPr id="19" name="Date Placeholder 3"/>
          <p:cNvSpPr txBox="1">
            <a:spLocks/>
          </p:cNvSpPr>
          <p:nvPr/>
        </p:nvSpPr>
        <p:spPr>
          <a:xfrm>
            <a:off x="457200" y="598539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38082" y="5517247"/>
            <a:ext cx="1222923" cy="956325"/>
          </a:xfrm>
          <a:prstGeom prst="rect">
            <a:avLst/>
          </a:prstGeom>
        </p:spPr>
      </p:pic>
      <p:sp>
        <p:nvSpPr>
          <p:cNvPr id="10" name="Content Placeholder 19"/>
          <p:cNvSpPr>
            <a:spLocks noGrp="1"/>
          </p:cNvSpPr>
          <p:nvPr>
            <p:ph sz="quarter" idx="11" hasCustomPrompt="1"/>
          </p:nvPr>
        </p:nvSpPr>
        <p:spPr>
          <a:xfrm>
            <a:off x="457205" y="598539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1" name="Picture 10">
            <a:extLst>
              <a:ext uri="{FF2B5EF4-FFF2-40B4-BE49-F238E27FC236}">
                <a16:creationId xmlns:a16="http://schemas.microsoft.com/office/drawing/2014/main" id="{80CABC90-1A47-41D3-9581-FD75EF6A7428}"/>
              </a:ext>
            </a:extLst>
          </p:cNvPr>
          <p:cNvPicPr>
            <a:picLocks noChangeAspect="1"/>
          </p:cNvPicPr>
          <p:nvPr userDrawn="1"/>
        </p:nvPicPr>
        <p:blipFill>
          <a:blip r:embed="rId4"/>
          <a:stretch>
            <a:fillRect/>
          </a:stretch>
        </p:blipFill>
        <p:spPr>
          <a:xfrm>
            <a:off x="7830396" y="252846"/>
            <a:ext cx="1001035" cy="378702"/>
          </a:xfrm>
          <a:prstGeom prst="rect">
            <a:avLst/>
          </a:prstGeom>
        </p:spPr>
      </p:pic>
    </p:spTree>
    <p:extLst>
      <p:ext uri="{BB962C8B-B14F-4D97-AF65-F5344CB8AC3E}">
        <p14:creationId xmlns:p14="http://schemas.microsoft.com/office/powerpoint/2010/main" val="4429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7170"/>
            <a:ext cx="8093034" cy="43642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1"/>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2" y="405538"/>
            <a:ext cx="7356815" cy="667725"/>
          </a:xfrm>
        </p:spPr>
        <p:txBody>
          <a:bodyPr/>
          <a:lstStyle/>
          <a:p>
            <a:r>
              <a:rPr lang="en-GB"/>
              <a:t>Click to edit Master title style</a:t>
            </a:r>
            <a:endParaRPr lang="en-US"/>
          </a:p>
        </p:txBody>
      </p:sp>
    </p:spTree>
    <p:extLst>
      <p:ext uri="{BB962C8B-B14F-4D97-AF65-F5344CB8AC3E}">
        <p14:creationId xmlns:p14="http://schemas.microsoft.com/office/powerpoint/2010/main" val="28556761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solidFill>
                <a:srgbClr val="000000"/>
              </a:solidFill>
            </a:endParaRPr>
          </a:p>
        </p:txBody>
      </p:sp>
    </p:spTree>
    <p:extLst>
      <p:ext uri="{BB962C8B-B14F-4D97-AF65-F5344CB8AC3E}">
        <p14:creationId xmlns:p14="http://schemas.microsoft.com/office/powerpoint/2010/main" val="17608253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066C-87BA-4EDD-8F86-0520F2352EB7}"/>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CE8DDB-7432-4D9A-8741-DE019C20E5B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26B528-311C-4E80-BF86-B76B4CB1AF13}"/>
              </a:ext>
            </a:extLst>
          </p:cNvPr>
          <p:cNvSpPr>
            <a:spLocks noGrp="1"/>
          </p:cNvSpPr>
          <p:nvPr>
            <p:ph type="dt" sz="half" idx="10"/>
          </p:nvPr>
        </p:nvSpPr>
        <p:spPr>
          <a:xfrm>
            <a:off x="628650" y="6356351"/>
            <a:ext cx="2057400" cy="365125"/>
          </a:xfrm>
          <a:prstGeom prst="rect">
            <a:avLst/>
          </a:prstGeom>
        </p:spPr>
        <p:txBody>
          <a:bodyPr/>
          <a:lstStyle/>
          <a:p>
            <a:fld id="{2197086D-2775-43AE-8343-A532028D4B96}" type="datetimeFigureOut">
              <a:rPr lang="en-US" smtClean="0">
                <a:solidFill>
                  <a:srgbClr val="000000"/>
                </a:solidFill>
              </a:rPr>
              <a:pPr/>
              <a:t>4/25/2019</a:t>
            </a:fld>
            <a:endParaRPr lang="en-US">
              <a:solidFill>
                <a:srgbClr val="000000"/>
              </a:solidFill>
            </a:endParaRPr>
          </a:p>
        </p:txBody>
      </p:sp>
      <p:sp>
        <p:nvSpPr>
          <p:cNvPr id="5" name="Footer Placeholder 4">
            <a:extLst>
              <a:ext uri="{FF2B5EF4-FFF2-40B4-BE49-F238E27FC236}">
                <a16:creationId xmlns:a16="http://schemas.microsoft.com/office/drawing/2014/main" id="{560A1DFC-56BC-4376-8E39-0C2EB80CFC5F}"/>
              </a:ext>
            </a:extLst>
          </p:cNvPr>
          <p:cNvSpPr>
            <a:spLocks noGrp="1"/>
          </p:cNvSpPr>
          <p:nvPr>
            <p:ph type="ftr" sz="quarter" idx="11"/>
          </p:nvPr>
        </p:nvSpPr>
        <p:spPr>
          <a:xfrm>
            <a:off x="3028950" y="6356351"/>
            <a:ext cx="3086100" cy="365125"/>
          </a:xfrm>
          <a:prstGeom prst="rect">
            <a:avLst/>
          </a:prstGeom>
        </p:spPr>
        <p:txBody>
          <a:bodyPr/>
          <a:lstStyle/>
          <a:p>
            <a:endParaRPr lang="en-US">
              <a:solidFill>
                <a:srgbClr val="000000"/>
              </a:solidFill>
            </a:endParaRPr>
          </a:p>
        </p:txBody>
      </p:sp>
      <p:sp>
        <p:nvSpPr>
          <p:cNvPr id="6" name="Slide Number Placeholder 5">
            <a:extLst>
              <a:ext uri="{FF2B5EF4-FFF2-40B4-BE49-F238E27FC236}">
                <a16:creationId xmlns:a16="http://schemas.microsoft.com/office/drawing/2014/main" id="{6CC97087-3126-45C8-80B1-96FB58FD9FB5}"/>
              </a:ext>
            </a:extLst>
          </p:cNvPr>
          <p:cNvSpPr>
            <a:spLocks noGrp="1"/>
          </p:cNvSpPr>
          <p:nvPr>
            <p:ph type="sldNum" sz="quarter" idx="12"/>
          </p:nvPr>
        </p:nvSpPr>
        <p:spPr>
          <a:xfrm>
            <a:off x="6457950" y="6356351"/>
            <a:ext cx="2057400" cy="365125"/>
          </a:xfrm>
          <a:prstGeom prst="rect">
            <a:avLst/>
          </a:prstGeom>
        </p:spPr>
        <p:txBody>
          <a:bodyPr/>
          <a:lstStyle/>
          <a:p>
            <a:fld id="{C788A30D-615E-4E71-AF8D-AC4FD6659F9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5340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7" name="Content Placeholder 19"/>
          <p:cNvSpPr>
            <a:spLocks noGrp="1"/>
          </p:cNvSpPr>
          <p:nvPr>
            <p:ph sz="quarter" idx="11" hasCustomPrompt="1"/>
          </p:nvPr>
        </p:nvSpPr>
        <p:spPr>
          <a:xfrm>
            <a:off x="457201" y="5985384"/>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8" y="5517238"/>
            <a:ext cx="1222923" cy="956325"/>
          </a:xfrm>
          <a:prstGeom prst="rect">
            <a:avLst/>
          </a:prstGeom>
        </p:spPr>
      </p:pic>
    </p:spTree>
    <p:extLst>
      <p:ext uri="{BB962C8B-B14F-4D97-AF65-F5344CB8AC3E}">
        <p14:creationId xmlns:p14="http://schemas.microsoft.com/office/powerpoint/2010/main" val="34961171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srgbClr val="FFFFFF"/>
              </a:solidFill>
            </a:endParaRPr>
          </a:p>
        </p:txBody>
      </p:sp>
      <p:sp>
        <p:nvSpPr>
          <p:cNvPr id="15"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32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5"/>
            <a:ext cx="2133600" cy="365125"/>
          </a:xfrm>
          <a:prstGeom prst="rect">
            <a:avLst/>
          </a:prstGeom>
        </p:spPr>
        <p:txBody>
          <a:bodyPr vert="horz" lIns="91429" tIns="45715" rIns="91429" bIns="45715"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8" y="5517238"/>
            <a:ext cx="1222923" cy="956325"/>
          </a:xfrm>
          <a:prstGeom prst="rect">
            <a:avLst/>
          </a:prstGeom>
        </p:spPr>
      </p:pic>
      <p:sp>
        <p:nvSpPr>
          <p:cNvPr id="10" name="Content Placeholder 19"/>
          <p:cNvSpPr>
            <a:spLocks noGrp="1"/>
          </p:cNvSpPr>
          <p:nvPr>
            <p:ph sz="quarter" idx="11" hasCustomPrompt="1"/>
          </p:nvPr>
        </p:nvSpPr>
        <p:spPr>
          <a:xfrm>
            <a:off x="457201" y="5985384"/>
            <a:ext cx="4359965" cy="361031"/>
          </a:xfrm>
        </p:spPr>
        <p:txBody>
          <a:bodyPr anchor="b">
            <a:noAutofit/>
          </a:bodyPr>
          <a:lstStyle>
            <a:lvl1pPr marL="0" indent="0">
              <a:buFontTx/>
              <a:buNone/>
              <a:defRPr sz="2000">
                <a:solidFill>
                  <a:schemeClr val="bg1"/>
                </a:solidFill>
              </a:defRPr>
            </a:lvl1pPr>
          </a:lstStyle>
          <a:p>
            <a:pPr lvl="0"/>
            <a:r>
              <a:rPr lang="en-US" dirty="0"/>
              <a:t>Insert date</a:t>
            </a:r>
          </a:p>
        </p:txBody>
      </p: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b="43023"/>
          <a:stretch/>
        </p:blipFill>
        <p:spPr>
          <a:xfrm>
            <a:off x="7743033" y="288437"/>
            <a:ext cx="1110549" cy="500487"/>
          </a:xfrm>
          <a:prstGeom prst="rect">
            <a:avLst/>
          </a:prstGeom>
        </p:spPr>
      </p:pic>
    </p:spTree>
    <p:extLst>
      <p:ext uri="{BB962C8B-B14F-4D97-AF65-F5344CB8AC3E}">
        <p14:creationId xmlns:p14="http://schemas.microsoft.com/office/powerpoint/2010/main" val="23605317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3" y="5487585"/>
            <a:ext cx="918569" cy="1003622"/>
          </a:xfrm>
          <a:prstGeom prst="rect">
            <a:avLst/>
          </a:prstGeom>
        </p:spPr>
      </p:pic>
      <p:sp>
        <p:nvSpPr>
          <p:cNvPr id="8" name="Content Placeholder 19"/>
          <p:cNvSpPr>
            <a:spLocks noGrp="1"/>
          </p:cNvSpPr>
          <p:nvPr>
            <p:ph sz="quarter" idx="10" hasCustomPrompt="1"/>
          </p:nvPr>
        </p:nvSpPr>
        <p:spPr>
          <a:xfrm>
            <a:off x="609600" y="4413337"/>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8"/>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38202"/>
          <a:stretch/>
        </p:blipFill>
        <p:spPr>
          <a:xfrm>
            <a:off x="7743033" y="288437"/>
            <a:ext cx="1110549" cy="542836"/>
          </a:xfrm>
          <a:prstGeom prst="rect">
            <a:avLst/>
          </a:prstGeom>
        </p:spPr>
      </p:pic>
    </p:spTree>
    <p:extLst>
      <p:ext uri="{BB962C8B-B14F-4D97-AF65-F5344CB8AC3E}">
        <p14:creationId xmlns:p14="http://schemas.microsoft.com/office/powerpoint/2010/main" val="1699140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7170"/>
            <a:ext cx="8093034" cy="43642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1"/>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2" y="405538"/>
            <a:ext cx="7356815" cy="667725"/>
          </a:xfrm>
        </p:spPr>
        <p:txBody>
          <a:bodyPr/>
          <a:lstStyle/>
          <a:p>
            <a:r>
              <a:rPr lang="en-GB"/>
              <a:t>Click to edit Master title style</a:t>
            </a:r>
            <a:endParaRPr lang="en-US"/>
          </a:p>
        </p:txBody>
      </p:sp>
    </p:spTree>
    <p:extLst>
      <p:ext uri="{BB962C8B-B14F-4D97-AF65-F5344CB8AC3E}">
        <p14:creationId xmlns:p14="http://schemas.microsoft.com/office/powerpoint/2010/main" val="24782107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93663"/>
            <a:ext cx="7376429" cy="667725"/>
          </a:xfrm>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359670"/>
            <a:ext cx="8116784" cy="483924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77654154"/>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2" y="1592"/>
          <a:ext cx="1465" cy="1587"/>
        </p:xfrm>
        <a:graphic>
          <a:graphicData uri="http://schemas.openxmlformats.org/presentationml/2006/ole">
            <mc:AlternateContent xmlns:mc="http://schemas.openxmlformats.org/markup-compatibility/2006">
              <mc:Choice xmlns:v="urn:schemas-microsoft-com:vml" Requires="v">
                <p:oleObj spid="_x0000_s7480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2"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78" y="163513"/>
            <a:ext cx="7726347" cy="83185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2166833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Two Content, 2 subhead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71475" y="0"/>
            <a:ext cx="8486775" cy="1074058"/>
          </a:xfrm>
          <a:prstGeom prst="rect">
            <a:avLst/>
          </a:prstGeom>
          <a:noFill/>
          <a:ln>
            <a:noFill/>
          </a:ln>
        </p:spPr>
        <p:txBody>
          <a:bodyPr wrap="square" lIns="91425" tIns="91425" rIns="91425" bIns="91425" anchor="t" anchorCtr="0"/>
          <a:lstStyle>
            <a:lvl1pPr marL="0" marR="0" lvl="0" indent="0" algn="l" rtl="0">
              <a:lnSpc>
                <a:spcPct val="90000"/>
              </a:lnSpc>
              <a:spcBef>
                <a:spcPts val="0"/>
              </a:spcBef>
              <a:spcAft>
                <a:spcPts val="0"/>
              </a:spcAft>
              <a:buClr>
                <a:srgbClr val="55565A"/>
              </a:buClr>
              <a:buSzPct val="100000"/>
              <a:buFont typeface="Arial"/>
              <a:buNone/>
              <a:defRPr sz="3000" b="0" i="0" u="none" strike="noStrike" cap="none">
                <a:solidFill>
                  <a:srgbClr val="55565A"/>
                </a:solidFill>
                <a:latin typeface="Arial"/>
                <a:ea typeface="Arial"/>
                <a:cs typeface="Arial"/>
                <a:sym typeface="Arial"/>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16" name="Shape 16"/>
          <p:cNvSpPr txBox="1">
            <a:spLocks noGrp="1"/>
          </p:cNvSpPr>
          <p:nvPr>
            <p:ph type="body" idx="1"/>
          </p:nvPr>
        </p:nvSpPr>
        <p:spPr>
          <a:xfrm>
            <a:off x="371475" y="1825626"/>
            <a:ext cx="4143375" cy="4079875"/>
          </a:xfrm>
          <a:prstGeom prst="rect">
            <a:avLst/>
          </a:prstGeom>
          <a:noFill/>
          <a:ln>
            <a:noFill/>
          </a:ln>
        </p:spPr>
        <p:txBody>
          <a:bodyPr wrap="square" lIns="91425" tIns="91425" rIns="91425" bIns="91425" anchor="t" anchorCtr="0"/>
          <a:lstStyle>
            <a:lvl1pPr marL="139700" marR="0" lvl="0" indent="139700" algn="l" rtl="0">
              <a:lnSpc>
                <a:spcPct val="95000"/>
              </a:lnSpc>
              <a:spcBef>
                <a:spcPts val="800"/>
              </a:spcBef>
              <a:spcAft>
                <a:spcPts val="600"/>
              </a:spcAft>
              <a:buClr>
                <a:schemeClr val="dk2"/>
              </a:buClr>
              <a:buSzPct val="100000"/>
              <a:buFont typeface="Arial"/>
              <a:buChar char="​"/>
              <a:defRPr sz="2200" b="0" i="0" u="none" strike="noStrike" cap="none">
                <a:solidFill>
                  <a:schemeClr val="dk2"/>
                </a:solidFill>
                <a:latin typeface="Arial"/>
                <a:ea typeface="Arial"/>
                <a:cs typeface="Arial"/>
                <a:sym typeface="Arial"/>
              </a:defRPr>
            </a:lvl1pPr>
            <a:lvl2pPr marL="279399" marR="0" lvl="1" indent="88900" algn="l" rtl="0">
              <a:lnSpc>
                <a:spcPct val="95000"/>
              </a:lnSpc>
              <a:spcBef>
                <a:spcPts val="0"/>
              </a:spcBef>
              <a:spcAft>
                <a:spcPts val="600"/>
              </a:spcAft>
              <a:buClr>
                <a:schemeClr val="accent1"/>
              </a:buClr>
              <a:buSzPct val="100000"/>
              <a:buFont typeface="Arial"/>
              <a:buChar char="•"/>
              <a:defRPr sz="2200" b="0" i="0" u="none" strike="noStrike" cap="none">
                <a:solidFill>
                  <a:schemeClr val="dk1"/>
                </a:solidFill>
                <a:latin typeface="Arial"/>
                <a:ea typeface="Arial"/>
                <a:cs typeface="Arial"/>
                <a:sym typeface="Arial"/>
              </a:defRPr>
            </a:lvl2pPr>
            <a:lvl3pPr marL="279400" marR="0" lvl="2" indent="88900" algn="l" rtl="0">
              <a:lnSpc>
                <a:spcPct val="95000"/>
              </a:lnSpc>
              <a:spcBef>
                <a:spcPts val="0"/>
              </a:spcBef>
              <a:spcAft>
                <a:spcPts val="600"/>
              </a:spcAft>
              <a:buClr>
                <a:schemeClr val="accent1"/>
              </a:buClr>
              <a:buSzPct val="100000"/>
              <a:buFont typeface="Arial"/>
              <a:buChar char="​"/>
              <a:defRPr sz="2200" b="0" i="0" u="none" strike="noStrike" cap="none">
                <a:solidFill>
                  <a:schemeClr val="dk1"/>
                </a:solidFill>
                <a:latin typeface="Arial"/>
                <a:ea typeface="Arial"/>
                <a:cs typeface="Arial"/>
                <a:sym typeface="Arial"/>
              </a:defRPr>
            </a:lvl3pPr>
            <a:lvl4pPr marL="482600" marR="0" lvl="3" indent="101600" algn="l" rtl="0">
              <a:lnSpc>
                <a:spcPct val="95000"/>
              </a:lnSpc>
              <a:spcBef>
                <a:spcPts val="0"/>
              </a:spcBef>
              <a:spcAft>
                <a:spcPts val="60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685800" marR="0" lvl="4" indent="114300" algn="l" rtl="0">
              <a:lnSpc>
                <a:spcPct val="95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914400" marR="0" lvl="5" indent="76200" algn="l" rtl="0">
              <a:lnSpc>
                <a:spcPct val="95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914400" marR="0" lvl="6" indent="76200" algn="l" rtl="0">
              <a:lnSpc>
                <a:spcPct val="95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914400" marR="0" lvl="7" indent="76200" algn="l" rtl="0">
              <a:lnSpc>
                <a:spcPct val="95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914400" marR="0" lvl="8" indent="76200" algn="l" rtl="0">
              <a:lnSpc>
                <a:spcPct val="95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body" idx="2"/>
          </p:nvPr>
        </p:nvSpPr>
        <p:spPr>
          <a:xfrm>
            <a:off x="4629150" y="1825626"/>
            <a:ext cx="4245429" cy="4079875"/>
          </a:xfrm>
          <a:prstGeom prst="rect">
            <a:avLst/>
          </a:prstGeom>
          <a:noFill/>
          <a:ln>
            <a:noFill/>
          </a:ln>
        </p:spPr>
        <p:txBody>
          <a:bodyPr wrap="square" lIns="91425" tIns="91425" rIns="91425" bIns="91425" anchor="t" anchorCtr="0"/>
          <a:lstStyle>
            <a:lvl1pPr marL="139700" marR="0" lvl="0" indent="139700" algn="l" rtl="0">
              <a:lnSpc>
                <a:spcPct val="95000"/>
              </a:lnSpc>
              <a:spcBef>
                <a:spcPts val="800"/>
              </a:spcBef>
              <a:spcAft>
                <a:spcPts val="600"/>
              </a:spcAft>
              <a:buClr>
                <a:schemeClr val="dk2"/>
              </a:buClr>
              <a:buSzPct val="100000"/>
              <a:buFont typeface="Arial"/>
              <a:buChar char="​"/>
              <a:defRPr sz="2200" b="0" i="0" u="none" strike="noStrike" cap="none">
                <a:solidFill>
                  <a:schemeClr val="dk2"/>
                </a:solidFill>
                <a:latin typeface="Arial"/>
                <a:ea typeface="Arial"/>
                <a:cs typeface="Arial"/>
                <a:sym typeface="Arial"/>
              </a:defRPr>
            </a:lvl1pPr>
            <a:lvl2pPr marL="279399" marR="0" lvl="1" indent="88900" algn="l" rtl="0">
              <a:lnSpc>
                <a:spcPct val="95000"/>
              </a:lnSpc>
              <a:spcBef>
                <a:spcPts val="0"/>
              </a:spcBef>
              <a:spcAft>
                <a:spcPts val="600"/>
              </a:spcAft>
              <a:buClr>
                <a:schemeClr val="accent1"/>
              </a:buClr>
              <a:buSzPct val="100000"/>
              <a:buFont typeface="Arial"/>
              <a:buChar char="•"/>
              <a:defRPr sz="2200" b="0" i="0" u="none" strike="noStrike" cap="none">
                <a:solidFill>
                  <a:schemeClr val="dk1"/>
                </a:solidFill>
                <a:latin typeface="Arial"/>
                <a:ea typeface="Arial"/>
                <a:cs typeface="Arial"/>
                <a:sym typeface="Arial"/>
              </a:defRPr>
            </a:lvl2pPr>
            <a:lvl3pPr marL="279400" marR="0" lvl="2" indent="88900" algn="l" rtl="0">
              <a:lnSpc>
                <a:spcPct val="95000"/>
              </a:lnSpc>
              <a:spcBef>
                <a:spcPts val="0"/>
              </a:spcBef>
              <a:spcAft>
                <a:spcPts val="600"/>
              </a:spcAft>
              <a:buClr>
                <a:schemeClr val="accent1"/>
              </a:buClr>
              <a:buSzPct val="100000"/>
              <a:buFont typeface="Arial"/>
              <a:buChar char="​"/>
              <a:defRPr sz="2200" b="0" i="0" u="none" strike="noStrike" cap="none">
                <a:solidFill>
                  <a:schemeClr val="dk1"/>
                </a:solidFill>
                <a:latin typeface="Arial"/>
                <a:ea typeface="Arial"/>
                <a:cs typeface="Arial"/>
                <a:sym typeface="Arial"/>
              </a:defRPr>
            </a:lvl3pPr>
            <a:lvl4pPr marL="482600" marR="0" lvl="3" indent="101600" algn="l" rtl="0">
              <a:lnSpc>
                <a:spcPct val="95000"/>
              </a:lnSpc>
              <a:spcBef>
                <a:spcPts val="0"/>
              </a:spcBef>
              <a:spcAft>
                <a:spcPts val="60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685800" marR="0" lvl="4" indent="114300" algn="l" rtl="0">
              <a:lnSpc>
                <a:spcPct val="95000"/>
              </a:lnSpc>
              <a:spcBef>
                <a:spcPts val="0"/>
              </a:spcBef>
              <a:spcAft>
                <a:spcPts val="60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914400" marR="0" lvl="5" indent="76200" algn="l" rtl="0">
              <a:lnSpc>
                <a:spcPct val="95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914400" marR="0" lvl="6" indent="76200" algn="l" rtl="0">
              <a:lnSpc>
                <a:spcPct val="95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914400" marR="0" lvl="7" indent="76200" algn="l" rtl="0">
              <a:lnSpc>
                <a:spcPct val="95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914400" marR="0" lvl="8" indent="76200" algn="l" rtl="0">
              <a:lnSpc>
                <a:spcPct val="95000"/>
              </a:lnSpc>
              <a:spcBef>
                <a:spcPts val="0"/>
              </a:spcBef>
              <a:spcAft>
                <a:spcPts val="60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285750" y="7386866"/>
            <a:ext cx="20574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979899"/>
              </a:buClr>
              <a:buSzPct val="100000"/>
              <a:buFont typeface="Arial"/>
              <a:buNone/>
              <a:defRPr sz="1200" b="0" i="0" u="none" strike="noStrike" cap="none">
                <a:solidFill>
                  <a:srgbClr val="979899"/>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 name="Shape 19"/>
          <p:cNvSpPr txBox="1">
            <a:spLocks noGrp="1"/>
          </p:cNvSpPr>
          <p:nvPr>
            <p:ph type="ftr" idx="11"/>
          </p:nvPr>
        </p:nvSpPr>
        <p:spPr>
          <a:xfrm>
            <a:off x="3971925" y="6486983"/>
            <a:ext cx="4443412"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979899"/>
              </a:buClr>
              <a:buSzPct val="100000"/>
              <a:buFont typeface="Arial"/>
              <a:buNone/>
              <a:defRPr sz="900" b="0" i="0" u="none" strike="noStrike" cap="none">
                <a:solidFill>
                  <a:srgbClr val="979899"/>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0" name="Shape 20"/>
          <p:cNvSpPr txBox="1">
            <a:spLocks noGrp="1"/>
          </p:cNvSpPr>
          <p:nvPr>
            <p:ph type="sldNum" idx="12"/>
          </p:nvPr>
        </p:nvSpPr>
        <p:spPr>
          <a:xfrm>
            <a:off x="8448675" y="6486983"/>
            <a:ext cx="406854" cy="365125"/>
          </a:xfrm>
          <a:prstGeom prst="rect">
            <a:avLst/>
          </a:prstGeom>
          <a:noFill/>
          <a:ln>
            <a:noFill/>
          </a:ln>
        </p:spPr>
        <p:txBody>
          <a:bodyPr wrap="square" lIns="0" tIns="0" rIns="0" bIns="0" anchor="ctr" anchorCtr="0">
            <a:noAutofit/>
          </a:bodyPr>
          <a:lstStyle/>
          <a:p>
            <a:pPr indent="-19050">
              <a:buClr>
                <a:srgbClr val="979899"/>
              </a:buClr>
              <a:buSzPct val="25000"/>
              <a:buFont typeface="Arial"/>
              <a:buNone/>
            </a:pPr>
            <a:fld id="{00000000-1234-1234-1234-123412341234}" type="slidenum">
              <a:rPr lang="en-GB">
                <a:solidFill>
                  <a:srgbClr val="979899"/>
                </a:solidFill>
                <a:ea typeface="Arial"/>
                <a:sym typeface="Arial"/>
              </a:rPr>
              <a:pPr indent="-19050">
                <a:buClr>
                  <a:srgbClr val="979899"/>
                </a:buClr>
                <a:buSzPct val="25000"/>
                <a:buFont typeface="Arial"/>
                <a:buNone/>
              </a:pPr>
              <a:t>‹#›</a:t>
            </a:fld>
            <a:endParaRPr lang="en-GB" dirty="0">
              <a:solidFill>
                <a:srgbClr val="979899"/>
              </a:solidFill>
              <a:ea typeface="Arial"/>
              <a:sym typeface="Arial"/>
            </a:endParaRPr>
          </a:p>
        </p:txBody>
      </p:sp>
      <p:sp>
        <p:nvSpPr>
          <p:cNvPr id="21" name="Shape 21"/>
          <p:cNvSpPr txBox="1">
            <a:spLocks noGrp="1"/>
          </p:cNvSpPr>
          <p:nvPr>
            <p:ph type="body" idx="3"/>
          </p:nvPr>
        </p:nvSpPr>
        <p:spPr>
          <a:xfrm>
            <a:off x="371475" y="1118283"/>
            <a:ext cx="4126706" cy="492125"/>
          </a:xfrm>
          <a:prstGeom prst="rect">
            <a:avLst/>
          </a:prstGeom>
          <a:noFill/>
          <a:ln>
            <a:noFill/>
          </a:ln>
        </p:spPr>
        <p:txBody>
          <a:bodyPr wrap="square" lIns="91425" tIns="91425" rIns="91425" bIns="91425" anchor="t" anchorCtr="0"/>
          <a:lstStyle>
            <a:lvl1pPr marL="0" marR="0" lvl="0" indent="0" algn="l" rtl="0">
              <a:lnSpc>
                <a:spcPct val="95000"/>
              </a:lnSpc>
              <a:spcBef>
                <a:spcPts val="800"/>
              </a:spcBef>
              <a:spcAft>
                <a:spcPts val="600"/>
              </a:spcAft>
              <a:buClr>
                <a:schemeClr val="accent4"/>
              </a:buClr>
              <a:buSzPct val="100000"/>
              <a:buFont typeface="Arial"/>
              <a:buNone/>
              <a:defRPr sz="2600" b="0" i="0" u="none" strike="noStrike" cap="none">
                <a:solidFill>
                  <a:schemeClr val="accent4"/>
                </a:solidFill>
                <a:latin typeface="Arial"/>
                <a:ea typeface="Arial"/>
                <a:cs typeface="Arial"/>
                <a:sym typeface="Arial"/>
              </a:defRPr>
            </a:lvl1pPr>
            <a:lvl2pPr marL="457200" marR="0" lvl="1" indent="0" algn="l" rtl="0">
              <a:lnSpc>
                <a:spcPct val="95000"/>
              </a:lnSpc>
              <a:spcBef>
                <a:spcPts val="0"/>
              </a:spcBef>
              <a:spcAft>
                <a:spcPts val="600"/>
              </a:spcAft>
              <a:buClr>
                <a:schemeClr val="accent1"/>
              </a:buClr>
              <a:buSzPct val="100000"/>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95000"/>
              </a:lnSpc>
              <a:spcBef>
                <a:spcPts val="0"/>
              </a:spcBef>
              <a:spcAft>
                <a:spcPts val="600"/>
              </a:spcAft>
              <a:buClr>
                <a:schemeClr val="accent1"/>
              </a:buClr>
              <a:buSzPct val="100000"/>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4"/>
          </p:nvPr>
        </p:nvSpPr>
        <p:spPr>
          <a:xfrm>
            <a:off x="4629150" y="1118283"/>
            <a:ext cx="4229100" cy="492125"/>
          </a:xfrm>
          <a:prstGeom prst="rect">
            <a:avLst/>
          </a:prstGeom>
          <a:noFill/>
          <a:ln>
            <a:noFill/>
          </a:ln>
        </p:spPr>
        <p:txBody>
          <a:bodyPr wrap="square" lIns="91425" tIns="91425" rIns="91425" bIns="91425" anchor="t" anchorCtr="0"/>
          <a:lstStyle>
            <a:lvl1pPr marL="0" marR="0" lvl="0" indent="0" algn="l" rtl="0">
              <a:lnSpc>
                <a:spcPct val="95000"/>
              </a:lnSpc>
              <a:spcBef>
                <a:spcPts val="800"/>
              </a:spcBef>
              <a:spcAft>
                <a:spcPts val="600"/>
              </a:spcAft>
              <a:buClr>
                <a:schemeClr val="accent4"/>
              </a:buClr>
              <a:buSzPct val="100000"/>
              <a:buFont typeface="Arial"/>
              <a:buNone/>
              <a:defRPr sz="2600" b="0" i="0" u="none" strike="noStrike" cap="none">
                <a:solidFill>
                  <a:schemeClr val="accent4"/>
                </a:solidFill>
                <a:latin typeface="Arial"/>
                <a:ea typeface="Arial"/>
                <a:cs typeface="Arial"/>
                <a:sym typeface="Arial"/>
              </a:defRPr>
            </a:lvl1pPr>
            <a:lvl2pPr marL="457200" marR="0" lvl="1" indent="0" algn="l" rtl="0">
              <a:lnSpc>
                <a:spcPct val="95000"/>
              </a:lnSpc>
              <a:spcBef>
                <a:spcPts val="0"/>
              </a:spcBef>
              <a:spcAft>
                <a:spcPts val="600"/>
              </a:spcAft>
              <a:buClr>
                <a:schemeClr val="accent1"/>
              </a:buClr>
              <a:buSzPct val="100000"/>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95000"/>
              </a:lnSpc>
              <a:spcBef>
                <a:spcPts val="0"/>
              </a:spcBef>
              <a:spcAft>
                <a:spcPts val="600"/>
              </a:spcAft>
              <a:buClr>
                <a:schemeClr val="accent1"/>
              </a:buClr>
              <a:buSzPct val="100000"/>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5000"/>
              </a:lnSpc>
              <a:spcBef>
                <a:spcPts val="0"/>
              </a:spcBef>
              <a:spcAft>
                <a:spcPts val="600"/>
              </a:spcAft>
              <a:buClr>
                <a:schemeClr val="dk1"/>
              </a:buClr>
              <a:buSzPct val="100000"/>
              <a:buFont typeface="Arial"/>
              <a:buNone/>
              <a:defRPr sz="1600" b="1"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548232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Content Placeholder 2"/>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85750" y="7386866"/>
            <a:ext cx="2057400" cy="365125"/>
          </a:xfrm>
          <a:prstGeom prst="rect">
            <a:avLst/>
          </a:prstGeom>
        </p:spPr>
        <p:txBody>
          <a:bodyPr/>
          <a:lstStyle/>
          <a:p>
            <a:fld id="{ADEF3B30-E9D0-844C-BEF2-CE4BEB628737}" type="datetime1">
              <a:rPr lang="en-US">
                <a:solidFill>
                  <a:srgbClr val="000000"/>
                </a:solidFill>
              </a:rPr>
              <a:pPr/>
              <a:t>4/25/2019</a:t>
            </a:fld>
            <a:endParaRPr lang="en-US" dirty="0">
              <a:solidFill>
                <a:srgbClr val="000000"/>
              </a:solidFill>
            </a:endParaRPr>
          </a:p>
        </p:txBody>
      </p:sp>
      <p:sp>
        <p:nvSpPr>
          <p:cNvPr id="5" name="Footer Placeholder 4"/>
          <p:cNvSpPr>
            <a:spLocks noGrp="1"/>
          </p:cNvSpPr>
          <p:nvPr>
            <p:ph type="ftr" sz="quarter" idx="11"/>
          </p:nvPr>
        </p:nvSpPr>
        <p:spPr>
          <a:xfrm>
            <a:off x="3100388" y="6486983"/>
            <a:ext cx="5314950" cy="365125"/>
          </a:xfrm>
          <a:prstGeom prst="rect">
            <a:avLst/>
          </a:prstGeom>
        </p:spPr>
        <p:txBody>
          <a:bodyPr/>
          <a:lstStyle/>
          <a:p>
            <a:r>
              <a:rPr lang="en-US" dirty="0">
                <a:solidFill>
                  <a:srgbClr val="000000"/>
                </a:solidFill>
              </a:rPr>
              <a:t>Confidential property of Optum. Do not distribute or reproduce without express permission from Optum.</a:t>
            </a:r>
          </a:p>
        </p:txBody>
      </p:sp>
      <p:sp>
        <p:nvSpPr>
          <p:cNvPr id="6" name="Slide Number Placeholder 5"/>
          <p:cNvSpPr>
            <a:spLocks noGrp="1"/>
          </p:cNvSpPr>
          <p:nvPr>
            <p:ph type="sldNum" sz="quarter" idx="12"/>
          </p:nvPr>
        </p:nvSpPr>
        <p:spPr>
          <a:xfrm>
            <a:off x="8448675" y="6486983"/>
            <a:ext cx="406854" cy="365125"/>
          </a:xfrm>
          <a:prstGeom prst="rect">
            <a:avLst/>
          </a:prstGeom>
        </p:spPr>
        <p:txBody>
          <a:bodyPr/>
          <a:lstStyle/>
          <a:p>
            <a:fld id="{3310D8EA-3107-4873-B9AB-DD7D3E79053A}" type="slidenum">
              <a:rPr lang="en-US" smtClean="0">
                <a:solidFill>
                  <a:srgbClr val="005EB8"/>
                </a:solidFill>
              </a:rPr>
              <a:pPr/>
              <a:t>‹#›</a:t>
            </a:fld>
            <a:endParaRPr lang="en-US" dirty="0">
              <a:solidFill>
                <a:srgbClr val="005EB8"/>
              </a:solidFill>
            </a:endParaRPr>
          </a:p>
        </p:txBody>
      </p:sp>
      <p:sp>
        <p:nvSpPr>
          <p:cNvPr id="8" name="Text Placeholder 7"/>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1969799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93663"/>
            <a:ext cx="7376429" cy="667725"/>
          </a:xfrm>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359670"/>
            <a:ext cx="8116784" cy="483924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06276912"/>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Content Placeholder 2"/>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85750" y="7386866"/>
            <a:ext cx="2057400" cy="365125"/>
          </a:xfrm>
          <a:prstGeom prst="rect">
            <a:avLst/>
          </a:prstGeom>
        </p:spPr>
        <p:txBody>
          <a:bodyPr/>
          <a:lstStyle/>
          <a:p>
            <a:fld id="{ADEF3B30-E9D0-844C-BEF2-CE4BEB628737}" type="datetime1">
              <a:rPr lang="en-US">
                <a:solidFill>
                  <a:srgbClr val="000000"/>
                </a:solidFill>
              </a:rPr>
              <a:pPr/>
              <a:t>4/25/2019</a:t>
            </a:fld>
            <a:endParaRPr lang="en-US" dirty="0">
              <a:solidFill>
                <a:srgbClr val="000000"/>
              </a:solidFill>
            </a:endParaRPr>
          </a:p>
        </p:txBody>
      </p:sp>
      <p:sp>
        <p:nvSpPr>
          <p:cNvPr id="5" name="Footer Placeholder 4"/>
          <p:cNvSpPr>
            <a:spLocks noGrp="1"/>
          </p:cNvSpPr>
          <p:nvPr>
            <p:ph type="ftr" sz="quarter" idx="11"/>
          </p:nvPr>
        </p:nvSpPr>
        <p:spPr>
          <a:xfrm>
            <a:off x="3100388" y="6486983"/>
            <a:ext cx="5314950" cy="365125"/>
          </a:xfrm>
          <a:prstGeom prst="rect">
            <a:avLst/>
          </a:prstGeom>
        </p:spPr>
        <p:txBody>
          <a:bodyPr/>
          <a:lstStyle/>
          <a:p>
            <a:r>
              <a:rPr lang="en-US">
                <a:solidFill>
                  <a:srgbClr val="000000"/>
                </a:solidFill>
              </a:rPr>
              <a:t>Confidential property of Optum. Do not distribute or reproduce without express permission from Optum.</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3310D8EA-3107-4873-B9AB-DD7D3E79053A}" type="slidenum">
              <a:rPr lang="en-US" smtClean="0">
                <a:solidFill>
                  <a:srgbClr val="005EB8"/>
                </a:solidFill>
              </a:rPr>
              <a:pPr/>
              <a:t>‹#›</a:t>
            </a:fld>
            <a:endParaRPr lang="en-US" dirty="0">
              <a:solidFill>
                <a:srgbClr val="005EB8"/>
              </a:solidFill>
            </a:endParaRPr>
          </a:p>
        </p:txBody>
      </p:sp>
      <p:sp>
        <p:nvSpPr>
          <p:cNvPr id="8" name="Text Placeholder 7"/>
          <p:cNvSpPr>
            <a:spLocks noGrp="1"/>
          </p:cNvSpPr>
          <p:nvPr>
            <p:ph type="body" sz="quarter" idx="13" hasCustomPrompt="1"/>
          </p:nvPr>
        </p:nvSpPr>
        <p:spPr>
          <a:xfrm>
            <a:off x="371475" y="1118283"/>
            <a:ext cx="8486775" cy="492125"/>
          </a:xfrm>
        </p:spPr>
        <p:txBody>
          <a:bodyPr/>
          <a:lstStyle>
            <a:lvl1pPr>
              <a:defRPr sz="1800">
                <a:solidFill>
                  <a:schemeClr val="accent4"/>
                </a:solidFill>
              </a:defRPr>
            </a:lvl1pPr>
          </a:lstStyle>
          <a:p>
            <a:pPr lvl="0"/>
            <a:r>
              <a:rPr lang="en-US" dirty="0"/>
              <a:t>Use this space for one line subhead if needed</a:t>
            </a:r>
          </a:p>
        </p:txBody>
      </p:sp>
    </p:spTree>
    <p:extLst>
      <p:ext uri="{BB962C8B-B14F-4D97-AF65-F5344CB8AC3E}">
        <p14:creationId xmlns:p14="http://schemas.microsoft.com/office/powerpoint/2010/main" val="7431722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7" name="Content Placeholder 19"/>
          <p:cNvSpPr>
            <a:spLocks noGrp="1"/>
          </p:cNvSpPr>
          <p:nvPr>
            <p:ph sz="quarter" idx="11" hasCustomPrompt="1"/>
          </p:nvPr>
        </p:nvSpPr>
        <p:spPr>
          <a:xfrm>
            <a:off x="457201" y="5985384"/>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8" y="5517238"/>
            <a:ext cx="1222923" cy="956325"/>
          </a:xfrm>
          <a:prstGeom prst="rect">
            <a:avLst/>
          </a:prstGeom>
        </p:spPr>
      </p:pic>
    </p:spTree>
    <p:extLst>
      <p:ext uri="{BB962C8B-B14F-4D97-AF65-F5344CB8AC3E}">
        <p14:creationId xmlns:p14="http://schemas.microsoft.com/office/powerpoint/2010/main" val="24863839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srgbClr val="FFFFFF"/>
              </a:solidFill>
            </a:endParaRPr>
          </a:p>
        </p:txBody>
      </p:sp>
      <p:sp>
        <p:nvSpPr>
          <p:cNvPr id="15"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32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5"/>
            <a:ext cx="2133600" cy="365125"/>
          </a:xfrm>
          <a:prstGeom prst="rect">
            <a:avLst/>
          </a:prstGeom>
        </p:spPr>
        <p:txBody>
          <a:bodyPr vert="horz" lIns="91429" tIns="45715" rIns="91429" bIns="45715"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8" y="5517238"/>
            <a:ext cx="1222923" cy="956325"/>
          </a:xfrm>
          <a:prstGeom prst="rect">
            <a:avLst/>
          </a:prstGeom>
        </p:spPr>
      </p:pic>
      <p:sp>
        <p:nvSpPr>
          <p:cNvPr id="10" name="Content Placeholder 19"/>
          <p:cNvSpPr>
            <a:spLocks noGrp="1"/>
          </p:cNvSpPr>
          <p:nvPr>
            <p:ph sz="quarter" idx="11" hasCustomPrompt="1"/>
          </p:nvPr>
        </p:nvSpPr>
        <p:spPr>
          <a:xfrm>
            <a:off x="457201" y="5985384"/>
            <a:ext cx="4359965" cy="361031"/>
          </a:xfrm>
        </p:spPr>
        <p:txBody>
          <a:bodyPr anchor="b">
            <a:noAutofit/>
          </a:bodyPr>
          <a:lstStyle>
            <a:lvl1pPr marL="0" indent="0">
              <a:buFontTx/>
              <a:buNone/>
              <a:defRPr sz="2000">
                <a:solidFill>
                  <a:schemeClr val="bg1"/>
                </a:solidFill>
              </a:defRPr>
            </a:lvl1pPr>
          </a:lstStyle>
          <a:p>
            <a:pPr lvl="0"/>
            <a:r>
              <a:rPr lang="en-US" dirty="0"/>
              <a:t>Insert date</a:t>
            </a:r>
          </a:p>
        </p:txBody>
      </p:sp>
      <p:pic>
        <p:nvPicPr>
          <p:cNvPr id="11" name="Picture 10">
            <a:extLst>
              <a:ext uri="{FF2B5EF4-FFF2-40B4-BE49-F238E27FC236}">
                <a16:creationId xmlns:a16="http://schemas.microsoft.com/office/drawing/2014/main" id="{EB38C140-796F-4EAA-AF2E-43750A5B2B7F}"/>
              </a:ext>
            </a:extLst>
          </p:cNvPr>
          <p:cNvPicPr>
            <a:picLocks noChangeAspect="1"/>
          </p:cNvPicPr>
          <p:nvPr userDrawn="1"/>
        </p:nvPicPr>
        <p:blipFill>
          <a:blip r:embed="rId4"/>
          <a:stretch>
            <a:fillRect/>
          </a:stretch>
        </p:blipFill>
        <p:spPr>
          <a:xfrm>
            <a:off x="7830396" y="252846"/>
            <a:ext cx="1001035" cy="378702"/>
          </a:xfrm>
          <a:prstGeom prst="rect">
            <a:avLst/>
          </a:prstGeom>
        </p:spPr>
      </p:pic>
    </p:spTree>
    <p:extLst>
      <p:ext uri="{BB962C8B-B14F-4D97-AF65-F5344CB8AC3E}">
        <p14:creationId xmlns:p14="http://schemas.microsoft.com/office/powerpoint/2010/main" val="7673475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3" y="5487585"/>
            <a:ext cx="918569" cy="1003622"/>
          </a:xfrm>
          <a:prstGeom prst="rect">
            <a:avLst/>
          </a:prstGeom>
        </p:spPr>
      </p:pic>
      <p:sp>
        <p:nvSpPr>
          <p:cNvPr id="8" name="Content Placeholder 19"/>
          <p:cNvSpPr>
            <a:spLocks noGrp="1"/>
          </p:cNvSpPr>
          <p:nvPr>
            <p:ph sz="quarter" idx="10" hasCustomPrompt="1"/>
          </p:nvPr>
        </p:nvSpPr>
        <p:spPr>
          <a:xfrm>
            <a:off x="609600" y="4413337"/>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8"/>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9" name="Picture 8">
            <a:extLst>
              <a:ext uri="{FF2B5EF4-FFF2-40B4-BE49-F238E27FC236}">
                <a16:creationId xmlns:a16="http://schemas.microsoft.com/office/drawing/2014/main" id="{3B491637-5DB5-4A84-80B1-BD618A17B9E1}"/>
              </a:ext>
            </a:extLst>
          </p:cNvPr>
          <p:cNvPicPr>
            <a:picLocks noChangeAspect="1"/>
          </p:cNvPicPr>
          <p:nvPr userDrawn="1"/>
        </p:nvPicPr>
        <p:blipFill>
          <a:blip r:embed="rId3"/>
          <a:stretch>
            <a:fillRect/>
          </a:stretch>
        </p:blipFill>
        <p:spPr>
          <a:xfrm>
            <a:off x="7830396" y="252846"/>
            <a:ext cx="1001035" cy="378702"/>
          </a:xfrm>
          <a:prstGeom prst="rect">
            <a:avLst/>
          </a:prstGeom>
        </p:spPr>
      </p:pic>
    </p:spTree>
    <p:extLst>
      <p:ext uri="{BB962C8B-B14F-4D97-AF65-F5344CB8AC3E}">
        <p14:creationId xmlns:p14="http://schemas.microsoft.com/office/powerpoint/2010/main" val="20437135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7170"/>
            <a:ext cx="8093034" cy="43642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1"/>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2" y="405538"/>
            <a:ext cx="7356815" cy="667725"/>
          </a:xfrm>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D2E8551D-8123-4849-839A-FE40CA196777}"/>
              </a:ext>
            </a:extLst>
          </p:cNvPr>
          <p:cNvPicPr>
            <a:picLocks noChangeAspect="1"/>
          </p:cNvPicPr>
          <p:nvPr userDrawn="1"/>
        </p:nvPicPr>
        <p:blipFill>
          <a:blip r:embed="rId2"/>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360224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93663"/>
            <a:ext cx="7376429" cy="667725"/>
          </a:xfrm>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359670"/>
            <a:ext cx="8116784" cy="483924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97979F9D-3CD3-488C-BC6F-10A9A261B237}"/>
              </a:ext>
            </a:extLst>
          </p:cNvPr>
          <p:cNvPicPr>
            <a:picLocks noChangeAspect="1"/>
          </p:cNvPicPr>
          <p:nvPr userDrawn="1"/>
        </p:nvPicPr>
        <p:blipFill>
          <a:blip r:embed="rId2"/>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868986744"/>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2" y="1592"/>
          <a:ext cx="1465" cy="1587"/>
        </p:xfrm>
        <a:graphic>
          <a:graphicData uri="http://schemas.openxmlformats.org/presentationml/2006/ole">
            <mc:AlternateContent xmlns:mc="http://schemas.openxmlformats.org/markup-compatibility/2006">
              <mc:Choice xmlns:v="urn:schemas-microsoft-com:vml" Requires="v">
                <p:oleObj spid="_x0000_s76850"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2"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78" y="163513"/>
            <a:ext cx="7726347" cy="831850"/>
          </a:xfrm>
        </p:spPr>
        <p:txBody>
          <a:bodyPr/>
          <a:lstStyle>
            <a:lvl1pPr>
              <a:defRPr/>
            </a:lvl1pPr>
          </a:lstStyle>
          <a:p>
            <a:r>
              <a:rPr lang="en-US" dirty="0"/>
              <a:t>Slide title</a:t>
            </a:r>
            <a:endParaRPr lang="en-GB" dirty="0"/>
          </a:p>
        </p:txBody>
      </p:sp>
      <p:pic>
        <p:nvPicPr>
          <p:cNvPr id="4" name="Picture 3">
            <a:extLst>
              <a:ext uri="{FF2B5EF4-FFF2-40B4-BE49-F238E27FC236}">
                <a16:creationId xmlns:a16="http://schemas.microsoft.com/office/drawing/2014/main" id="{54BD662F-CF63-4179-8EB8-A7D6CDBD66C5}"/>
              </a:ext>
            </a:extLst>
          </p:cNvPr>
          <p:cNvPicPr>
            <a:picLocks noChangeAspect="1"/>
          </p:cNvPicPr>
          <p:nvPr userDrawn="1"/>
        </p:nvPicPr>
        <p:blipFill>
          <a:blip r:embed="rId6"/>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25937799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2" y="1592"/>
          <a:ext cx="1465" cy="1587"/>
        </p:xfrm>
        <a:graphic>
          <a:graphicData uri="http://schemas.openxmlformats.org/presentationml/2006/ole">
            <mc:AlternateContent xmlns:mc="http://schemas.openxmlformats.org/markup-compatibility/2006">
              <mc:Choice xmlns:v="urn:schemas-microsoft-com:vml" Requires="v">
                <p:oleObj spid="_x0000_s77874"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2"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78"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3"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pic>
        <p:nvPicPr>
          <p:cNvPr id="7" name="Picture 6">
            <a:extLst>
              <a:ext uri="{FF2B5EF4-FFF2-40B4-BE49-F238E27FC236}">
                <a16:creationId xmlns:a16="http://schemas.microsoft.com/office/drawing/2014/main" id="{8D7675E5-A766-4199-A6DF-4CA9E1C63AB0}"/>
              </a:ext>
            </a:extLst>
          </p:cNvPr>
          <p:cNvPicPr>
            <a:picLocks noChangeAspect="1"/>
          </p:cNvPicPr>
          <p:nvPr userDrawn="1"/>
        </p:nvPicPr>
        <p:blipFill>
          <a:blip r:embed="rId6"/>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38497249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066C-87BA-4EDD-8F86-0520F2352EB7}"/>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CE8DDB-7432-4D9A-8741-DE019C20E5B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26B528-311C-4E80-BF86-B76B4CB1AF13}"/>
              </a:ext>
            </a:extLst>
          </p:cNvPr>
          <p:cNvSpPr>
            <a:spLocks noGrp="1"/>
          </p:cNvSpPr>
          <p:nvPr>
            <p:ph type="dt" sz="half" idx="10"/>
          </p:nvPr>
        </p:nvSpPr>
        <p:spPr>
          <a:xfrm>
            <a:off x="628650" y="6356351"/>
            <a:ext cx="2057400" cy="365125"/>
          </a:xfrm>
          <a:prstGeom prst="rect">
            <a:avLst/>
          </a:prstGeom>
        </p:spPr>
        <p:txBody>
          <a:bodyPr/>
          <a:lstStyle/>
          <a:p>
            <a:fld id="{C897E1B3-3779-46EB-A084-5160E1356942}" type="datetimeFigureOut">
              <a:rPr lang="en-GB" smtClean="0"/>
              <a:t>25/04/2019</a:t>
            </a:fld>
            <a:endParaRPr lang="en-GB"/>
          </a:p>
        </p:txBody>
      </p:sp>
      <p:sp>
        <p:nvSpPr>
          <p:cNvPr id="5" name="Footer Placeholder 4">
            <a:extLst>
              <a:ext uri="{FF2B5EF4-FFF2-40B4-BE49-F238E27FC236}">
                <a16:creationId xmlns:a16="http://schemas.microsoft.com/office/drawing/2014/main" id="{560A1DFC-56BC-4376-8E39-0C2EB80CFC5F}"/>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CC97087-3126-45C8-80B1-96FB58FD9FB5}"/>
              </a:ext>
            </a:extLst>
          </p:cNvPr>
          <p:cNvSpPr>
            <a:spLocks noGrp="1"/>
          </p:cNvSpPr>
          <p:nvPr>
            <p:ph type="sldNum" sz="quarter" idx="12"/>
          </p:nvPr>
        </p:nvSpPr>
        <p:spPr>
          <a:xfrm>
            <a:off x="6457950" y="6356351"/>
            <a:ext cx="2057400" cy="365125"/>
          </a:xfrm>
          <a:prstGeom prst="rect">
            <a:avLst/>
          </a:prstGeom>
        </p:spPr>
        <p:txBody>
          <a:bodyPr/>
          <a:lstStyle/>
          <a:p>
            <a:fld id="{BF2384BE-93A9-4093-BC57-7A2A0AA7F5AF}" type="slidenum">
              <a:rPr lang="en-GB" smtClean="0"/>
              <a:t>‹#›</a:t>
            </a:fld>
            <a:endParaRPr lang="en-GB"/>
          </a:p>
        </p:txBody>
      </p:sp>
      <p:pic>
        <p:nvPicPr>
          <p:cNvPr id="7" name="Picture 6">
            <a:extLst>
              <a:ext uri="{FF2B5EF4-FFF2-40B4-BE49-F238E27FC236}">
                <a16:creationId xmlns:a16="http://schemas.microsoft.com/office/drawing/2014/main" id="{F058B59D-54A5-44C6-8CF1-371B534E12B8}"/>
              </a:ext>
            </a:extLst>
          </p:cNvPr>
          <p:cNvPicPr>
            <a:picLocks noChangeAspect="1"/>
          </p:cNvPicPr>
          <p:nvPr userDrawn="1"/>
        </p:nvPicPr>
        <p:blipFill>
          <a:blip r:embed="rId2"/>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34687587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414572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412"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576266" y="2480566"/>
            <a:ext cx="8135936" cy="2160734"/>
          </a:xfrm>
        </p:spPr>
        <p:txBody>
          <a:bodyPr/>
          <a:lstStyle>
            <a:lvl1pPr>
              <a:defRPr sz="3000"/>
            </a:lvl1pPr>
          </a:lstStyle>
          <a:p>
            <a:r>
              <a:rPr lang="en-US"/>
              <a:t>Click to edit Master title style</a:t>
            </a:r>
            <a:endParaRPr lang="en-GB" dirty="0"/>
          </a:p>
        </p:txBody>
      </p:sp>
      <p:sp>
        <p:nvSpPr>
          <p:cNvPr id="26" name="Text Placeholder 11"/>
          <p:cNvSpPr>
            <a:spLocks noGrp="1"/>
          </p:cNvSpPr>
          <p:nvPr>
            <p:ph type="body" sz="quarter" idx="10"/>
          </p:nvPr>
        </p:nvSpPr>
        <p:spPr>
          <a:xfrm>
            <a:off x="576266" y="4949733"/>
            <a:ext cx="8135936"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576266" y="5985383"/>
            <a:ext cx="8135936" cy="361030"/>
          </a:xfrm>
        </p:spPr>
        <p:txBody>
          <a:bodyPr/>
          <a:lstStyle>
            <a:lvl1pPr>
              <a:defRPr b="0">
                <a:solidFill>
                  <a:schemeClr val="accent5"/>
                </a:solidFill>
              </a:defRPr>
            </a:lvl1pPr>
          </a:lstStyle>
          <a:p>
            <a:pPr lvl="0"/>
            <a:r>
              <a:rPr lang="en-US" dirty="0"/>
              <a:t>Date</a:t>
            </a:r>
            <a:endParaRPr lang="en-GB" dirty="0"/>
          </a:p>
        </p:txBody>
      </p:sp>
      <p:pic>
        <p:nvPicPr>
          <p:cNvPr id="7" name="Picture 6">
            <a:extLst>
              <a:ext uri="{FF2B5EF4-FFF2-40B4-BE49-F238E27FC236}">
                <a16:creationId xmlns:a16="http://schemas.microsoft.com/office/drawing/2014/main" id="{08422257-A546-4A19-9190-B687BE7DC2EB}"/>
              </a:ext>
            </a:extLst>
          </p:cNvPr>
          <p:cNvPicPr>
            <a:picLocks noChangeAspect="1"/>
          </p:cNvPicPr>
          <p:nvPr userDrawn="1"/>
        </p:nvPicPr>
        <p:blipFill>
          <a:blip r:embed="rId5"/>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522307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b="40305"/>
          <a:stretch/>
        </p:blipFill>
        <p:spPr>
          <a:xfrm>
            <a:off x="7743032" y="288437"/>
            <a:ext cx="1110549" cy="524363"/>
          </a:xfrm>
          <a:prstGeom prst="rect">
            <a:avLst/>
          </a:prstGeom>
        </p:spPr>
      </p:pic>
    </p:spTree>
    <p:extLst>
      <p:ext uri="{BB962C8B-B14F-4D97-AF65-F5344CB8AC3E}">
        <p14:creationId xmlns:p14="http://schemas.microsoft.com/office/powerpoint/2010/main" val="21908869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9" name="Picture 8">
            <a:extLst>
              <a:ext uri="{FF2B5EF4-FFF2-40B4-BE49-F238E27FC236}">
                <a16:creationId xmlns:a16="http://schemas.microsoft.com/office/drawing/2014/main" id="{9C95F1CB-33AC-4864-8CCB-752D25D7C20B}"/>
              </a:ext>
            </a:extLst>
          </p:cNvPr>
          <p:cNvPicPr>
            <a:picLocks noChangeAspect="1"/>
          </p:cNvPicPr>
          <p:nvPr userDrawn="1"/>
        </p:nvPicPr>
        <p:blipFill>
          <a:blip r:embed="rId4"/>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16492577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a:t>Click to edit Master title style</a:t>
            </a:r>
            <a:endParaRPr lang="en-US" dirty="0"/>
          </a:p>
        </p:txBody>
      </p:sp>
      <p:pic>
        <p:nvPicPr>
          <p:cNvPr id="9" name="Picture 8">
            <a:extLst>
              <a:ext uri="{FF2B5EF4-FFF2-40B4-BE49-F238E27FC236}">
                <a16:creationId xmlns:a16="http://schemas.microsoft.com/office/drawing/2014/main" id="{F3BFDB54-23EE-4D0B-86A0-2510078042CC}"/>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24098453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a:extLst>
              <a:ext uri="{FF2B5EF4-FFF2-40B4-BE49-F238E27FC236}">
                <a16:creationId xmlns:a16="http://schemas.microsoft.com/office/drawing/2014/main" id="{99F3FCEC-864A-4772-BB96-B2B8FF9C1DB5}"/>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10336201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a:extLst>
              <a:ext uri="{FF2B5EF4-FFF2-40B4-BE49-F238E27FC236}">
                <a16:creationId xmlns:a16="http://schemas.microsoft.com/office/drawing/2014/main" id="{17443C5D-8AB4-447F-9D53-C2A99963F1AE}"/>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38750170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9" name="Picture 8">
            <a:extLst>
              <a:ext uri="{FF2B5EF4-FFF2-40B4-BE49-F238E27FC236}">
                <a16:creationId xmlns:a16="http://schemas.microsoft.com/office/drawing/2014/main" id="{78C820B7-3A48-4AA4-964B-F1CF792B07BE}"/>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38634612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a:extLst>
              <a:ext uri="{FF2B5EF4-FFF2-40B4-BE49-F238E27FC236}">
                <a16:creationId xmlns:a16="http://schemas.microsoft.com/office/drawing/2014/main" id="{373FCE09-C11B-4D1B-B488-E034A8EFB07F}"/>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19818843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a:extLst>
              <a:ext uri="{FF2B5EF4-FFF2-40B4-BE49-F238E27FC236}">
                <a16:creationId xmlns:a16="http://schemas.microsoft.com/office/drawing/2014/main" id="{F612ABED-9267-48B2-84CB-2C4FCA357397}"/>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20230645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10" name="Picture 9">
            <a:extLst>
              <a:ext uri="{FF2B5EF4-FFF2-40B4-BE49-F238E27FC236}">
                <a16:creationId xmlns:a16="http://schemas.microsoft.com/office/drawing/2014/main" id="{7CE7E52B-90C8-4CBC-9FE0-C684152EAA95}"/>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15982537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9" name="Picture 8">
            <a:extLst>
              <a:ext uri="{FF2B5EF4-FFF2-40B4-BE49-F238E27FC236}">
                <a16:creationId xmlns:a16="http://schemas.microsoft.com/office/drawing/2014/main" id="{5A8092BD-C2F1-4150-AB93-AACD99ED7496}"/>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4188811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1243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3"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8"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Tree>
    <p:extLst>
      <p:ext uri="{BB962C8B-B14F-4D97-AF65-F5344CB8AC3E}">
        <p14:creationId xmlns:p14="http://schemas.microsoft.com/office/powerpoint/2010/main" val="32657049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a:extLst>
              <a:ext uri="{FF2B5EF4-FFF2-40B4-BE49-F238E27FC236}">
                <a16:creationId xmlns:a16="http://schemas.microsoft.com/office/drawing/2014/main" id="{4DAF9B74-789B-4560-99C0-33EBCCD85D7C}"/>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25566627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9" name="Picture 8">
            <a:extLst>
              <a:ext uri="{FF2B5EF4-FFF2-40B4-BE49-F238E27FC236}">
                <a16:creationId xmlns:a16="http://schemas.microsoft.com/office/drawing/2014/main" id="{D6C7CE14-08A4-4A70-920C-2CE6663BC1A4}"/>
              </a:ext>
            </a:extLst>
          </p:cNvPr>
          <p:cNvPicPr>
            <a:picLocks noChangeAspect="1"/>
          </p:cNvPicPr>
          <p:nvPr userDrawn="1"/>
        </p:nvPicPr>
        <p:blipFill>
          <a:blip r:embed="rId3"/>
          <a:stretch>
            <a:fillRect/>
          </a:stretch>
        </p:blipFill>
        <p:spPr>
          <a:xfrm>
            <a:off x="7830396" y="252846"/>
            <a:ext cx="1001035" cy="378702"/>
          </a:xfrm>
          <a:prstGeom prst="rect">
            <a:avLst/>
          </a:prstGeom>
        </p:spPr>
      </p:pic>
    </p:spTree>
    <p:extLst>
      <p:ext uri="{BB962C8B-B14F-4D97-AF65-F5344CB8AC3E}">
        <p14:creationId xmlns:p14="http://schemas.microsoft.com/office/powerpoint/2010/main" val="5920986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F4EF9833-7BE4-44E0-A0BC-AFFCD882C1DF}"/>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41708976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333EC666-F5A8-4C7E-BE01-49F21F47359A}"/>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4292096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A3AE5D39-CEBC-4EBD-B47E-5351C5A311BF}"/>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16085661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spTree>
    <p:extLst>
      <p:ext uri="{BB962C8B-B14F-4D97-AF65-F5344CB8AC3E}">
        <p14:creationId xmlns:p14="http://schemas.microsoft.com/office/powerpoint/2010/main" val="4535012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5440536"/>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09ED36FC-BB42-41A5-BB56-B4CC4F2417FA}" type="datetimeFigureOut">
              <a:rPr lang="en-GB" smtClean="0"/>
              <a:t>25/04/2019</a:t>
            </a:fld>
            <a:endParaRPr lang="en-GB"/>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0F6B85A9-535D-4583-B2B5-2C1AD03106A5}" type="slidenum">
              <a:rPr lang="en-GB" smtClean="0"/>
              <a:t>‹#›</a:t>
            </a:fld>
            <a:endParaRPr lang="en-GB"/>
          </a:p>
        </p:txBody>
      </p:sp>
    </p:spTree>
    <p:extLst>
      <p:ext uri="{BB962C8B-B14F-4D97-AF65-F5344CB8AC3E}">
        <p14:creationId xmlns:p14="http://schemas.microsoft.com/office/powerpoint/2010/main" val="762483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1346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3"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8"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7" name="Text Placeholder 36"/>
          <p:cNvSpPr>
            <a:spLocks noGrp="1"/>
          </p:cNvSpPr>
          <p:nvPr>
            <p:ph type="body" sz="quarter" idx="4294967295" hasCustomPrompt="1"/>
          </p:nvPr>
        </p:nvSpPr>
        <p:spPr>
          <a:xfrm>
            <a:off x="1976019" y="5545890"/>
            <a:ext cx="5191974"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dirty="0"/>
              <a:t>Click to edit text. Use this ‘takeaway box’ to </a:t>
            </a:r>
            <a:r>
              <a:rPr lang="en-US" dirty="0" err="1"/>
              <a:t>summarise</a:t>
            </a:r>
            <a:r>
              <a:rPr lang="en-US" dirty="0"/>
              <a:t> the key message of the slide</a:t>
            </a:r>
            <a:endParaRPr lang="en-GB" dirty="0"/>
          </a:p>
        </p:txBody>
      </p:sp>
      <p:sp>
        <p:nvSpPr>
          <p:cNvPr id="4" name="Text Placeholder 3"/>
          <p:cNvSpPr>
            <a:spLocks noGrp="1"/>
          </p:cNvSpPr>
          <p:nvPr>
            <p:ph type="body" sz="quarter" idx="12" hasCustomPrompt="1"/>
          </p:nvPr>
        </p:nvSpPr>
        <p:spPr>
          <a:xfrm>
            <a:off x="435220" y="995363"/>
            <a:ext cx="7725508"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dirty="0"/>
              <a:t>Subtitle</a:t>
            </a:r>
            <a:endParaRPr lang="en-GB" dirty="0"/>
          </a:p>
        </p:txBody>
      </p:sp>
    </p:spTree>
    <p:extLst>
      <p:ext uri="{BB962C8B-B14F-4D97-AF65-F5344CB8AC3E}">
        <p14:creationId xmlns:p14="http://schemas.microsoft.com/office/powerpoint/2010/main" val="908076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3"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15" name="Text Placeholder 2"/>
          <p:cNvSpPr>
            <a:spLocks noGrp="1"/>
          </p:cNvSpPr>
          <p:nvPr>
            <p:ph type="body" idx="1"/>
          </p:nvPr>
        </p:nvSpPr>
        <p:spPr>
          <a:xfrm>
            <a:off x="434975" y="1568495"/>
            <a:ext cx="2817145"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hasCustomPrompt="1"/>
          </p:nvPr>
        </p:nvSpPr>
        <p:spPr>
          <a:xfrm>
            <a:off x="434976"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0" name="Text Placeholder 2"/>
          <p:cNvSpPr>
            <a:spLocks noGrp="1"/>
          </p:cNvSpPr>
          <p:nvPr>
            <p:ph type="body" idx="20"/>
          </p:nvPr>
        </p:nvSpPr>
        <p:spPr>
          <a:xfrm>
            <a:off x="3125020"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1"/>
          </p:nvPr>
        </p:nvSpPr>
        <p:spPr>
          <a:xfrm>
            <a:off x="5818569"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ext Placeholder 20"/>
          <p:cNvSpPr>
            <a:spLocks noGrp="1"/>
          </p:cNvSpPr>
          <p:nvPr>
            <p:ph type="body" sz="quarter" idx="22" hasCustomPrompt="1"/>
          </p:nvPr>
        </p:nvSpPr>
        <p:spPr>
          <a:xfrm>
            <a:off x="3149837"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7" name="Text Placeholder 20"/>
          <p:cNvSpPr>
            <a:spLocks noGrp="1"/>
          </p:cNvSpPr>
          <p:nvPr>
            <p:ph type="body" sz="quarter" idx="23" hasCustomPrompt="1"/>
          </p:nvPr>
        </p:nvSpPr>
        <p:spPr>
          <a:xfrm>
            <a:off x="5852292"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Tree>
    <p:extLst>
      <p:ext uri="{BB962C8B-B14F-4D97-AF65-F5344CB8AC3E}">
        <p14:creationId xmlns:p14="http://schemas.microsoft.com/office/powerpoint/2010/main" val="559074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3"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21" name="Text Placeholder 20"/>
          <p:cNvSpPr>
            <a:spLocks noGrp="1"/>
          </p:cNvSpPr>
          <p:nvPr>
            <p:ph type="body" sz="quarter" idx="10" hasCustomPrompt="1"/>
          </p:nvPr>
        </p:nvSpPr>
        <p:spPr>
          <a:xfrm>
            <a:off x="4952655" y="2286006"/>
            <a:ext cx="3574848"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5" name="Text Placeholder 2"/>
          <p:cNvSpPr>
            <a:spLocks noGrp="1"/>
          </p:cNvSpPr>
          <p:nvPr>
            <p:ph type="body" idx="1" hasCustomPrompt="1"/>
          </p:nvPr>
        </p:nvSpPr>
        <p:spPr>
          <a:xfrm>
            <a:off x="434974" y="1568498"/>
            <a:ext cx="3655386"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dirty="0"/>
              <a:t>Click to edit Box 1</a:t>
            </a:r>
          </a:p>
        </p:txBody>
      </p:sp>
      <p:sp>
        <p:nvSpPr>
          <p:cNvPr id="12" name="Text Placeholder 20"/>
          <p:cNvSpPr>
            <a:spLocks noGrp="1"/>
          </p:cNvSpPr>
          <p:nvPr>
            <p:ph type="body" sz="quarter" idx="14" hasCustomPrompt="1"/>
          </p:nvPr>
        </p:nvSpPr>
        <p:spPr>
          <a:xfrm>
            <a:off x="434979" y="2286006"/>
            <a:ext cx="3655385"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8" name="Text Placeholder 2"/>
          <p:cNvSpPr>
            <a:spLocks noGrp="1"/>
          </p:cNvSpPr>
          <p:nvPr>
            <p:ph type="body" idx="15" hasCustomPrompt="1"/>
          </p:nvPr>
        </p:nvSpPr>
        <p:spPr>
          <a:xfrm>
            <a:off x="4952655" y="1568498"/>
            <a:ext cx="3574848"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dirty="0"/>
              <a:t>Click to edit Box 2</a:t>
            </a:r>
          </a:p>
        </p:txBody>
      </p:sp>
    </p:spTree>
    <p:extLst>
      <p:ext uri="{BB962C8B-B14F-4D97-AF65-F5344CB8AC3E}">
        <p14:creationId xmlns:p14="http://schemas.microsoft.com/office/powerpoint/2010/main" val="294180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1448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34979"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434979" y="2097741"/>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58" name="Title 1"/>
          <p:cNvSpPr>
            <a:spLocks noGrp="1"/>
          </p:cNvSpPr>
          <p:nvPr>
            <p:ph type="title" hasCustomPrompt="1"/>
          </p:nvPr>
        </p:nvSpPr>
        <p:spPr>
          <a:xfrm>
            <a:off x="434983"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6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61" name="Text Placeholder 10"/>
          <p:cNvSpPr>
            <a:spLocks noGrp="1"/>
          </p:cNvSpPr>
          <p:nvPr>
            <p:ph type="body" idx="15"/>
          </p:nvPr>
        </p:nvSpPr>
        <p:spPr>
          <a:xfrm>
            <a:off x="4791821"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2" name="Text Placeholder 12"/>
          <p:cNvSpPr>
            <a:spLocks noGrp="1"/>
          </p:cNvSpPr>
          <p:nvPr>
            <p:ph type="body" sz="quarter" idx="16"/>
          </p:nvPr>
        </p:nvSpPr>
        <p:spPr>
          <a:xfrm>
            <a:off x="4791821" y="2097741"/>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63" name="Text Placeholder 10"/>
          <p:cNvSpPr>
            <a:spLocks noGrp="1"/>
          </p:cNvSpPr>
          <p:nvPr>
            <p:ph type="body" idx="17"/>
          </p:nvPr>
        </p:nvSpPr>
        <p:spPr>
          <a:xfrm>
            <a:off x="434979"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434979" y="4491317"/>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65" name="Text Placeholder 10"/>
          <p:cNvSpPr>
            <a:spLocks noGrp="1"/>
          </p:cNvSpPr>
          <p:nvPr>
            <p:ph type="body" idx="19"/>
          </p:nvPr>
        </p:nvSpPr>
        <p:spPr>
          <a:xfrm>
            <a:off x="4791821"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6" name="Text Placeholder 12"/>
          <p:cNvSpPr>
            <a:spLocks noGrp="1"/>
          </p:cNvSpPr>
          <p:nvPr>
            <p:ph type="body" sz="quarter" idx="20"/>
          </p:nvPr>
        </p:nvSpPr>
        <p:spPr>
          <a:xfrm>
            <a:off x="4791821" y="4491317"/>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Tree>
    <p:extLst>
      <p:ext uri="{BB962C8B-B14F-4D97-AF65-F5344CB8AC3E}">
        <p14:creationId xmlns:p14="http://schemas.microsoft.com/office/powerpoint/2010/main" val="392940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1550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35220" y="2437812"/>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2</a:t>
            </a:r>
            <a:endParaRPr lang="en-GB" dirty="0"/>
          </a:p>
        </p:txBody>
      </p:sp>
      <p:sp>
        <p:nvSpPr>
          <p:cNvPr id="13" name="Text Placeholder 4"/>
          <p:cNvSpPr>
            <a:spLocks noGrp="1"/>
          </p:cNvSpPr>
          <p:nvPr>
            <p:ph type="body" sz="quarter" idx="11" hasCustomPrompt="1"/>
          </p:nvPr>
        </p:nvSpPr>
        <p:spPr>
          <a:xfrm>
            <a:off x="435220" y="3166604"/>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3</a:t>
            </a:r>
            <a:endParaRPr lang="en-GB" dirty="0"/>
          </a:p>
        </p:txBody>
      </p:sp>
      <p:sp>
        <p:nvSpPr>
          <p:cNvPr id="14" name="Text Placeholder 4"/>
          <p:cNvSpPr>
            <a:spLocks noGrp="1"/>
          </p:cNvSpPr>
          <p:nvPr>
            <p:ph type="body" sz="quarter" idx="12" hasCustomPrompt="1"/>
          </p:nvPr>
        </p:nvSpPr>
        <p:spPr>
          <a:xfrm>
            <a:off x="435220" y="3895400"/>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This section</a:t>
            </a:r>
            <a:endParaRPr lang="en-GB" dirty="0"/>
          </a:p>
        </p:txBody>
      </p:sp>
      <p:sp>
        <p:nvSpPr>
          <p:cNvPr id="15" name="Text Placeholder 4"/>
          <p:cNvSpPr>
            <a:spLocks noGrp="1"/>
          </p:cNvSpPr>
          <p:nvPr>
            <p:ph type="body" sz="quarter" idx="13" hasCustomPrompt="1"/>
          </p:nvPr>
        </p:nvSpPr>
        <p:spPr>
          <a:xfrm>
            <a:off x="435220" y="4624219"/>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5</a:t>
            </a:r>
            <a:endParaRPr lang="en-GB" dirty="0"/>
          </a:p>
        </p:txBody>
      </p:sp>
      <p:sp>
        <p:nvSpPr>
          <p:cNvPr id="16" name="Text Placeholder 4"/>
          <p:cNvSpPr>
            <a:spLocks noGrp="1"/>
          </p:cNvSpPr>
          <p:nvPr>
            <p:ph type="body" sz="quarter" idx="14" hasCustomPrompt="1"/>
          </p:nvPr>
        </p:nvSpPr>
        <p:spPr>
          <a:xfrm>
            <a:off x="435220" y="1708995"/>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1</a:t>
            </a:r>
            <a:endParaRPr lang="en-GB" dirty="0"/>
          </a:p>
        </p:txBody>
      </p:sp>
    </p:spTree>
    <p:extLst>
      <p:ext uri="{BB962C8B-B14F-4D97-AF65-F5344CB8AC3E}">
        <p14:creationId xmlns:p14="http://schemas.microsoft.com/office/powerpoint/2010/main" val="227111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322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5004"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Tree>
    <p:extLst>
      <p:ext uri="{BB962C8B-B14F-4D97-AF65-F5344CB8AC3E}">
        <p14:creationId xmlns:p14="http://schemas.microsoft.com/office/powerpoint/2010/main" val="2781947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1653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3" y="163513"/>
            <a:ext cx="7726347" cy="83185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06156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1755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0738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31" y="1402939"/>
            <a:ext cx="8286174" cy="3622520"/>
          </a:xfrm>
        </p:spPr>
        <p:txBody>
          <a:bodyPr anchor="t">
            <a:noAutofit/>
          </a:bodyPr>
          <a:lstStyle>
            <a:lvl1pPr>
              <a:defRPr sz="8000"/>
            </a:lvl1pPr>
          </a:lstStyle>
          <a:p>
            <a:r>
              <a:rPr lang="en-US"/>
              <a:t>Click to edit Master title style</a:t>
            </a:r>
            <a:endParaRPr lang="en-US" dirty="0"/>
          </a:p>
        </p:txBody>
      </p:sp>
      <p:sp>
        <p:nvSpPr>
          <p:cNvPr id="20" name="Content Placeholder 19"/>
          <p:cNvSpPr>
            <a:spLocks noGrp="1"/>
          </p:cNvSpPr>
          <p:nvPr>
            <p:ph sz="quarter" idx="10" hasCustomPrompt="1"/>
          </p:nvPr>
        </p:nvSpPr>
        <p:spPr>
          <a:xfrm>
            <a:off x="457200" y="5025470"/>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7" name="Content Placeholder 19"/>
          <p:cNvSpPr>
            <a:spLocks noGrp="1"/>
          </p:cNvSpPr>
          <p:nvPr>
            <p:ph sz="quarter" idx="11" hasCustomPrompt="1"/>
          </p:nvPr>
        </p:nvSpPr>
        <p:spPr>
          <a:xfrm>
            <a:off x="457206" y="5985394"/>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83" y="5517248"/>
            <a:ext cx="1222923" cy="956325"/>
          </a:xfrm>
          <a:prstGeom prst="rect">
            <a:avLst/>
          </a:prstGeom>
        </p:spPr>
      </p:pic>
    </p:spTree>
    <p:extLst>
      <p:ext uri="{BB962C8B-B14F-4D97-AF65-F5344CB8AC3E}">
        <p14:creationId xmlns:p14="http://schemas.microsoft.com/office/powerpoint/2010/main" val="1709022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srgbClr val="FFFFFF"/>
              </a:solidFill>
            </a:endParaRPr>
          </a:p>
        </p:txBody>
      </p:sp>
      <p:sp>
        <p:nvSpPr>
          <p:cNvPr id="15" name="Content Placeholder 19"/>
          <p:cNvSpPr>
            <a:spLocks noGrp="1"/>
          </p:cNvSpPr>
          <p:nvPr>
            <p:ph sz="quarter" idx="10" hasCustomPrompt="1"/>
          </p:nvPr>
        </p:nvSpPr>
        <p:spPr>
          <a:xfrm>
            <a:off x="457200" y="5025470"/>
            <a:ext cx="6812020" cy="959925"/>
          </a:xfrm>
        </p:spPr>
        <p:txBody>
          <a:bodyPr anchor="b">
            <a:noAutofit/>
          </a:bodyPr>
          <a:lstStyle>
            <a:lvl1pPr marL="0" indent="0">
              <a:buFontTx/>
              <a:buNone/>
              <a:defRPr sz="3200">
                <a:solidFill>
                  <a:schemeClr val="bg1"/>
                </a:solidFill>
              </a:defRPr>
            </a:lvl1pPr>
          </a:lstStyle>
          <a:p>
            <a:pPr lvl="0"/>
            <a:r>
              <a:rPr lang="en-US" dirty="0"/>
              <a:t>Sub heading</a:t>
            </a:r>
          </a:p>
        </p:txBody>
      </p:sp>
      <p:sp>
        <p:nvSpPr>
          <p:cNvPr id="18" name="Title 1"/>
          <p:cNvSpPr>
            <a:spLocks noGrp="1"/>
          </p:cNvSpPr>
          <p:nvPr>
            <p:ph type="title"/>
          </p:nvPr>
        </p:nvSpPr>
        <p:spPr>
          <a:xfrm>
            <a:off x="474831" y="1402939"/>
            <a:ext cx="8286174" cy="3622520"/>
          </a:xfrm>
        </p:spPr>
        <p:txBody>
          <a:bodyPr anchor="t">
            <a:noAutofit/>
          </a:bodyPr>
          <a:lstStyle>
            <a:lvl1pPr>
              <a:defRPr sz="8000">
                <a:solidFill>
                  <a:schemeClr val="bg1"/>
                </a:solidFill>
              </a:defRPr>
            </a:lvl1pPr>
          </a:lstStyle>
          <a:p>
            <a:r>
              <a:rPr lang="en-US"/>
              <a:t>Click to edit Master title style</a:t>
            </a:r>
            <a:endParaRPr lang="en-US" dirty="0"/>
          </a:p>
        </p:txBody>
      </p:sp>
      <p:sp>
        <p:nvSpPr>
          <p:cNvPr id="19" name="Date Placeholder 3"/>
          <p:cNvSpPr txBox="1">
            <a:spLocks/>
          </p:cNvSpPr>
          <p:nvPr userDrawn="1"/>
        </p:nvSpPr>
        <p:spPr>
          <a:xfrm>
            <a:off x="457200" y="5985395"/>
            <a:ext cx="2133600" cy="365125"/>
          </a:xfrm>
          <a:prstGeom prst="rect">
            <a:avLst/>
          </a:prstGeom>
        </p:spPr>
        <p:txBody>
          <a:bodyPr vert="horz" lIns="91429" tIns="45715" rIns="91429" bIns="45715"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83" y="5517248"/>
            <a:ext cx="1222923" cy="956325"/>
          </a:xfrm>
          <a:prstGeom prst="rect">
            <a:avLst/>
          </a:prstGeom>
        </p:spPr>
      </p:pic>
      <p:sp>
        <p:nvSpPr>
          <p:cNvPr id="10" name="Content Placeholder 19"/>
          <p:cNvSpPr>
            <a:spLocks noGrp="1"/>
          </p:cNvSpPr>
          <p:nvPr>
            <p:ph sz="quarter" idx="11" hasCustomPrompt="1"/>
          </p:nvPr>
        </p:nvSpPr>
        <p:spPr>
          <a:xfrm>
            <a:off x="457206" y="5985394"/>
            <a:ext cx="4359965" cy="361031"/>
          </a:xfrm>
        </p:spPr>
        <p:txBody>
          <a:bodyPr anchor="b">
            <a:noAutofit/>
          </a:bodyPr>
          <a:lstStyle>
            <a:lvl1pPr marL="0" indent="0">
              <a:buFontTx/>
              <a:buNone/>
              <a:defRPr sz="2000">
                <a:solidFill>
                  <a:schemeClr val="bg1"/>
                </a:solidFill>
              </a:defRPr>
            </a:lvl1pPr>
          </a:lstStyle>
          <a:p>
            <a:pPr lvl="0"/>
            <a:r>
              <a:rPr lang="en-US" dirty="0"/>
              <a:t>Insert date</a:t>
            </a:r>
          </a:p>
        </p:txBody>
      </p: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b="43023"/>
          <a:stretch/>
        </p:blipFill>
        <p:spPr>
          <a:xfrm>
            <a:off x="7743038" y="288438"/>
            <a:ext cx="1110549" cy="500487"/>
          </a:xfrm>
          <a:prstGeom prst="rect">
            <a:avLst/>
          </a:prstGeom>
        </p:spPr>
      </p:pic>
    </p:spTree>
    <p:extLst>
      <p:ext uri="{BB962C8B-B14F-4D97-AF65-F5344CB8AC3E}">
        <p14:creationId xmlns:p14="http://schemas.microsoft.com/office/powerpoint/2010/main" val="4042184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3" y="5487585"/>
            <a:ext cx="918569" cy="1003622"/>
          </a:xfrm>
          <a:prstGeom prst="rect">
            <a:avLst/>
          </a:prstGeom>
        </p:spPr>
      </p:pic>
      <p:sp>
        <p:nvSpPr>
          <p:cNvPr id="8" name="Content Placeholder 19"/>
          <p:cNvSpPr>
            <a:spLocks noGrp="1"/>
          </p:cNvSpPr>
          <p:nvPr>
            <p:ph sz="quarter" idx="10" hasCustomPrompt="1"/>
          </p:nvPr>
        </p:nvSpPr>
        <p:spPr>
          <a:xfrm>
            <a:off x="609600" y="4413347"/>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9"/>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38202"/>
          <a:stretch/>
        </p:blipFill>
        <p:spPr>
          <a:xfrm>
            <a:off x="7743038" y="288437"/>
            <a:ext cx="1110549" cy="542836"/>
          </a:xfrm>
          <a:prstGeom prst="rect">
            <a:avLst/>
          </a:prstGeom>
        </p:spPr>
      </p:pic>
    </p:spTree>
    <p:extLst>
      <p:ext uri="{BB962C8B-B14F-4D97-AF65-F5344CB8AC3E}">
        <p14:creationId xmlns:p14="http://schemas.microsoft.com/office/powerpoint/2010/main" val="3625347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7170"/>
            <a:ext cx="8093034" cy="4364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a:xfrm>
            <a:off x="6553200" y="6356361"/>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7" y="405542"/>
            <a:ext cx="7356815" cy="667725"/>
          </a:xfrm>
        </p:spPr>
        <p:txBody>
          <a:bodyPr/>
          <a:lstStyle/>
          <a:p>
            <a:r>
              <a:rPr lang="en-US"/>
              <a:t>Click to edit Master title style</a:t>
            </a:r>
          </a:p>
        </p:txBody>
      </p:sp>
    </p:spTree>
    <p:extLst>
      <p:ext uri="{BB962C8B-B14F-4D97-AF65-F5344CB8AC3E}">
        <p14:creationId xmlns:p14="http://schemas.microsoft.com/office/powerpoint/2010/main" val="3722941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7" y="393667"/>
            <a:ext cx="7376429" cy="667725"/>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2" y="1359670"/>
            <a:ext cx="8116784" cy="483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19047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796"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576266" y="2480566"/>
            <a:ext cx="8135936" cy="2160734"/>
          </a:xfrm>
        </p:spPr>
        <p:txBody>
          <a:bodyPr/>
          <a:lstStyle>
            <a:lvl1pPr>
              <a:defRPr sz="3000"/>
            </a:lvl1pPr>
          </a:lstStyle>
          <a:p>
            <a:r>
              <a:rPr lang="en-US"/>
              <a:t>Click to edit Master title style</a:t>
            </a:r>
            <a:endParaRPr lang="en-GB" dirty="0"/>
          </a:p>
        </p:txBody>
      </p:sp>
      <p:sp>
        <p:nvSpPr>
          <p:cNvPr id="26" name="Text Placeholder 11"/>
          <p:cNvSpPr>
            <a:spLocks noGrp="1"/>
          </p:cNvSpPr>
          <p:nvPr>
            <p:ph type="body" sz="quarter" idx="10"/>
          </p:nvPr>
        </p:nvSpPr>
        <p:spPr>
          <a:xfrm>
            <a:off x="576266" y="4949733"/>
            <a:ext cx="8135936"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576266" y="5985383"/>
            <a:ext cx="8135936" cy="361030"/>
          </a:xfrm>
        </p:spPr>
        <p:txBody>
          <a:bodyPr/>
          <a:lstStyle>
            <a:lvl1pPr>
              <a:defRPr b="0">
                <a:solidFill>
                  <a:schemeClr val="accent5"/>
                </a:solidFill>
              </a:defRPr>
            </a:lvl1pPr>
          </a:lstStyle>
          <a:p>
            <a:pPr lvl="0"/>
            <a:r>
              <a:rPr lang="en-US" dirty="0"/>
              <a:t>Date</a:t>
            </a:r>
            <a:endParaRPr lang="en-GB" dirty="0"/>
          </a:p>
        </p:txBody>
      </p:sp>
      <p:pic>
        <p:nvPicPr>
          <p:cNvPr id="7" name="Picture 6">
            <a:extLst>
              <a:ext uri="{FF2B5EF4-FFF2-40B4-BE49-F238E27FC236}">
                <a16:creationId xmlns:a16="http://schemas.microsoft.com/office/drawing/2014/main" id="{F5AE9713-3796-4024-B883-CA1F8DD998EB}"/>
              </a:ext>
            </a:extLst>
          </p:cNvPr>
          <p:cNvPicPr>
            <a:picLocks noChangeAspect="1"/>
          </p:cNvPicPr>
          <p:nvPr userDrawn="1"/>
        </p:nvPicPr>
        <p:blipFill>
          <a:blip r:embed="rId5"/>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2759466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2882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3"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8"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Tree>
    <p:extLst>
      <p:ext uri="{BB962C8B-B14F-4D97-AF65-F5344CB8AC3E}">
        <p14:creationId xmlns:p14="http://schemas.microsoft.com/office/powerpoint/2010/main" val="1131847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2984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3"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8"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7" name="Text Placeholder 36"/>
          <p:cNvSpPr>
            <a:spLocks noGrp="1"/>
          </p:cNvSpPr>
          <p:nvPr>
            <p:ph type="body" sz="quarter" idx="4294967295" hasCustomPrompt="1"/>
          </p:nvPr>
        </p:nvSpPr>
        <p:spPr>
          <a:xfrm>
            <a:off x="1976019" y="5545890"/>
            <a:ext cx="5191974"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dirty="0"/>
              <a:t>Click to edit text. Use this ‘takeaway box’ to </a:t>
            </a:r>
            <a:r>
              <a:rPr lang="en-US" dirty="0" err="1"/>
              <a:t>summarise</a:t>
            </a:r>
            <a:r>
              <a:rPr lang="en-US" dirty="0"/>
              <a:t> the key message of the slide</a:t>
            </a:r>
            <a:endParaRPr lang="en-GB" dirty="0"/>
          </a:p>
        </p:txBody>
      </p:sp>
      <p:sp>
        <p:nvSpPr>
          <p:cNvPr id="4" name="Text Placeholder 3"/>
          <p:cNvSpPr>
            <a:spLocks noGrp="1"/>
          </p:cNvSpPr>
          <p:nvPr>
            <p:ph type="body" sz="quarter" idx="12" hasCustomPrompt="1"/>
          </p:nvPr>
        </p:nvSpPr>
        <p:spPr>
          <a:xfrm>
            <a:off x="435220" y="995363"/>
            <a:ext cx="7725508"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dirty="0"/>
              <a:t>Subtitle</a:t>
            </a:r>
            <a:endParaRPr lang="en-GB" dirty="0"/>
          </a:p>
        </p:txBody>
      </p:sp>
    </p:spTree>
    <p:extLst>
      <p:ext uri="{BB962C8B-B14F-4D97-AF65-F5344CB8AC3E}">
        <p14:creationId xmlns:p14="http://schemas.microsoft.com/office/powerpoint/2010/main" val="145961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424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5004"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7" name="Text Placeholder 36"/>
          <p:cNvSpPr>
            <a:spLocks noGrp="1"/>
          </p:cNvSpPr>
          <p:nvPr>
            <p:ph type="body" sz="quarter" idx="4294967295" hasCustomPrompt="1"/>
          </p:nvPr>
        </p:nvSpPr>
        <p:spPr>
          <a:xfrm>
            <a:off x="1976019" y="5545902"/>
            <a:ext cx="5191974"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dirty="0"/>
              <a:t>Click to edit text. Use this ‘takeaway box’ to </a:t>
            </a:r>
            <a:r>
              <a:rPr lang="en-US" dirty="0" err="1"/>
              <a:t>summarise</a:t>
            </a:r>
            <a:r>
              <a:rPr lang="en-US" dirty="0"/>
              <a:t> the key message of the slide</a:t>
            </a:r>
            <a:endParaRPr lang="en-GB" dirty="0"/>
          </a:p>
        </p:txBody>
      </p:sp>
      <p:sp>
        <p:nvSpPr>
          <p:cNvPr id="4" name="Text Placeholder 3"/>
          <p:cNvSpPr>
            <a:spLocks noGrp="1"/>
          </p:cNvSpPr>
          <p:nvPr>
            <p:ph type="body" sz="quarter" idx="12" hasCustomPrompt="1"/>
          </p:nvPr>
        </p:nvSpPr>
        <p:spPr>
          <a:xfrm>
            <a:off x="435220" y="995363"/>
            <a:ext cx="7725508"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dirty="0"/>
              <a:t>Subtitle</a:t>
            </a:r>
            <a:endParaRPr lang="en-GB" dirty="0"/>
          </a:p>
        </p:txBody>
      </p:sp>
    </p:spTree>
    <p:extLst>
      <p:ext uri="{BB962C8B-B14F-4D97-AF65-F5344CB8AC3E}">
        <p14:creationId xmlns:p14="http://schemas.microsoft.com/office/powerpoint/2010/main" val="1612975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3"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15" name="Text Placeholder 2"/>
          <p:cNvSpPr>
            <a:spLocks noGrp="1"/>
          </p:cNvSpPr>
          <p:nvPr>
            <p:ph type="body" idx="1"/>
          </p:nvPr>
        </p:nvSpPr>
        <p:spPr>
          <a:xfrm>
            <a:off x="434975" y="1568495"/>
            <a:ext cx="2817145"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hasCustomPrompt="1"/>
          </p:nvPr>
        </p:nvSpPr>
        <p:spPr>
          <a:xfrm>
            <a:off x="434976"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0" name="Text Placeholder 2"/>
          <p:cNvSpPr>
            <a:spLocks noGrp="1"/>
          </p:cNvSpPr>
          <p:nvPr>
            <p:ph type="body" idx="20"/>
          </p:nvPr>
        </p:nvSpPr>
        <p:spPr>
          <a:xfrm>
            <a:off x="3125020"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1"/>
          </p:nvPr>
        </p:nvSpPr>
        <p:spPr>
          <a:xfrm>
            <a:off x="5818569"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ext Placeholder 20"/>
          <p:cNvSpPr>
            <a:spLocks noGrp="1"/>
          </p:cNvSpPr>
          <p:nvPr>
            <p:ph type="body" sz="quarter" idx="22" hasCustomPrompt="1"/>
          </p:nvPr>
        </p:nvSpPr>
        <p:spPr>
          <a:xfrm>
            <a:off x="3149837"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7" name="Text Placeholder 20"/>
          <p:cNvSpPr>
            <a:spLocks noGrp="1"/>
          </p:cNvSpPr>
          <p:nvPr>
            <p:ph type="body" sz="quarter" idx="23" hasCustomPrompt="1"/>
          </p:nvPr>
        </p:nvSpPr>
        <p:spPr>
          <a:xfrm>
            <a:off x="5852292"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Tree>
    <p:extLst>
      <p:ext uri="{BB962C8B-B14F-4D97-AF65-F5344CB8AC3E}">
        <p14:creationId xmlns:p14="http://schemas.microsoft.com/office/powerpoint/2010/main" val="2898748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3"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21" name="Text Placeholder 20"/>
          <p:cNvSpPr>
            <a:spLocks noGrp="1"/>
          </p:cNvSpPr>
          <p:nvPr>
            <p:ph type="body" sz="quarter" idx="10" hasCustomPrompt="1"/>
          </p:nvPr>
        </p:nvSpPr>
        <p:spPr>
          <a:xfrm>
            <a:off x="4952655" y="2286006"/>
            <a:ext cx="3574848"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5" name="Text Placeholder 2"/>
          <p:cNvSpPr>
            <a:spLocks noGrp="1"/>
          </p:cNvSpPr>
          <p:nvPr>
            <p:ph type="body" idx="1" hasCustomPrompt="1"/>
          </p:nvPr>
        </p:nvSpPr>
        <p:spPr>
          <a:xfrm>
            <a:off x="434974" y="1568498"/>
            <a:ext cx="3655386"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dirty="0"/>
              <a:t>Click to edit Box 1</a:t>
            </a:r>
          </a:p>
        </p:txBody>
      </p:sp>
      <p:sp>
        <p:nvSpPr>
          <p:cNvPr id="12" name="Text Placeholder 20"/>
          <p:cNvSpPr>
            <a:spLocks noGrp="1"/>
          </p:cNvSpPr>
          <p:nvPr>
            <p:ph type="body" sz="quarter" idx="14" hasCustomPrompt="1"/>
          </p:nvPr>
        </p:nvSpPr>
        <p:spPr>
          <a:xfrm>
            <a:off x="434979" y="2286006"/>
            <a:ext cx="3655385"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8" name="Text Placeholder 2"/>
          <p:cNvSpPr>
            <a:spLocks noGrp="1"/>
          </p:cNvSpPr>
          <p:nvPr>
            <p:ph type="body" idx="15" hasCustomPrompt="1"/>
          </p:nvPr>
        </p:nvSpPr>
        <p:spPr>
          <a:xfrm>
            <a:off x="4952655" y="1568498"/>
            <a:ext cx="3574848"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dirty="0"/>
              <a:t>Click to edit Box 2</a:t>
            </a:r>
          </a:p>
        </p:txBody>
      </p:sp>
    </p:spTree>
    <p:extLst>
      <p:ext uri="{BB962C8B-B14F-4D97-AF65-F5344CB8AC3E}">
        <p14:creationId xmlns:p14="http://schemas.microsoft.com/office/powerpoint/2010/main" val="2614447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3086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34979"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434979" y="2097741"/>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58" name="Title 1"/>
          <p:cNvSpPr>
            <a:spLocks noGrp="1"/>
          </p:cNvSpPr>
          <p:nvPr>
            <p:ph type="title" hasCustomPrompt="1"/>
          </p:nvPr>
        </p:nvSpPr>
        <p:spPr>
          <a:xfrm>
            <a:off x="434983"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6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61" name="Text Placeholder 10"/>
          <p:cNvSpPr>
            <a:spLocks noGrp="1"/>
          </p:cNvSpPr>
          <p:nvPr>
            <p:ph type="body" idx="15"/>
          </p:nvPr>
        </p:nvSpPr>
        <p:spPr>
          <a:xfrm>
            <a:off x="4791821"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2" name="Text Placeholder 12"/>
          <p:cNvSpPr>
            <a:spLocks noGrp="1"/>
          </p:cNvSpPr>
          <p:nvPr>
            <p:ph type="body" sz="quarter" idx="16"/>
          </p:nvPr>
        </p:nvSpPr>
        <p:spPr>
          <a:xfrm>
            <a:off x="4791821" y="2097741"/>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63" name="Text Placeholder 10"/>
          <p:cNvSpPr>
            <a:spLocks noGrp="1"/>
          </p:cNvSpPr>
          <p:nvPr>
            <p:ph type="body" idx="17"/>
          </p:nvPr>
        </p:nvSpPr>
        <p:spPr>
          <a:xfrm>
            <a:off x="434979"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434979" y="4491317"/>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65" name="Text Placeholder 10"/>
          <p:cNvSpPr>
            <a:spLocks noGrp="1"/>
          </p:cNvSpPr>
          <p:nvPr>
            <p:ph type="body" idx="19"/>
          </p:nvPr>
        </p:nvSpPr>
        <p:spPr>
          <a:xfrm>
            <a:off x="4791821"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6" name="Text Placeholder 12"/>
          <p:cNvSpPr>
            <a:spLocks noGrp="1"/>
          </p:cNvSpPr>
          <p:nvPr>
            <p:ph type="body" sz="quarter" idx="20"/>
          </p:nvPr>
        </p:nvSpPr>
        <p:spPr>
          <a:xfrm>
            <a:off x="4791821" y="4491317"/>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Tree>
    <p:extLst>
      <p:ext uri="{BB962C8B-B14F-4D97-AF65-F5344CB8AC3E}">
        <p14:creationId xmlns:p14="http://schemas.microsoft.com/office/powerpoint/2010/main" val="1993274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3189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35220" y="2437812"/>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2</a:t>
            </a:r>
            <a:endParaRPr lang="en-GB" dirty="0"/>
          </a:p>
        </p:txBody>
      </p:sp>
      <p:sp>
        <p:nvSpPr>
          <p:cNvPr id="13" name="Text Placeholder 4"/>
          <p:cNvSpPr>
            <a:spLocks noGrp="1"/>
          </p:cNvSpPr>
          <p:nvPr>
            <p:ph type="body" sz="quarter" idx="11" hasCustomPrompt="1"/>
          </p:nvPr>
        </p:nvSpPr>
        <p:spPr>
          <a:xfrm>
            <a:off x="435220" y="3166604"/>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3</a:t>
            </a:r>
            <a:endParaRPr lang="en-GB" dirty="0"/>
          </a:p>
        </p:txBody>
      </p:sp>
      <p:sp>
        <p:nvSpPr>
          <p:cNvPr id="14" name="Text Placeholder 4"/>
          <p:cNvSpPr>
            <a:spLocks noGrp="1"/>
          </p:cNvSpPr>
          <p:nvPr>
            <p:ph type="body" sz="quarter" idx="12" hasCustomPrompt="1"/>
          </p:nvPr>
        </p:nvSpPr>
        <p:spPr>
          <a:xfrm>
            <a:off x="435220" y="3895400"/>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This section</a:t>
            </a:r>
            <a:endParaRPr lang="en-GB" dirty="0"/>
          </a:p>
        </p:txBody>
      </p:sp>
      <p:sp>
        <p:nvSpPr>
          <p:cNvPr id="15" name="Text Placeholder 4"/>
          <p:cNvSpPr>
            <a:spLocks noGrp="1"/>
          </p:cNvSpPr>
          <p:nvPr>
            <p:ph type="body" sz="quarter" idx="13" hasCustomPrompt="1"/>
          </p:nvPr>
        </p:nvSpPr>
        <p:spPr>
          <a:xfrm>
            <a:off x="435220" y="4624219"/>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5</a:t>
            </a:r>
            <a:endParaRPr lang="en-GB" dirty="0"/>
          </a:p>
        </p:txBody>
      </p:sp>
      <p:sp>
        <p:nvSpPr>
          <p:cNvPr id="16" name="Text Placeholder 4"/>
          <p:cNvSpPr>
            <a:spLocks noGrp="1"/>
          </p:cNvSpPr>
          <p:nvPr>
            <p:ph type="body" sz="quarter" idx="14" hasCustomPrompt="1"/>
          </p:nvPr>
        </p:nvSpPr>
        <p:spPr>
          <a:xfrm>
            <a:off x="435220" y="1708995"/>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1</a:t>
            </a:r>
            <a:endParaRPr lang="en-GB" dirty="0"/>
          </a:p>
        </p:txBody>
      </p:sp>
    </p:spTree>
    <p:extLst>
      <p:ext uri="{BB962C8B-B14F-4D97-AF65-F5344CB8AC3E}">
        <p14:creationId xmlns:p14="http://schemas.microsoft.com/office/powerpoint/2010/main" val="835570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3291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3" y="163513"/>
            <a:ext cx="7726347" cy="83185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22605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3394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2453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6" y="393662"/>
            <a:ext cx="7376429" cy="667725"/>
          </a:xfrm>
        </p:spPr>
        <p:txBody>
          <a:bodyPr/>
          <a:lstStyle/>
          <a:p>
            <a:r>
              <a:rPr lang="en-US"/>
              <a:t>Click to edit Master title style</a:t>
            </a:r>
          </a:p>
        </p:txBody>
      </p:sp>
      <p:sp>
        <p:nvSpPr>
          <p:cNvPr id="3" name="Slide Number Placeholder 2"/>
          <p:cNvSpPr>
            <a:spLocks noGrp="1"/>
          </p:cNvSpPr>
          <p:nvPr>
            <p:ph type="sldNum" sz="quarter" idx="10"/>
          </p:nvPr>
        </p:nvSpPr>
        <p:spPr>
          <a:xfrm>
            <a:off x="6553200" y="6356360"/>
            <a:ext cx="2133600" cy="365125"/>
          </a:xfrm>
          <a:prstGeom prst="rect">
            <a:avLst/>
          </a:prstGeom>
        </p:spPr>
        <p:txBody>
          <a:bodyPr/>
          <a:lstStyle>
            <a:lvl1pPr>
              <a:defRPr/>
            </a:lvl1pPr>
          </a:lstStyle>
          <a:p>
            <a:fld id="{67DE7D0A-5CC0-CD4F-AD63-02ED5F8284D6}" type="slidenum">
              <a:rPr lang="en-US" smtClean="0">
                <a:solidFill>
                  <a:srgbClr val="000000"/>
                </a:solidFill>
              </a:rPr>
              <a:pPr/>
              <a:t>‹#›</a:t>
            </a:fld>
            <a:endParaRPr lang="en-US" dirty="0">
              <a:solidFill>
                <a:srgbClr val="000000"/>
              </a:solidFill>
            </a:endParaRPr>
          </a:p>
        </p:txBody>
      </p:sp>
      <p:sp>
        <p:nvSpPr>
          <p:cNvPr id="4" name="Content Placeholder 2"/>
          <p:cNvSpPr>
            <a:spLocks noGrp="1"/>
          </p:cNvSpPr>
          <p:nvPr>
            <p:ph idx="1"/>
          </p:nvPr>
        </p:nvSpPr>
        <p:spPr>
          <a:xfrm>
            <a:off x="457202" y="1359670"/>
            <a:ext cx="8116784" cy="483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67102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US"/>
              <a:t>Click to edit Master title style</a:t>
            </a:r>
            <a:endParaRPr lang="en-US" dirty="0"/>
          </a:p>
        </p:txBody>
      </p:sp>
      <p:sp>
        <p:nvSpPr>
          <p:cNvPr id="6" name="Content Placeholder 19"/>
          <p:cNvSpPr>
            <a:spLocks noGrp="1"/>
          </p:cNvSpPr>
          <p:nvPr>
            <p:ph sz="quarter" idx="11" hasCustomPrompt="1"/>
          </p:nvPr>
        </p:nvSpPr>
        <p:spPr>
          <a:xfrm>
            <a:off x="457200" y="494969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5" y="598539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2" y="371210"/>
            <a:ext cx="927657" cy="718608"/>
          </a:xfrm>
          <a:prstGeom prst="rect">
            <a:avLst/>
          </a:prstGeom>
        </p:spPr>
      </p:pic>
    </p:spTree>
    <p:extLst>
      <p:ext uri="{BB962C8B-B14F-4D97-AF65-F5344CB8AC3E}">
        <p14:creationId xmlns:p14="http://schemas.microsoft.com/office/powerpoint/2010/main" val="1187976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31" y="1402939"/>
            <a:ext cx="8286174" cy="3622520"/>
          </a:xfrm>
        </p:spPr>
        <p:txBody>
          <a:bodyPr anchor="t">
            <a:noAutofit/>
          </a:bodyPr>
          <a:lstStyle>
            <a:lvl1pPr>
              <a:defRPr sz="8000"/>
            </a:lvl1pPr>
          </a:lstStyle>
          <a:p>
            <a:r>
              <a:rPr lang="en-US"/>
              <a:t>Click to edit Master title style</a:t>
            </a:r>
            <a:endParaRPr lang="en-US" dirty="0"/>
          </a:p>
        </p:txBody>
      </p:sp>
      <p:sp>
        <p:nvSpPr>
          <p:cNvPr id="20" name="Content Placeholder 19"/>
          <p:cNvSpPr>
            <a:spLocks noGrp="1"/>
          </p:cNvSpPr>
          <p:nvPr>
            <p:ph sz="quarter" idx="10" hasCustomPrompt="1"/>
          </p:nvPr>
        </p:nvSpPr>
        <p:spPr>
          <a:xfrm>
            <a:off x="457200" y="5025470"/>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7" name="Content Placeholder 19"/>
          <p:cNvSpPr>
            <a:spLocks noGrp="1"/>
          </p:cNvSpPr>
          <p:nvPr>
            <p:ph sz="quarter" idx="11" hasCustomPrompt="1"/>
          </p:nvPr>
        </p:nvSpPr>
        <p:spPr>
          <a:xfrm>
            <a:off x="457206" y="5985394"/>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83" y="5517248"/>
            <a:ext cx="1222923" cy="956325"/>
          </a:xfrm>
          <a:prstGeom prst="rect">
            <a:avLst/>
          </a:prstGeom>
        </p:spPr>
      </p:pic>
    </p:spTree>
    <p:extLst>
      <p:ext uri="{BB962C8B-B14F-4D97-AF65-F5344CB8AC3E}">
        <p14:creationId xmlns:p14="http://schemas.microsoft.com/office/powerpoint/2010/main" val="2993433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srgbClr val="FFFFFF"/>
              </a:solidFill>
            </a:endParaRPr>
          </a:p>
        </p:txBody>
      </p:sp>
      <p:sp>
        <p:nvSpPr>
          <p:cNvPr id="15" name="Content Placeholder 19"/>
          <p:cNvSpPr>
            <a:spLocks noGrp="1"/>
          </p:cNvSpPr>
          <p:nvPr>
            <p:ph sz="quarter" idx="10" hasCustomPrompt="1"/>
          </p:nvPr>
        </p:nvSpPr>
        <p:spPr>
          <a:xfrm>
            <a:off x="457200" y="5025470"/>
            <a:ext cx="6812020" cy="959925"/>
          </a:xfrm>
        </p:spPr>
        <p:txBody>
          <a:bodyPr anchor="b">
            <a:noAutofit/>
          </a:bodyPr>
          <a:lstStyle>
            <a:lvl1pPr marL="0" indent="0">
              <a:buFontTx/>
              <a:buNone/>
              <a:defRPr sz="3200">
                <a:solidFill>
                  <a:schemeClr val="bg1"/>
                </a:solidFill>
              </a:defRPr>
            </a:lvl1pPr>
          </a:lstStyle>
          <a:p>
            <a:pPr lvl="0"/>
            <a:r>
              <a:rPr lang="en-US" dirty="0"/>
              <a:t>Sub heading</a:t>
            </a:r>
          </a:p>
        </p:txBody>
      </p:sp>
      <p:sp>
        <p:nvSpPr>
          <p:cNvPr id="18" name="Title 1"/>
          <p:cNvSpPr>
            <a:spLocks noGrp="1"/>
          </p:cNvSpPr>
          <p:nvPr>
            <p:ph type="title"/>
          </p:nvPr>
        </p:nvSpPr>
        <p:spPr>
          <a:xfrm>
            <a:off x="474831" y="1402939"/>
            <a:ext cx="8286174" cy="3622520"/>
          </a:xfrm>
        </p:spPr>
        <p:txBody>
          <a:bodyPr anchor="t">
            <a:noAutofit/>
          </a:bodyPr>
          <a:lstStyle>
            <a:lvl1pPr>
              <a:defRPr sz="8000">
                <a:solidFill>
                  <a:schemeClr val="bg1"/>
                </a:solidFill>
              </a:defRPr>
            </a:lvl1pPr>
          </a:lstStyle>
          <a:p>
            <a:r>
              <a:rPr lang="en-US"/>
              <a:t>Click to edit Master title style</a:t>
            </a:r>
            <a:endParaRPr lang="en-US" dirty="0"/>
          </a:p>
        </p:txBody>
      </p:sp>
      <p:sp>
        <p:nvSpPr>
          <p:cNvPr id="19" name="Date Placeholder 3"/>
          <p:cNvSpPr txBox="1">
            <a:spLocks/>
          </p:cNvSpPr>
          <p:nvPr userDrawn="1"/>
        </p:nvSpPr>
        <p:spPr>
          <a:xfrm>
            <a:off x="457200" y="5985395"/>
            <a:ext cx="2133600" cy="365125"/>
          </a:xfrm>
          <a:prstGeom prst="rect">
            <a:avLst/>
          </a:prstGeom>
        </p:spPr>
        <p:txBody>
          <a:bodyPr vert="horz" lIns="91429" tIns="45715" rIns="91429" bIns="45715"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83" y="5517248"/>
            <a:ext cx="1222923" cy="956325"/>
          </a:xfrm>
          <a:prstGeom prst="rect">
            <a:avLst/>
          </a:prstGeom>
        </p:spPr>
      </p:pic>
      <p:sp>
        <p:nvSpPr>
          <p:cNvPr id="10" name="Content Placeholder 19"/>
          <p:cNvSpPr>
            <a:spLocks noGrp="1"/>
          </p:cNvSpPr>
          <p:nvPr>
            <p:ph sz="quarter" idx="11" hasCustomPrompt="1"/>
          </p:nvPr>
        </p:nvSpPr>
        <p:spPr>
          <a:xfrm>
            <a:off x="457206" y="5985394"/>
            <a:ext cx="4359965" cy="361031"/>
          </a:xfrm>
        </p:spPr>
        <p:txBody>
          <a:bodyPr anchor="b">
            <a:noAutofit/>
          </a:bodyPr>
          <a:lstStyle>
            <a:lvl1pPr marL="0" indent="0">
              <a:buFontTx/>
              <a:buNone/>
              <a:defRPr sz="2000">
                <a:solidFill>
                  <a:schemeClr val="bg1"/>
                </a:solidFill>
              </a:defRPr>
            </a:lvl1pPr>
          </a:lstStyle>
          <a:p>
            <a:pPr lvl="0"/>
            <a:r>
              <a:rPr lang="en-US" dirty="0"/>
              <a:t>Insert date</a:t>
            </a:r>
          </a:p>
        </p:txBody>
      </p: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b="43023"/>
          <a:stretch/>
        </p:blipFill>
        <p:spPr>
          <a:xfrm>
            <a:off x="7743038" y="288438"/>
            <a:ext cx="1110549" cy="500487"/>
          </a:xfrm>
          <a:prstGeom prst="rect">
            <a:avLst/>
          </a:prstGeom>
        </p:spPr>
      </p:pic>
    </p:spTree>
    <p:extLst>
      <p:ext uri="{BB962C8B-B14F-4D97-AF65-F5344CB8AC3E}">
        <p14:creationId xmlns:p14="http://schemas.microsoft.com/office/powerpoint/2010/main" val="410341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9"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15" name="Text Placeholder 2"/>
          <p:cNvSpPr>
            <a:spLocks noGrp="1"/>
          </p:cNvSpPr>
          <p:nvPr>
            <p:ph type="body" idx="1"/>
          </p:nvPr>
        </p:nvSpPr>
        <p:spPr>
          <a:xfrm>
            <a:off x="434975" y="1568495"/>
            <a:ext cx="2817145"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hasCustomPrompt="1"/>
          </p:nvPr>
        </p:nvSpPr>
        <p:spPr>
          <a:xfrm>
            <a:off x="434976"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0" name="Text Placeholder 2"/>
          <p:cNvSpPr>
            <a:spLocks noGrp="1"/>
          </p:cNvSpPr>
          <p:nvPr>
            <p:ph type="body" idx="20"/>
          </p:nvPr>
        </p:nvSpPr>
        <p:spPr>
          <a:xfrm>
            <a:off x="3125026"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1"/>
          </p:nvPr>
        </p:nvSpPr>
        <p:spPr>
          <a:xfrm>
            <a:off x="5818575"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ext Placeholder 20"/>
          <p:cNvSpPr>
            <a:spLocks noGrp="1"/>
          </p:cNvSpPr>
          <p:nvPr>
            <p:ph type="body" sz="quarter" idx="22" hasCustomPrompt="1"/>
          </p:nvPr>
        </p:nvSpPr>
        <p:spPr>
          <a:xfrm>
            <a:off x="3149837"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7" name="Text Placeholder 20"/>
          <p:cNvSpPr>
            <a:spLocks noGrp="1"/>
          </p:cNvSpPr>
          <p:nvPr>
            <p:ph type="body" sz="quarter" idx="23" hasCustomPrompt="1"/>
          </p:nvPr>
        </p:nvSpPr>
        <p:spPr>
          <a:xfrm>
            <a:off x="5852292"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Tree>
    <p:extLst>
      <p:ext uri="{BB962C8B-B14F-4D97-AF65-F5344CB8AC3E}">
        <p14:creationId xmlns:p14="http://schemas.microsoft.com/office/powerpoint/2010/main" val="1908282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3" y="5487585"/>
            <a:ext cx="918569" cy="1003622"/>
          </a:xfrm>
          <a:prstGeom prst="rect">
            <a:avLst/>
          </a:prstGeom>
        </p:spPr>
      </p:pic>
      <p:sp>
        <p:nvSpPr>
          <p:cNvPr id="8" name="Content Placeholder 19"/>
          <p:cNvSpPr>
            <a:spLocks noGrp="1"/>
          </p:cNvSpPr>
          <p:nvPr>
            <p:ph sz="quarter" idx="10" hasCustomPrompt="1"/>
          </p:nvPr>
        </p:nvSpPr>
        <p:spPr>
          <a:xfrm>
            <a:off x="609600" y="4413347"/>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9"/>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38202"/>
          <a:stretch/>
        </p:blipFill>
        <p:spPr>
          <a:xfrm>
            <a:off x="7743038" y="288437"/>
            <a:ext cx="1110549" cy="542836"/>
          </a:xfrm>
          <a:prstGeom prst="rect">
            <a:avLst/>
          </a:prstGeom>
        </p:spPr>
      </p:pic>
    </p:spTree>
    <p:extLst>
      <p:ext uri="{BB962C8B-B14F-4D97-AF65-F5344CB8AC3E}">
        <p14:creationId xmlns:p14="http://schemas.microsoft.com/office/powerpoint/2010/main" val="649222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7170"/>
            <a:ext cx="8093034" cy="4364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a:xfrm>
            <a:off x="6553200" y="6356361"/>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7" y="405542"/>
            <a:ext cx="7356815" cy="667725"/>
          </a:xfrm>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83" y="5517248"/>
            <a:ext cx="1222923" cy="956325"/>
          </a:xfrm>
          <a:prstGeom prst="rect">
            <a:avLst/>
          </a:prstGeom>
        </p:spPr>
      </p:pic>
    </p:spTree>
    <p:extLst>
      <p:ext uri="{BB962C8B-B14F-4D97-AF65-F5344CB8AC3E}">
        <p14:creationId xmlns:p14="http://schemas.microsoft.com/office/powerpoint/2010/main" val="4206947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7" y="393667"/>
            <a:ext cx="7376429" cy="667725"/>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2" y="1359670"/>
            <a:ext cx="8116784" cy="483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234454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61"/>
            <a:ext cx="2133600" cy="365125"/>
          </a:xfrm>
          <a:prstGeom prst="rect">
            <a:avLst/>
          </a:prstGeom>
        </p:spPr>
        <p:txBody>
          <a:bodyPr lIns="91429" tIns="45715" rIns="91429" bIns="45715"/>
          <a:lstStyle/>
          <a:p>
            <a:pPr defTabSz="457145"/>
            <a:fld id="{7FC051ED-99A6-4B2C-90FA-2FD19C02FFAF}" type="datetimeFigureOut">
              <a:rPr lang="en-GB" smtClean="0">
                <a:solidFill>
                  <a:srgbClr val="000000"/>
                </a:solidFill>
              </a:rPr>
              <a:pPr defTabSz="457145"/>
              <a:t>25/04/2019</a:t>
            </a:fld>
            <a:endParaRPr lang="en-GB" dirty="0">
              <a:solidFill>
                <a:srgbClr val="000000"/>
              </a:solidFill>
            </a:endParaRPr>
          </a:p>
        </p:txBody>
      </p:sp>
      <p:sp>
        <p:nvSpPr>
          <p:cNvPr id="5" name="Footer Placeholder 4"/>
          <p:cNvSpPr>
            <a:spLocks noGrp="1"/>
          </p:cNvSpPr>
          <p:nvPr>
            <p:ph type="ftr" sz="quarter" idx="11"/>
          </p:nvPr>
        </p:nvSpPr>
        <p:spPr>
          <a:xfrm>
            <a:off x="3124200" y="6356361"/>
            <a:ext cx="2895600" cy="365125"/>
          </a:xfrm>
          <a:prstGeom prst="rect">
            <a:avLst/>
          </a:prstGeom>
        </p:spPr>
        <p:txBody>
          <a:bodyPr lIns="91429" tIns="45715" rIns="91429" bIns="45715"/>
          <a:lstStyle/>
          <a:p>
            <a:pPr defTabSz="457145"/>
            <a:endParaRPr lang="en-GB" dirty="0">
              <a:solidFill>
                <a:srgbClr val="000000"/>
              </a:solidFill>
            </a:endParaRPr>
          </a:p>
        </p:txBody>
      </p:sp>
      <p:sp>
        <p:nvSpPr>
          <p:cNvPr id="6" name="Slide Number Placeholder 5"/>
          <p:cNvSpPr>
            <a:spLocks noGrp="1"/>
          </p:cNvSpPr>
          <p:nvPr>
            <p:ph type="sldNum" sz="quarter" idx="12"/>
          </p:nvPr>
        </p:nvSpPr>
        <p:spPr/>
        <p:txBody>
          <a:bodyPr/>
          <a:lstStyle/>
          <a:p>
            <a:fld id="{38A15238-B947-49BD-8A88-67740264BDE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2859873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31" y="1402939"/>
            <a:ext cx="8286174" cy="3622520"/>
          </a:xfrm>
        </p:spPr>
        <p:txBody>
          <a:bodyPr anchor="t">
            <a:noAutofit/>
          </a:bodyPr>
          <a:lstStyle>
            <a:lvl1pPr>
              <a:defRPr sz="8000"/>
            </a:lvl1pPr>
          </a:lstStyle>
          <a:p>
            <a:r>
              <a:rPr lang="en-US"/>
              <a:t>Click to edit Master title style</a:t>
            </a:r>
            <a:endParaRPr lang="en-US" dirty="0"/>
          </a:p>
        </p:txBody>
      </p:sp>
      <p:sp>
        <p:nvSpPr>
          <p:cNvPr id="20" name="Content Placeholder 19"/>
          <p:cNvSpPr>
            <a:spLocks noGrp="1"/>
          </p:cNvSpPr>
          <p:nvPr>
            <p:ph sz="quarter" idx="10" hasCustomPrompt="1"/>
          </p:nvPr>
        </p:nvSpPr>
        <p:spPr>
          <a:xfrm>
            <a:off x="457200" y="5025470"/>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7" name="Content Placeholder 19"/>
          <p:cNvSpPr>
            <a:spLocks noGrp="1"/>
          </p:cNvSpPr>
          <p:nvPr>
            <p:ph sz="quarter" idx="11" hasCustomPrompt="1"/>
          </p:nvPr>
        </p:nvSpPr>
        <p:spPr>
          <a:xfrm>
            <a:off x="457206" y="5985394"/>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83" y="5517248"/>
            <a:ext cx="1222923" cy="956325"/>
          </a:xfrm>
          <a:prstGeom prst="rect">
            <a:avLst/>
          </a:prstGeom>
        </p:spPr>
      </p:pic>
    </p:spTree>
    <p:extLst>
      <p:ext uri="{BB962C8B-B14F-4D97-AF65-F5344CB8AC3E}">
        <p14:creationId xmlns:p14="http://schemas.microsoft.com/office/powerpoint/2010/main" val="1915825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srgbClr val="FFFFFF"/>
              </a:solidFill>
            </a:endParaRPr>
          </a:p>
        </p:txBody>
      </p:sp>
      <p:sp>
        <p:nvSpPr>
          <p:cNvPr id="15" name="Content Placeholder 19"/>
          <p:cNvSpPr>
            <a:spLocks noGrp="1"/>
          </p:cNvSpPr>
          <p:nvPr>
            <p:ph sz="quarter" idx="10" hasCustomPrompt="1"/>
          </p:nvPr>
        </p:nvSpPr>
        <p:spPr>
          <a:xfrm>
            <a:off x="457200" y="5025470"/>
            <a:ext cx="6812020" cy="959925"/>
          </a:xfrm>
        </p:spPr>
        <p:txBody>
          <a:bodyPr anchor="b">
            <a:noAutofit/>
          </a:bodyPr>
          <a:lstStyle>
            <a:lvl1pPr marL="0" indent="0">
              <a:buFontTx/>
              <a:buNone/>
              <a:defRPr sz="3200">
                <a:solidFill>
                  <a:schemeClr val="bg1"/>
                </a:solidFill>
              </a:defRPr>
            </a:lvl1pPr>
          </a:lstStyle>
          <a:p>
            <a:pPr lvl="0"/>
            <a:r>
              <a:rPr lang="en-US" dirty="0"/>
              <a:t>Sub heading</a:t>
            </a:r>
          </a:p>
        </p:txBody>
      </p:sp>
      <p:sp>
        <p:nvSpPr>
          <p:cNvPr id="18" name="Title 1"/>
          <p:cNvSpPr>
            <a:spLocks noGrp="1"/>
          </p:cNvSpPr>
          <p:nvPr>
            <p:ph type="title"/>
          </p:nvPr>
        </p:nvSpPr>
        <p:spPr>
          <a:xfrm>
            <a:off x="474831" y="1402939"/>
            <a:ext cx="8286174" cy="3622520"/>
          </a:xfrm>
        </p:spPr>
        <p:txBody>
          <a:bodyPr anchor="t">
            <a:noAutofit/>
          </a:bodyPr>
          <a:lstStyle>
            <a:lvl1pPr>
              <a:defRPr sz="8000">
                <a:solidFill>
                  <a:schemeClr val="bg1"/>
                </a:solidFill>
              </a:defRPr>
            </a:lvl1pPr>
          </a:lstStyle>
          <a:p>
            <a:r>
              <a:rPr lang="en-US"/>
              <a:t>Click to edit Master title style</a:t>
            </a:r>
            <a:endParaRPr lang="en-US" dirty="0"/>
          </a:p>
        </p:txBody>
      </p:sp>
      <p:sp>
        <p:nvSpPr>
          <p:cNvPr id="19" name="Date Placeholder 3"/>
          <p:cNvSpPr txBox="1">
            <a:spLocks/>
          </p:cNvSpPr>
          <p:nvPr userDrawn="1"/>
        </p:nvSpPr>
        <p:spPr>
          <a:xfrm>
            <a:off x="457200" y="5985395"/>
            <a:ext cx="2133600" cy="365125"/>
          </a:xfrm>
          <a:prstGeom prst="rect">
            <a:avLst/>
          </a:prstGeom>
        </p:spPr>
        <p:txBody>
          <a:bodyPr vert="horz" lIns="91429" tIns="45715" rIns="91429" bIns="45715"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83" y="5517248"/>
            <a:ext cx="1222923" cy="956325"/>
          </a:xfrm>
          <a:prstGeom prst="rect">
            <a:avLst/>
          </a:prstGeom>
        </p:spPr>
      </p:pic>
      <p:sp>
        <p:nvSpPr>
          <p:cNvPr id="10" name="Content Placeholder 19"/>
          <p:cNvSpPr>
            <a:spLocks noGrp="1"/>
          </p:cNvSpPr>
          <p:nvPr>
            <p:ph sz="quarter" idx="11" hasCustomPrompt="1"/>
          </p:nvPr>
        </p:nvSpPr>
        <p:spPr>
          <a:xfrm>
            <a:off x="457206" y="5985394"/>
            <a:ext cx="4359965" cy="361031"/>
          </a:xfrm>
        </p:spPr>
        <p:txBody>
          <a:bodyPr anchor="b">
            <a:noAutofit/>
          </a:bodyPr>
          <a:lstStyle>
            <a:lvl1pPr marL="0" indent="0">
              <a:buFontTx/>
              <a:buNone/>
              <a:defRPr sz="2000">
                <a:solidFill>
                  <a:schemeClr val="bg1"/>
                </a:solidFill>
              </a:defRPr>
            </a:lvl1pPr>
          </a:lstStyle>
          <a:p>
            <a:pPr lvl="0"/>
            <a:r>
              <a:rPr lang="en-US" dirty="0"/>
              <a:t>Insert date</a:t>
            </a:r>
          </a:p>
        </p:txBody>
      </p: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b="43023"/>
          <a:stretch/>
        </p:blipFill>
        <p:spPr>
          <a:xfrm>
            <a:off x="7743038" y="288438"/>
            <a:ext cx="1110549" cy="500487"/>
          </a:xfrm>
          <a:prstGeom prst="rect">
            <a:avLst/>
          </a:prstGeom>
        </p:spPr>
      </p:pic>
    </p:spTree>
    <p:extLst>
      <p:ext uri="{BB962C8B-B14F-4D97-AF65-F5344CB8AC3E}">
        <p14:creationId xmlns:p14="http://schemas.microsoft.com/office/powerpoint/2010/main" val="969248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3" y="5487585"/>
            <a:ext cx="918569" cy="1003622"/>
          </a:xfrm>
          <a:prstGeom prst="rect">
            <a:avLst/>
          </a:prstGeom>
        </p:spPr>
      </p:pic>
      <p:sp>
        <p:nvSpPr>
          <p:cNvPr id="8" name="Content Placeholder 19"/>
          <p:cNvSpPr>
            <a:spLocks noGrp="1"/>
          </p:cNvSpPr>
          <p:nvPr>
            <p:ph sz="quarter" idx="10" hasCustomPrompt="1"/>
          </p:nvPr>
        </p:nvSpPr>
        <p:spPr>
          <a:xfrm>
            <a:off x="609600" y="4413347"/>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9"/>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38202"/>
          <a:stretch/>
        </p:blipFill>
        <p:spPr>
          <a:xfrm>
            <a:off x="7743038" y="288437"/>
            <a:ext cx="1110549" cy="542836"/>
          </a:xfrm>
          <a:prstGeom prst="rect">
            <a:avLst/>
          </a:prstGeom>
        </p:spPr>
      </p:pic>
    </p:spTree>
    <p:extLst>
      <p:ext uri="{BB962C8B-B14F-4D97-AF65-F5344CB8AC3E}">
        <p14:creationId xmlns:p14="http://schemas.microsoft.com/office/powerpoint/2010/main" val="2756536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7170"/>
            <a:ext cx="8093034" cy="4364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a:xfrm>
            <a:off x="6553200" y="6356361"/>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7" y="405542"/>
            <a:ext cx="7356815" cy="667725"/>
          </a:xfrm>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83" y="5517248"/>
            <a:ext cx="1222923" cy="956325"/>
          </a:xfrm>
          <a:prstGeom prst="rect">
            <a:avLst/>
          </a:prstGeom>
        </p:spPr>
      </p:pic>
    </p:spTree>
    <p:extLst>
      <p:ext uri="{BB962C8B-B14F-4D97-AF65-F5344CB8AC3E}">
        <p14:creationId xmlns:p14="http://schemas.microsoft.com/office/powerpoint/2010/main" val="1918475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7" y="393667"/>
            <a:ext cx="7376429" cy="667725"/>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2" y="1359670"/>
            <a:ext cx="8116784" cy="483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995904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61"/>
            <a:ext cx="2133600" cy="365125"/>
          </a:xfrm>
          <a:prstGeom prst="rect">
            <a:avLst/>
          </a:prstGeom>
        </p:spPr>
        <p:txBody>
          <a:bodyPr lIns="91429" tIns="45715" rIns="91429" bIns="45715"/>
          <a:lstStyle/>
          <a:p>
            <a:pPr defTabSz="457145"/>
            <a:fld id="{7FC051ED-99A6-4B2C-90FA-2FD19C02FFAF}" type="datetimeFigureOut">
              <a:rPr lang="en-GB" smtClean="0">
                <a:solidFill>
                  <a:srgbClr val="000000"/>
                </a:solidFill>
              </a:rPr>
              <a:pPr defTabSz="457145"/>
              <a:t>25/04/2019</a:t>
            </a:fld>
            <a:endParaRPr lang="en-GB" dirty="0">
              <a:solidFill>
                <a:srgbClr val="000000"/>
              </a:solidFill>
            </a:endParaRPr>
          </a:p>
        </p:txBody>
      </p:sp>
      <p:sp>
        <p:nvSpPr>
          <p:cNvPr id="5" name="Footer Placeholder 4"/>
          <p:cNvSpPr>
            <a:spLocks noGrp="1"/>
          </p:cNvSpPr>
          <p:nvPr>
            <p:ph type="ftr" sz="quarter" idx="11"/>
          </p:nvPr>
        </p:nvSpPr>
        <p:spPr>
          <a:xfrm>
            <a:off x="3124200" y="6356361"/>
            <a:ext cx="2895600" cy="365125"/>
          </a:xfrm>
          <a:prstGeom prst="rect">
            <a:avLst/>
          </a:prstGeom>
        </p:spPr>
        <p:txBody>
          <a:bodyPr lIns="91429" tIns="45715" rIns="91429" bIns="45715"/>
          <a:lstStyle/>
          <a:p>
            <a:pPr defTabSz="457145"/>
            <a:endParaRPr lang="en-GB" dirty="0">
              <a:solidFill>
                <a:srgbClr val="000000"/>
              </a:solidFill>
            </a:endParaRPr>
          </a:p>
        </p:txBody>
      </p:sp>
      <p:sp>
        <p:nvSpPr>
          <p:cNvPr id="6" name="Slide Number Placeholder 5"/>
          <p:cNvSpPr>
            <a:spLocks noGrp="1"/>
          </p:cNvSpPr>
          <p:nvPr>
            <p:ph type="sldNum" sz="quarter" idx="12"/>
          </p:nvPr>
        </p:nvSpPr>
        <p:spPr/>
        <p:txBody>
          <a:bodyPr/>
          <a:lstStyle/>
          <a:p>
            <a:fld id="{38A15238-B947-49BD-8A88-67740264BDE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201270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9"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21" name="Text Placeholder 20"/>
          <p:cNvSpPr>
            <a:spLocks noGrp="1"/>
          </p:cNvSpPr>
          <p:nvPr>
            <p:ph type="body" sz="quarter" idx="10" hasCustomPrompt="1"/>
          </p:nvPr>
        </p:nvSpPr>
        <p:spPr>
          <a:xfrm>
            <a:off x="4952655" y="2286006"/>
            <a:ext cx="3574848"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5" name="Text Placeholder 2"/>
          <p:cNvSpPr>
            <a:spLocks noGrp="1"/>
          </p:cNvSpPr>
          <p:nvPr>
            <p:ph type="body" idx="1" hasCustomPrompt="1"/>
          </p:nvPr>
        </p:nvSpPr>
        <p:spPr>
          <a:xfrm>
            <a:off x="434974" y="1568498"/>
            <a:ext cx="3655386"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dirty="0"/>
              <a:t>Click to edit Box 1</a:t>
            </a:r>
          </a:p>
        </p:txBody>
      </p:sp>
      <p:sp>
        <p:nvSpPr>
          <p:cNvPr id="12" name="Text Placeholder 20"/>
          <p:cNvSpPr>
            <a:spLocks noGrp="1"/>
          </p:cNvSpPr>
          <p:nvPr>
            <p:ph type="body" sz="quarter" idx="14" hasCustomPrompt="1"/>
          </p:nvPr>
        </p:nvSpPr>
        <p:spPr>
          <a:xfrm>
            <a:off x="434979" y="2286006"/>
            <a:ext cx="3655385"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8" name="Text Placeholder 2"/>
          <p:cNvSpPr>
            <a:spLocks noGrp="1"/>
          </p:cNvSpPr>
          <p:nvPr>
            <p:ph type="body" idx="15" hasCustomPrompt="1"/>
          </p:nvPr>
        </p:nvSpPr>
        <p:spPr>
          <a:xfrm>
            <a:off x="4952655" y="1568498"/>
            <a:ext cx="3574848"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dirty="0"/>
              <a:t>Click to edit Box 2</a:t>
            </a:r>
          </a:p>
        </p:txBody>
      </p:sp>
    </p:spTree>
    <p:extLst>
      <p:ext uri="{BB962C8B-B14F-4D97-AF65-F5344CB8AC3E}">
        <p14:creationId xmlns:p14="http://schemas.microsoft.com/office/powerpoint/2010/main" val="2074951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3496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5004"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Tree>
    <p:extLst>
      <p:ext uri="{BB962C8B-B14F-4D97-AF65-F5344CB8AC3E}">
        <p14:creationId xmlns:p14="http://schemas.microsoft.com/office/powerpoint/2010/main" val="27819474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3598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163255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31" y="1402939"/>
            <a:ext cx="8286174" cy="3622520"/>
          </a:xfrm>
        </p:spPr>
        <p:txBody>
          <a:bodyPr anchor="t">
            <a:noAutofit/>
          </a:bodyPr>
          <a:lstStyle>
            <a:lvl1pPr>
              <a:defRPr sz="8000"/>
            </a:lvl1pPr>
          </a:lstStyle>
          <a:p>
            <a:r>
              <a:rPr lang="en-US"/>
              <a:t>Click to edit Master title style</a:t>
            </a:r>
            <a:endParaRPr lang="en-US" dirty="0"/>
          </a:p>
        </p:txBody>
      </p:sp>
      <p:sp>
        <p:nvSpPr>
          <p:cNvPr id="20" name="Content Placeholder 19"/>
          <p:cNvSpPr>
            <a:spLocks noGrp="1"/>
          </p:cNvSpPr>
          <p:nvPr>
            <p:ph sz="quarter" idx="10" hasCustomPrompt="1"/>
          </p:nvPr>
        </p:nvSpPr>
        <p:spPr>
          <a:xfrm>
            <a:off x="457200" y="502546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5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srgbClr val="000000"/>
              </a:solidFill>
            </a:endParaRPr>
          </a:p>
        </p:txBody>
      </p:sp>
      <p:sp>
        <p:nvSpPr>
          <p:cNvPr id="7" name="Content Placeholder 19"/>
          <p:cNvSpPr>
            <a:spLocks noGrp="1"/>
          </p:cNvSpPr>
          <p:nvPr>
            <p:ph sz="quarter" idx="11" hasCustomPrompt="1"/>
          </p:nvPr>
        </p:nvSpPr>
        <p:spPr>
          <a:xfrm>
            <a:off x="457205" y="598539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82" y="5517247"/>
            <a:ext cx="1222923" cy="956325"/>
          </a:xfrm>
          <a:prstGeom prst="rect">
            <a:avLst/>
          </a:prstGeom>
        </p:spPr>
      </p:pic>
      <p:pic>
        <p:nvPicPr>
          <p:cNvPr id="9" name="Picture 8">
            <a:extLst>
              <a:ext uri="{FF2B5EF4-FFF2-40B4-BE49-F238E27FC236}">
                <a16:creationId xmlns:a16="http://schemas.microsoft.com/office/drawing/2014/main" id="{7F5BD92B-0211-47F6-8D8D-951567FB0117}"/>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3772679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Content Placeholder 19"/>
          <p:cNvSpPr>
            <a:spLocks noGrp="1"/>
          </p:cNvSpPr>
          <p:nvPr>
            <p:ph sz="quarter" idx="10" hasCustomPrompt="1"/>
          </p:nvPr>
        </p:nvSpPr>
        <p:spPr>
          <a:xfrm>
            <a:off x="457200" y="502546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31" y="1402939"/>
            <a:ext cx="8286174" cy="3622520"/>
          </a:xfrm>
        </p:spPr>
        <p:txBody>
          <a:bodyPr anchor="t">
            <a:noAutofit/>
          </a:bodyPr>
          <a:lstStyle>
            <a:lvl1pPr>
              <a:defRPr sz="8000">
                <a:solidFill>
                  <a:schemeClr val="bg1"/>
                </a:solidFill>
              </a:defRPr>
            </a:lvl1pPr>
          </a:lstStyle>
          <a:p>
            <a:r>
              <a:rPr lang="en-US"/>
              <a:t>Click to edit Master title style</a:t>
            </a:r>
            <a:endParaRPr lang="en-US" dirty="0"/>
          </a:p>
        </p:txBody>
      </p:sp>
      <p:sp>
        <p:nvSpPr>
          <p:cNvPr id="19" name="Date Placeholder 3"/>
          <p:cNvSpPr txBox="1">
            <a:spLocks/>
          </p:cNvSpPr>
          <p:nvPr userDrawn="1"/>
        </p:nvSpPr>
        <p:spPr>
          <a:xfrm>
            <a:off x="457200" y="598539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82" y="5517247"/>
            <a:ext cx="1222923" cy="956325"/>
          </a:xfrm>
          <a:prstGeom prst="rect">
            <a:avLst/>
          </a:prstGeom>
        </p:spPr>
      </p:pic>
      <p:sp>
        <p:nvSpPr>
          <p:cNvPr id="10" name="Content Placeholder 19"/>
          <p:cNvSpPr>
            <a:spLocks noGrp="1"/>
          </p:cNvSpPr>
          <p:nvPr>
            <p:ph sz="quarter" idx="11" hasCustomPrompt="1"/>
          </p:nvPr>
        </p:nvSpPr>
        <p:spPr>
          <a:xfrm>
            <a:off x="457205" y="598539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1" name="Picture 10">
            <a:extLst>
              <a:ext uri="{FF2B5EF4-FFF2-40B4-BE49-F238E27FC236}">
                <a16:creationId xmlns:a16="http://schemas.microsoft.com/office/drawing/2014/main" id="{19C9B387-86F9-45E2-9C6A-34C6410EF466}"/>
              </a:ext>
            </a:extLst>
          </p:cNvPr>
          <p:cNvPicPr>
            <a:picLocks noChangeAspect="1"/>
          </p:cNvPicPr>
          <p:nvPr userDrawn="1"/>
        </p:nvPicPr>
        <p:blipFill>
          <a:blip r:embed="rId4"/>
          <a:stretch>
            <a:fillRect/>
          </a:stretch>
        </p:blipFill>
        <p:spPr>
          <a:xfrm>
            <a:off x="7830396" y="252846"/>
            <a:ext cx="1001035" cy="378702"/>
          </a:xfrm>
          <a:prstGeom prst="rect">
            <a:avLst/>
          </a:prstGeom>
        </p:spPr>
      </p:pic>
    </p:spTree>
    <p:extLst>
      <p:ext uri="{BB962C8B-B14F-4D97-AF65-F5344CB8AC3E}">
        <p14:creationId xmlns:p14="http://schemas.microsoft.com/office/powerpoint/2010/main" val="3828624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9"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7" y="3641306"/>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9" y="1463660"/>
            <a:ext cx="3535738" cy="2160734"/>
          </a:xfrm>
        </p:spPr>
        <p:txBody>
          <a:bodyPr anchor="t">
            <a:noAutofit/>
          </a:bodyPr>
          <a:lstStyle>
            <a:lvl1pPr>
              <a:defRPr sz="4800"/>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4B91FE03-41FE-4B21-85AA-BCFFAC47DB7C}"/>
              </a:ext>
            </a:extLst>
          </p:cNvPr>
          <p:cNvPicPr>
            <a:picLocks noChangeAspect="1"/>
          </p:cNvPicPr>
          <p:nvPr userDrawn="1"/>
        </p:nvPicPr>
        <p:blipFill>
          <a:blip r:embed="rId4"/>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249107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9"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8" y="4585860"/>
            <a:ext cx="3257412"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777803" y="1463660"/>
            <a:ext cx="3396587" cy="3007856"/>
          </a:xfrm>
        </p:spPr>
        <p:txBody>
          <a:bodyPr anchor="t">
            <a:noAutofit/>
          </a:bodyPr>
          <a:lstStyle>
            <a:lvl1pPr>
              <a:defRPr sz="4800"/>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A948365E-AEA8-4C98-B4A6-C2F5ACE44B9C}"/>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885785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US"/>
              <a:t>Click to edit Master title style</a:t>
            </a:r>
            <a:endParaRPr lang="en-US" dirty="0"/>
          </a:p>
        </p:txBody>
      </p:sp>
      <p:sp>
        <p:nvSpPr>
          <p:cNvPr id="8" name="Content Placeholder 19"/>
          <p:cNvSpPr>
            <a:spLocks noGrp="1"/>
          </p:cNvSpPr>
          <p:nvPr>
            <p:ph sz="quarter" idx="11" hasCustomPrompt="1"/>
          </p:nvPr>
        </p:nvSpPr>
        <p:spPr>
          <a:xfrm>
            <a:off x="457200" y="281281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5" y="598539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a:extLst>
              <a:ext uri="{FF2B5EF4-FFF2-40B4-BE49-F238E27FC236}">
                <a16:creationId xmlns:a16="http://schemas.microsoft.com/office/drawing/2014/main" id="{F26F1DF1-D000-488B-A0B2-F9269453966C}"/>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513944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US"/>
              <a:t>Click to edit Master title style</a:t>
            </a:r>
            <a:endParaRPr lang="en-US" dirty="0"/>
          </a:p>
        </p:txBody>
      </p:sp>
      <p:sp>
        <p:nvSpPr>
          <p:cNvPr id="6" name="Content Placeholder 19"/>
          <p:cNvSpPr>
            <a:spLocks noGrp="1"/>
          </p:cNvSpPr>
          <p:nvPr>
            <p:ph sz="quarter" idx="11" hasCustomPrompt="1"/>
          </p:nvPr>
        </p:nvSpPr>
        <p:spPr>
          <a:xfrm>
            <a:off x="457200" y="494969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5" y="598539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a:extLst>
              <a:ext uri="{FF2B5EF4-FFF2-40B4-BE49-F238E27FC236}">
                <a16:creationId xmlns:a16="http://schemas.microsoft.com/office/drawing/2014/main" id="{72128876-BA6F-4662-AC28-D3073AA090B1}"/>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42483830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9"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7" y="3641306"/>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9" y="1463660"/>
            <a:ext cx="3535738" cy="2160734"/>
          </a:xfrm>
        </p:spPr>
        <p:txBody>
          <a:bodyPr anchor="t">
            <a:noAutofit/>
          </a:bodyPr>
          <a:lstStyle>
            <a:lvl1pPr>
              <a:defRPr sz="4800"/>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773FEE99-3ED3-4B79-BAA4-A5506B273082}"/>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2147330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US"/>
              <a:t>Click to edit Master title style</a:t>
            </a:r>
            <a:endParaRPr lang="en-US" dirty="0"/>
          </a:p>
        </p:txBody>
      </p:sp>
      <p:sp>
        <p:nvSpPr>
          <p:cNvPr id="6" name="Content Placeholder 19"/>
          <p:cNvSpPr>
            <a:spLocks noGrp="1"/>
          </p:cNvSpPr>
          <p:nvPr>
            <p:ph sz="quarter" idx="11" hasCustomPrompt="1"/>
          </p:nvPr>
        </p:nvSpPr>
        <p:spPr>
          <a:xfrm>
            <a:off x="457200" y="494969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5" y="598539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a:extLst>
              <a:ext uri="{FF2B5EF4-FFF2-40B4-BE49-F238E27FC236}">
                <a16:creationId xmlns:a16="http://schemas.microsoft.com/office/drawing/2014/main" id="{315135B8-72EA-4407-9197-BC5747CA3BC8}"/>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88430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526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34979"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434979" y="2097741"/>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58" name="Title 1"/>
          <p:cNvSpPr>
            <a:spLocks noGrp="1"/>
          </p:cNvSpPr>
          <p:nvPr>
            <p:ph type="title" hasCustomPrompt="1"/>
          </p:nvPr>
        </p:nvSpPr>
        <p:spPr>
          <a:xfrm>
            <a:off x="434989"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6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61" name="Text Placeholder 10"/>
          <p:cNvSpPr>
            <a:spLocks noGrp="1"/>
          </p:cNvSpPr>
          <p:nvPr>
            <p:ph type="body" idx="15"/>
          </p:nvPr>
        </p:nvSpPr>
        <p:spPr>
          <a:xfrm>
            <a:off x="4791821"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2" name="Text Placeholder 12"/>
          <p:cNvSpPr>
            <a:spLocks noGrp="1"/>
          </p:cNvSpPr>
          <p:nvPr>
            <p:ph type="body" sz="quarter" idx="16"/>
          </p:nvPr>
        </p:nvSpPr>
        <p:spPr>
          <a:xfrm>
            <a:off x="4791821" y="2097741"/>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63" name="Text Placeholder 10"/>
          <p:cNvSpPr>
            <a:spLocks noGrp="1"/>
          </p:cNvSpPr>
          <p:nvPr>
            <p:ph type="body" idx="17"/>
          </p:nvPr>
        </p:nvSpPr>
        <p:spPr>
          <a:xfrm>
            <a:off x="434979"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434979" y="4491317"/>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65" name="Text Placeholder 10"/>
          <p:cNvSpPr>
            <a:spLocks noGrp="1"/>
          </p:cNvSpPr>
          <p:nvPr>
            <p:ph type="body" idx="19"/>
          </p:nvPr>
        </p:nvSpPr>
        <p:spPr>
          <a:xfrm>
            <a:off x="4791821"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6" name="Text Placeholder 12"/>
          <p:cNvSpPr>
            <a:spLocks noGrp="1"/>
          </p:cNvSpPr>
          <p:nvPr>
            <p:ph type="body" sz="quarter" idx="20"/>
          </p:nvPr>
        </p:nvSpPr>
        <p:spPr>
          <a:xfrm>
            <a:off x="4791821" y="4491317"/>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Tree>
    <p:extLst>
      <p:ext uri="{BB962C8B-B14F-4D97-AF65-F5344CB8AC3E}">
        <p14:creationId xmlns:p14="http://schemas.microsoft.com/office/powerpoint/2010/main" val="32050123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9" y="1311260"/>
            <a:ext cx="3535738" cy="2160734"/>
          </a:xfrm>
        </p:spPr>
        <p:txBody>
          <a:bodyPr anchor="t">
            <a:noAutofit/>
          </a:bodyPr>
          <a:lstStyle>
            <a:lvl1pPr>
              <a:defRPr sz="4800"/>
            </a:lvl1pPr>
          </a:lstStyle>
          <a:p>
            <a:r>
              <a:rPr lang="en-US"/>
              <a:t>Click to edit Master title style</a:t>
            </a:r>
            <a:endParaRPr lang="en-US" dirty="0"/>
          </a:p>
        </p:txBody>
      </p:sp>
      <p:sp>
        <p:nvSpPr>
          <p:cNvPr id="12" name="Content Placeholder 19"/>
          <p:cNvSpPr>
            <a:spLocks noGrp="1"/>
          </p:cNvSpPr>
          <p:nvPr>
            <p:ph sz="quarter" idx="11" hasCustomPrompt="1"/>
          </p:nvPr>
        </p:nvSpPr>
        <p:spPr>
          <a:xfrm>
            <a:off x="5230369" y="3641306"/>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9" y="463283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a:extLst>
              <a:ext uri="{FF2B5EF4-FFF2-40B4-BE49-F238E27FC236}">
                <a16:creationId xmlns:a16="http://schemas.microsoft.com/office/drawing/2014/main" id="{3078FA53-4C37-4D90-BC10-CE7FB577BE58}"/>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36202774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9" y="1692260"/>
            <a:ext cx="3535738" cy="2160734"/>
          </a:xfrm>
        </p:spPr>
        <p:txBody>
          <a:bodyPr anchor="t">
            <a:noAutofit/>
          </a:bodyPr>
          <a:lstStyle>
            <a:lvl1pPr>
              <a:defRPr sz="4800"/>
            </a:lvl1pPr>
          </a:lstStyle>
          <a:p>
            <a:r>
              <a:rPr lang="en-US"/>
              <a:t>Click to edit Master title style</a:t>
            </a:r>
            <a:endParaRPr lang="en-US" dirty="0"/>
          </a:p>
        </p:txBody>
      </p:sp>
      <p:sp>
        <p:nvSpPr>
          <p:cNvPr id="9" name="Content Placeholder 19"/>
          <p:cNvSpPr>
            <a:spLocks noGrp="1"/>
          </p:cNvSpPr>
          <p:nvPr>
            <p:ph sz="quarter" idx="11" hasCustomPrompt="1"/>
          </p:nvPr>
        </p:nvSpPr>
        <p:spPr>
          <a:xfrm>
            <a:off x="5230363" y="4002344"/>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7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10" name="Picture 9">
            <a:extLst>
              <a:ext uri="{FF2B5EF4-FFF2-40B4-BE49-F238E27FC236}">
                <a16:creationId xmlns:a16="http://schemas.microsoft.com/office/drawing/2014/main" id="{E39974C5-99DD-402A-B9DA-BD5B2A00CF0F}"/>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7530857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US"/>
              <a:t>Click to edit Master title style</a:t>
            </a:r>
            <a:endParaRPr lang="en-US" dirty="0"/>
          </a:p>
        </p:txBody>
      </p:sp>
      <p:sp>
        <p:nvSpPr>
          <p:cNvPr id="6" name="Content Placeholder 19"/>
          <p:cNvSpPr>
            <a:spLocks noGrp="1"/>
          </p:cNvSpPr>
          <p:nvPr>
            <p:ph sz="quarter" idx="11" hasCustomPrompt="1"/>
          </p:nvPr>
        </p:nvSpPr>
        <p:spPr>
          <a:xfrm>
            <a:off x="5390843" y="3429663"/>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44" y="435707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9" name="Picture 8">
            <a:extLst>
              <a:ext uri="{FF2B5EF4-FFF2-40B4-BE49-F238E27FC236}">
                <a16:creationId xmlns:a16="http://schemas.microsoft.com/office/drawing/2014/main" id="{52BD0D50-C5E4-490C-9DF3-92572A28EE52}"/>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967692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33"/>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8"/>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6A78DCE7-E759-4067-BE16-22A4560B2F11}"/>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1992793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4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9"/>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9" name="Picture 8">
            <a:extLst>
              <a:ext uri="{FF2B5EF4-FFF2-40B4-BE49-F238E27FC236}">
                <a16:creationId xmlns:a16="http://schemas.microsoft.com/office/drawing/2014/main" id="{E657D04F-D4B7-48A3-ABA9-FCC48ADE87D6}"/>
              </a:ext>
            </a:extLst>
          </p:cNvPr>
          <p:cNvPicPr>
            <a:picLocks noChangeAspect="1"/>
          </p:cNvPicPr>
          <p:nvPr userDrawn="1"/>
        </p:nvPicPr>
        <p:blipFill>
          <a:blip r:embed="rId3"/>
          <a:stretch>
            <a:fillRect/>
          </a:stretch>
        </p:blipFill>
        <p:spPr>
          <a:xfrm>
            <a:off x="7830396" y="252846"/>
            <a:ext cx="1001035" cy="378702"/>
          </a:xfrm>
          <a:prstGeom prst="rect">
            <a:avLst/>
          </a:prstGeom>
        </p:spPr>
      </p:pic>
    </p:spTree>
    <p:extLst>
      <p:ext uri="{BB962C8B-B14F-4D97-AF65-F5344CB8AC3E}">
        <p14:creationId xmlns:p14="http://schemas.microsoft.com/office/powerpoint/2010/main" val="3190109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4"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B36A3B6A-E557-428F-90B6-E0194DFC78FF}"/>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2678554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9" y="1692260"/>
            <a:ext cx="3535738" cy="2160734"/>
          </a:xfrm>
        </p:spPr>
        <p:txBody>
          <a:bodyPr anchor="t">
            <a:noAutofit/>
          </a:bodyPr>
          <a:lstStyle>
            <a:lvl1pPr>
              <a:defRPr sz="4800"/>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E1731980-7864-4835-9DCE-434B44F815CE}"/>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7216245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9" y="1692260"/>
            <a:ext cx="3535738" cy="2160734"/>
          </a:xfrm>
        </p:spPr>
        <p:txBody>
          <a:bodyPr anchor="t">
            <a:noAutofit/>
          </a:bodyPr>
          <a:lstStyle>
            <a:lvl1pPr>
              <a:defRPr sz="4800"/>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615B1564-10B3-428D-A3A4-5370F0687433}"/>
              </a:ext>
            </a:extLst>
          </p:cNvPr>
          <p:cNvPicPr>
            <a:picLocks noChangeAspect="1"/>
          </p:cNvPicPr>
          <p:nvPr userDrawn="1"/>
        </p:nvPicPr>
        <p:blipFill>
          <a:blip r:embed="rId3"/>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4271776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a:xfrm>
            <a:off x="6553200" y="635636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6" y="749916"/>
            <a:ext cx="7356815" cy="667725"/>
          </a:xfrm>
        </p:spPr>
        <p:txBody>
          <a:bodyPr/>
          <a:lstStyle/>
          <a:p>
            <a:r>
              <a:rPr lang="en-US"/>
              <a:t>Click to edit Master title style</a:t>
            </a:r>
          </a:p>
        </p:txBody>
      </p:sp>
    </p:spTree>
    <p:extLst>
      <p:ext uri="{BB962C8B-B14F-4D97-AF65-F5344CB8AC3E}">
        <p14:creationId xmlns:p14="http://schemas.microsoft.com/office/powerpoint/2010/main" val="36262049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050"/>
            </a:lvl1pPr>
          </a:lstStyle>
          <a:p>
            <a:fld id="{3E792A66-0966-45D8-B9B0-82385B8087D2}"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5" y="1680295"/>
            <a:ext cx="7841707" cy="3950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0732162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629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35220" y="2437824"/>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2</a:t>
            </a:r>
            <a:endParaRPr lang="en-GB" dirty="0"/>
          </a:p>
        </p:txBody>
      </p:sp>
      <p:sp>
        <p:nvSpPr>
          <p:cNvPr id="13" name="Text Placeholder 4"/>
          <p:cNvSpPr>
            <a:spLocks noGrp="1"/>
          </p:cNvSpPr>
          <p:nvPr>
            <p:ph type="body" sz="quarter" idx="11" hasCustomPrompt="1"/>
          </p:nvPr>
        </p:nvSpPr>
        <p:spPr>
          <a:xfrm>
            <a:off x="435220" y="3166604"/>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3</a:t>
            </a:r>
            <a:endParaRPr lang="en-GB" dirty="0"/>
          </a:p>
        </p:txBody>
      </p:sp>
      <p:sp>
        <p:nvSpPr>
          <p:cNvPr id="14" name="Text Placeholder 4"/>
          <p:cNvSpPr>
            <a:spLocks noGrp="1"/>
          </p:cNvSpPr>
          <p:nvPr>
            <p:ph type="body" sz="quarter" idx="12" hasCustomPrompt="1"/>
          </p:nvPr>
        </p:nvSpPr>
        <p:spPr>
          <a:xfrm>
            <a:off x="435220" y="3895400"/>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This section</a:t>
            </a:r>
            <a:endParaRPr lang="en-GB" dirty="0"/>
          </a:p>
        </p:txBody>
      </p:sp>
      <p:sp>
        <p:nvSpPr>
          <p:cNvPr id="15" name="Text Placeholder 4"/>
          <p:cNvSpPr>
            <a:spLocks noGrp="1"/>
          </p:cNvSpPr>
          <p:nvPr>
            <p:ph type="body" sz="quarter" idx="13" hasCustomPrompt="1"/>
          </p:nvPr>
        </p:nvSpPr>
        <p:spPr>
          <a:xfrm>
            <a:off x="435220" y="4624231"/>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5</a:t>
            </a:r>
            <a:endParaRPr lang="en-GB" dirty="0"/>
          </a:p>
        </p:txBody>
      </p:sp>
      <p:sp>
        <p:nvSpPr>
          <p:cNvPr id="16" name="Text Placeholder 4"/>
          <p:cNvSpPr>
            <a:spLocks noGrp="1"/>
          </p:cNvSpPr>
          <p:nvPr>
            <p:ph type="body" sz="quarter" idx="14" hasCustomPrompt="1"/>
          </p:nvPr>
        </p:nvSpPr>
        <p:spPr>
          <a:xfrm>
            <a:off x="435220" y="1708995"/>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1</a:t>
            </a:r>
            <a:endParaRPr lang="en-GB" dirty="0"/>
          </a:p>
        </p:txBody>
      </p:sp>
    </p:spTree>
    <p:extLst>
      <p:ext uri="{BB962C8B-B14F-4D97-AF65-F5344CB8AC3E}">
        <p14:creationId xmlns:p14="http://schemas.microsoft.com/office/powerpoint/2010/main" val="38269144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084"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576266" y="2480566"/>
            <a:ext cx="8135936" cy="2160734"/>
          </a:xfrm>
        </p:spPr>
        <p:txBody>
          <a:bodyPr/>
          <a:lstStyle>
            <a:lvl1pPr>
              <a:defRPr sz="3000"/>
            </a:lvl1pPr>
          </a:lstStyle>
          <a:p>
            <a:r>
              <a:rPr lang="en-US"/>
              <a:t>Click to edit Master title style</a:t>
            </a:r>
            <a:endParaRPr lang="en-GB" dirty="0"/>
          </a:p>
        </p:txBody>
      </p:sp>
      <p:sp>
        <p:nvSpPr>
          <p:cNvPr id="26" name="Text Placeholder 11"/>
          <p:cNvSpPr>
            <a:spLocks noGrp="1"/>
          </p:cNvSpPr>
          <p:nvPr>
            <p:ph type="body" sz="quarter" idx="10"/>
          </p:nvPr>
        </p:nvSpPr>
        <p:spPr>
          <a:xfrm>
            <a:off x="576266" y="4949728"/>
            <a:ext cx="8135936"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576266" y="5985383"/>
            <a:ext cx="8135936" cy="361030"/>
          </a:xfrm>
        </p:spPr>
        <p:txBody>
          <a:bodyPr/>
          <a:lstStyle>
            <a:lvl1pPr>
              <a:defRPr b="0">
                <a:solidFill>
                  <a:schemeClr val="accent5"/>
                </a:solidFill>
              </a:defRPr>
            </a:lvl1pPr>
          </a:lstStyle>
          <a:p>
            <a:pPr lvl="0"/>
            <a:r>
              <a:rPr lang="en-US" dirty="0"/>
              <a:t>Date</a:t>
            </a:r>
            <a:endParaRPr lang="en-GB" dirty="0"/>
          </a:p>
        </p:txBody>
      </p:sp>
      <p:pic>
        <p:nvPicPr>
          <p:cNvPr id="7" name="Picture 6">
            <a:extLst>
              <a:ext uri="{FF2B5EF4-FFF2-40B4-BE49-F238E27FC236}">
                <a16:creationId xmlns:a16="http://schemas.microsoft.com/office/drawing/2014/main" id="{096CBE02-EB89-48FF-A337-9C68BAF3453A}"/>
              </a:ext>
            </a:extLst>
          </p:cNvPr>
          <p:cNvPicPr>
            <a:picLocks noChangeAspect="1"/>
          </p:cNvPicPr>
          <p:nvPr userDrawn="1"/>
        </p:nvPicPr>
        <p:blipFill>
          <a:blip r:embed="rId5"/>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34907606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5" y="1599"/>
          <a:ext cx="1465" cy="1587"/>
        </p:xfrm>
        <a:graphic>
          <a:graphicData uri="http://schemas.openxmlformats.org/presentationml/2006/ole">
            <mc:AlternateContent xmlns:mc="http://schemas.openxmlformats.org/markup-compatibility/2006">
              <mc:Choice xmlns:v="urn:schemas-microsoft-com:vml" Requires="v">
                <p:oleObj spid="_x0000_s4110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 y="159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1"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6" y="1509715"/>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5"/>
            <a:ext cx="8274066" cy="304128"/>
          </a:xfrm>
          <a:prstGeom prst="rect">
            <a:avLst/>
          </a:prstGeom>
        </p:spPr>
        <p:txBody>
          <a:bodyPr anchor="b"/>
          <a:lstStyle>
            <a:lvl1pPr marL="0" indent="0">
              <a:buFont typeface="Arial" panose="020B0604020202020204" pitchFamily="34" charset="0"/>
              <a:buNone/>
              <a:defRPr sz="1000" b="0"/>
            </a:lvl1pPr>
            <a:lvl2pPr marL="360320" indent="-184128">
              <a:buFont typeface="Arial" panose="020B0604020202020204" pitchFamily="34" charset="0"/>
              <a:buChar char="•"/>
              <a:defRPr sz="1400"/>
            </a:lvl2pPr>
            <a:lvl3pPr marL="720639" indent="-277780">
              <a:buFont typeface="Courier New" panose="02070309020205020404" pitchFamily="49" charset="0"/>
              <a:buChar char="o"/>
              <a:defRPr sz="1400" baseline="0"/>
            </a:lvl3pPr>
          </a:lstStyle>
          <a:p>
            <a:pPr lvl="0"/>
            <a:r>
              <a:rPr lang="en-US" dirty="0"/>
              <a:t>Click to add notes or sources</a:t>
            </a:r>
          </a:p>
        </p:txBody>
      </p:sp>
    </p:spTree>
    <p:extLst>
      <p:ext uri="{BB962C8B-B14F-4D97-AF65-F5344CB8AC3E}">
        <p14:creationId xmlns:p14="http://schemas.microsoft.com/office/powerpoint/2010/main" val="1457861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5" y="1599"/>
          <a:ext cx="1465" cy="1587"/>
        </p:xfrm>
        <a:graphic>
          <a:graphicData uri="http://schemas.openxmlformats.org/presentationml/2006/ole">
            <mc:AlternateContent xmlns:mc="http://schemas.openxmlformats.org/markup-compatibility/2006">
              <mc:Choice xmlns:v="urn:schemas-microsoft-com:vml" Requires="v">
                <p:oleObj spid="_x0000_s4213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 y="159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1"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6" y="1509715"/>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5"/>
            <a:ext cx="8274066" cy="304128"/>
          </a:xfrm>
          <a:prstGeom prst="rect">
            <a:avLst/>
          </a:prstGeom>
        </p:spPr>
        <p:txBody>
          <a:bodyPr anchor="b"/>
          <a:lstStyle>
            <a:lvl1pPr marL="0" indent="0">
              <a:buFont typeface="Arial" panose="020B0604020202020204" pitchFamily="34" charset="0"/>
              <a:buNone/>
              <a:defRPr sz="1000" b="0"/>
            </a:lvl1pPr>
            <a:lvl2pPr marL="360320" indent="-184128">
              <a:buFont typeface="Arial" panose="020B0604020202020204" pitchFamily="34" charset="0"/>
              <a:buChar char="•"/>
              <a:defRPr sz="1400"/>
            </a:lvl2pPr>
            <a:lvl3pPr marL="720639" indent="-277780">
              <a:buFont typeface="Courier New" panose="02070309020205020404" pitchFamily="49" charset="0"/>
              <a:buChar char="o"/>
              <a:defRPr sz="1400" baseline="0"/>
            </a:lvl3pPr>
          </a:lstStyle>
          <a:p>
            <a:pPr lvl="0"/>
            <a:r>
              <a:rPr lang="en-US" dirty="0"/>
              <a:t>Click to add notes or sources</a:t>
            </a:r>
          </a:p>
        </p:txBody>
      </p:sp>
      <p:sp>
        <p:nvSpPr>
          <p:cNvPr id="7" name="Text Placeholder 36"/>
          <p:cNvSpPr>
            <a:spLocks noGrp="1"/>
          </p:cNvSpPr>
          <p:nvPr>
            <p:ph type="body" sz="quarter" idx="4294967295" hasCustomPrompt="1"/>
          </p:nvPr>
        </p:nvSpPr>
        <p:spPr>
          <a:xfrm>
            <a:off x="1976018" y="5545884"/>
            <a:ext cx="5191974"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91429" tIns="91429" rIns="91429" bIns="91429"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dirty="0"/>
              <a:t>Click to edit text. Use this ‘takeaway box’ to </a:t>
            </a:r>
            <a:r>
              <a:rPr lang="en-US" dirty="0" err="1"/>
              <a:t>summarise</a:t>
            </a:r>
            <a:r>
              <a:rPr lang="en-US" dirty="0"/>
              <a:t> the key message of the slide</a:t>
            </a:r>
            <a:endParaRPr lang="en-GB" dirty="0"/>
          </a:p>
        </p:txBody>
      </p:sp>
    </p:spTree>
    <p:extLst>
      <p:ext uri="{BB962C8B-B14F-4D97-AF65-F5344CB8AC3E}">
        <p14:creationId xmlns:p14="http://schemas.microsoft.com/office/powerpoint/2010/main" val="27707888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1" y="161367"/>
            <a:ext cx="7726347" cy="833998"/>
          </a:xfrm>
          <a:prstGeom prst="rect">
            <a:avLst/>
          </a:prstGeom>
          <a:noFill/>
          <a:ln w="9525" algn="ctr">
            <a:noFill/>
            <a:miter lim="800000"/>
            <a:headEnd/>
            <a:tailEnd/>
          </a:ln>
          <a:effectLst/>
        </p:spPr>
        <p:txBody>
          <a:bodyPr vert="horz" wrap="square" lIns="0" tIns="44434" rIns="0" bIns="44434"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15" name="Text Placeholder 2"/>
          <p:cNvSpPr>
            <a:spLocks noGrp="1"/>
          </p:cNvSpPr>
          <p:nvPr>
            <p:ph type="body" idx="1"/>
          </p:nvPr>
        </p:nvSpPr>
        <p:spPr>
          <a:xfrm>
            <a:off x="434981" y="1568495"/>
            <a:ext cx="2817145" cy="529246"/>
          </a:xfrm>
          <a:prstGeom prst="homePlate">
            <a:avLst>
              <a:gd name="adj" fmla="val 37104"/>
            </a:avLst>
          </a:prstGeom>
          <a:solidFill>
            <a:schemeClr val="accent4"/>
          </a:solidFill>
          <a:ln>
            <a:noFill/>
          </a:ln>
        </p:spPr>
        <p:txBody>
          <a:bodyPr lIns="71991" rIns="71991" anchor="ctr"/>
          <a:lstStyle>
            <a:lvl1pPr marL="0" indent="0" algn="ctr">
              <a:spcBef>
                <a:spcPts val="0"/>
              </a:spcBef>
              <a:buNone/>
              <a:defRPr sz="1600" b="1" u="none">
                <a:solidFill>
                  <a:schemeClr val="bg1"/>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hasCustomPrompt="1"/>
          </p:nvPr>
        </p:nvSpPr>
        <p:spPr>
          <a:xfrm>
            <a:off x="434976" y="2193263"/>
            <a:ext cx="2593716" cy="3562081"/>
          </a:xfrm>
          <a:prstGeom prst="rect">
            <a:avLst/>
          </a:prstGeom>
        </p:spPr>
        <p:txBody>
          <a:bodyPr/>
          <a:lstStyle>
            <a:lvl1pPr marL="0" indent="0">
              <a:buFont typeface="Arial" panose="020B0604020202020204" pitchFamily="34" charset="0"/>
              <a:buNone/>
              <a:defRPr sz="1400" b="1"/>
            </a:lvl1pPr>
            <a:lvl2pPr marL="360320" indent="-184128">
              <a:buFont typeface="Arial" panose="020B0604020202020204" pitchFamily="34" charset="0"/>
              <a:buChar char="•"/>
              <a:defRPr sz="1400"/>
            </a:lvl2pPr>
            <a:lvl3pPr marL="720639" indent="-277780">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0" name="Text Placeholder 2"/>
          <p:cNvSpPr>
            <a:spLocks noGrp="1"/>
          </p:cNvSpPr>
          <p:nvPr>
            <p:ph type="body" idx="20"/>
          </p:nvPr>
        </p:nvSpPr>
        <p:spPr>
          <a:xfrm>
            <a:off x="3125018" y="1568495"/>
            <a:ext cx="2817145" cy="529246"/>
          </a:xfrm>
          <a:prstGeom prst="chevron">
            <a:avLst>
              <a:gd name="adj" fmla="val 37296"/>
            </a:avLst>
          </a:prstGeom>
          <a:solidFill>
            <a:schemeClr val="accent4"/>
          </a:solidFill>
          <a:ln>
            <a:noFill/>
          </a:ln>
        </p:spPr>
        <p:txBody>
          <a:bodyPr lIns="71991" rIns="71991" anchor="ctr"/>
          <a:lstStyle>
            <a:lvl1pPr marL="0" indent="0" algn="ctr">
              <a:spcBef>
                <a:spcPts val="0"/>
              </a:spcBef>
              <a:buNone/>
              <a:defRPr sz="1600" b="1" u="none">
                <a:solidFill>
                  <a:schemeClr val="bg1"/>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1"/>
          </p:nvPr>
        </p:nvSpPr>
        <p:spPr>
          <a:xfrm>
            <a:off x="5818567" y="1568495"/>
            <a:ext cx="2817145" cy="529246"/>
          </a:xfrm>
          <a:prstGeom prst="chevron">
            <a:avLst>
              <a:gd name="adj" fmla="val 37296"/>
            </a:avLst>
          </a:prstGeom>
          <a:solidFill>
            <a:schemeClr val="accent4"/>
          </a:solidFill>
          <a:ln>
            <a:noFill/>
          </a:ln>
        </p:spPr>
        <p:txBody>
          <a:bodyPr lIns="71991" rIns="71991" anchor="ctr"/>
          <a:lstStyle>
            <a:lvl1pPr marL="0" indent="0" algn="ctr">
              <a:spcBef>
                <a:spcPts val="0"/>
              </a:spcBef>
              <a:buNone/>
              <a:defRPr sz="1600" b="1" u="none">
                <a:solidFill>
                  <a:schemeClr val="bg1"/>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a:t>Click to edit Master text styles</a:t>
            </a:r>
          </a:p>
        </p:txBody>
      </p:sp>
      <p:sp>
        <p:nvSpPr>
          <p:cNvPr id="16" name="Text Placeholder 20"/>
          <p:cNvSpPr>
            <a:spLocks noGrp="1"/>
          </p:cNvSpPr>
          <p:nvPr>
            <p:ph type="body" sz="quarter" idx="22" hasCustomPrompt="1"/>
          </p:nvPr>
        </p:nvSpPr>
        <p:spPr>
          <a:xfrm>
            <a:off x="3149837" y="2193263"/>
            <a:ext cx="2593716" cy="3562081"/>
          </a:xfrm>
          <a:prstGeom prst="rect">
            <a:avLst/>
          </a:prstGeom>
        </p:spPr>
        <p:txBody>
          <a:bodyPr/>
          <a:lstStyle>
            <a:lvl1pPr marL="0" indent="0">
              <a:buFont typeface="Arial" panose="020B0604020202020204" pitchFamily="34" charset="0"/>
              <a:buNone/>
              <a:defRPr sz="1400" b="1"/>
            </a:lvl1pPr>
            <a:lvl2pPr marL="360320" indent="-184128">
              <a:buFont typeface="Arial" panose="020B0604020202020204" pitchFamily="34" charset="0"/>
              <a:buChar char="•"/>
              <a:defRPr sz="1400"/>
            </a:lvl2pPr>
            <a:lvl3pPr marL="720639" indent="-277780">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7" name="Text Placeholder 20"/>
          <p:cNvSpPr>
            <a:spLocks noGrp="1"/>
          </p:cNvSpPr>
          <p:nvPr>
            <p:ph type="body" sz="quarter" idx="23" hasCustomPrompt="1"/>
          </p:nvPr>
        </p:nvSpPr>
        <p:spPr>
          <a:xfrm>
            <a:off x="5852291" y="2193263"/>
            <a:ext cx="2593716" cy="3562081"/>
          </a:xfrm>
          <a:prstGeom prst="rect">
            <a:avLst/>
          </a:prstGeom>
        </p:spPr>
        <p:txBody>
          <a:bodyPr/>
          <a:lstStyle>
            <a:lvl1pPr marL="0" indent="0">
              <a:buFont typeface="Arial" panose="020B0604020202020204" pitchFamily="34" charset="0"/>
              <a:buNone/>
              <a:defRPr sz="1400" b="1"/>
            </a:lvl1pPr>
            <a:lvl2pPr marL="360320" indent="-184128">
              <a:buFont typeface="Arial" panose="020B0604020202020204" pitchFamily="34" charset="0"/>
              <a:buChar char="•"/>
              <a:defRPr sz="1400"/>
            </a:lvl2pPr>
            <a:lvl3pPr marL="720639" indent="-277780">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Tree>
    <p:extLst>
      <p:ext uri="{BB962C8B-B14F-4D97-AF65-F5344CB8AC3E}">
        <p14:creationId xmlns:p14="http://schemas.microsoft.com/office/powerpoint/2010/main" val="21058904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1" y="161367"/>
            <a:ext cx="7726347" cy="833998"/>
          </a:xfrm>
          <a:prstGeom prst="rect">
            <a:avLst/>
          </a:prstGeom>
          <a:noFill/>
          <a:ln w="9525" algn="ctr">
            <a:noFill/>
            <a:miter lim="800000"/>
            <a:headEnd/>
            <a:tailEnd/>
          </a:ln>
          <a:effectLst/>
        </p:spPr>
        <p:txBody>
          <a:bodyPr vert="horz" wrap="square" lIns="0" tIns="44434" rIns="0" bIns="44434"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21" name="Text Placeholder 20"/>
          <p:cNvSpPr>
            <a:spLocks noGrp="1"/>
          </p:cNvSpPr>
          <p:nvPr>
            <p:ph type="body" sz="quarter" idx="10" hasCustomPrompt="1"/>
          </p:nvPr>
        </p:nvSpPr>
        <p:spPr>
          <a:xfrm>
            <a:off x="4952655" y="2286006"/>
            <a:ext cx="3574848" cy="3998683"/>
          </a:xfrm>
          <a:prstGeom prst="rect">
            <a:avLst/>
          </a:prstGeom>
        </p:spPr>
        <p:txBody>
          <a:bodyPr lIns="71991"/>
          <a:lstStyle>
            <a:lvl1pPr marL="0" indent="0">
              <a:buFont typeface="Arial" panose="020B0604020202020204" pitchFamily="34" charset="0"/>
              <a:buNone/>
              <a:defRPr sz="1400" b="1"/>
            </a:lvl1pPr>
            <a:lvl2pPr marL="360320" indent="-184128">
              <a:buFont typeface="Arial" panose="020B0604020202020204" pitchFamily="34" charset="0"/>
              <a:buChar char="•"/>
              <a:defRPr sz="1400"/>
            </a:lvl2pPr>
            <a:lvl3pPr marL="720639" indent="-277780">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5" name="Text Placeholder 2"/>
          <p:cNvSpPr>
            <a:spLocks noGrp="1"/>
          </p:cNvSpPr>
          <p:nvPr>
            <p:ph type="body" idx="1" hasCustomPrompt="1"/>
          </p:nvPr>
        </p:nvSpPr>
        <p:spPr>
          <a:xfrm>
            <a:off x="434974" y="1568498"/>
            <a:ext cx="3655386"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29" bIns="91429" rtlCol="0" anchor="b" anchorCtr="0">
            <a:noAutofit/>
          </a:bodyPr>
          <a:lstStyle>
            <a:lvl1pPr algn="ctr">
              <a:defRPr lang="en-US" kern="1200" dirty="0" smtClean="0">
                <a:solidFill>
                  <a:srgbClr val="000000"/>
                </a:solidFill>
              </a:defRPr>
            </a:lvl1pPr>
          </a:lstStyle>
          <a:p>
            <a:pPr lvl="0" algn="ctr"/>
            <a:r>
              <a:rPr lang="en-US" dirty="0"/>
              <a:t>Click to edit Box 1</a:t>
            </a:r>
          </a:p>
        </p:txBody>
      </p:sp>
      <p:sp>
        <p:nvSpPr>
          <p:cNvPr id="12" name="Text Placeholder 20"/>
          <p:cNvSpPr>
            <a:spLocks noGrp="1"/>
          </p:cNvSpPr>
          <p:nvPr>
            <p:ph type="body" sz="quarter" idx="14" hasCustomPrompt="1"/>
          </p:nvPr>
        </p:nvSpPr>
        <p:spPr>
          <a:xfrm>
            <a:off x="434979" y="2286006"/>
            <a:ext cx="3655385" cy="3998683"/>
          </a:xfrm>
          <a:prstGeom prst="rect">
            <a:avLst/>
          </a:prstGeom>
        </p:spPr>
        <p:txBody>
          <a:bodyPr lIns="71991"/>
          <a:lstStyle>
            <a:lvl1pPr marL="0" indent="0">
              <a:buFont typeface="Arial" panose="020B0604020202020204" pitchFamily="34" charset="0"/>
              <a:buNone/>
              <a:defRPr sz="1400" b="1"/>
            </a:lvl1pPr>
            <a:lvl2pPr marL="360320" indent="-184128">
              <a:buFont typeface="Arial" panose="020B0604020202020204" pitchFamily="34" charset="0"/>
              <a:buChar char="•"/>
              <a:defRPr sz="1400"/>
            </a:lvl2pPr>
            <a:lvl3pPr marL="720639" indent="-277780">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8" name="Text Placeholder 2"/>
          <p:cNvSpPr>
            <a:spLocks noGrp="1"/>
          </p:cNvSpPr>
          <p:nvPr>
            <p:ph type="body" idx="15" hasCustomPrompt="1"/>
          </p:nvPr>
        </p:nvSpPr>
        <p:spPr>
          <a:xfrm>
            <a:off x="4952655" y="1568498"/>
            <a:ext cx="3574848"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29" rIns="0" bIns="91429"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dirty="0"/>
              <a:t>Click to edit Box 2</a:t>
            </a:r>
          </a:p>
        </p:txBody>
      </p:sp>
    </p:spTree>
    <p:extLst>
      <p:ext uri="{BB962C8B-B14F-4D97-AF65-F5344CB8AC3E}">
        <p14:creationId xmlns:p14="http://schemas.microsoft.com/office/powerpoint/2010/main" val="38758917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85" y="1599"/>
          <a:ext cx="1465" cy="1587"/>
        </p:xfrm>
        <a:graphic>
          <a:graphicData uri="http://schemas.openxmlformats.org/presentationml/2006/ole">
            <mc:AlternateContent xmlns:mc="http://schemas.openxmlformats.org/markup-compatibility/2006">
              <mc:Choice xmlns:v="urn:schemas-microsoft-com:vml" Requires="v">
                <p:oleObj spid="_x0000_s4315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 y="159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34979"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434979" y="2097741"/>
            <a:ext cx="3634158" cy="1614466"/>
          </a:xfrm>
          <a:solidFill>
            <a:schemeClr val="bg1">
              <a:lumMod val="95000"/>
            </a:schemeClr>
          </a:solidFill>
        </p:spPr>
        <p:txBody>
          <a:bodyPr lIns="71991" tIns="89989" rIns="71991" bIns="71991"/>
          <a:lstStyle>
            <a:lvl1pPr>
              <a:defRPr sz="1400"/>
            </a:lvl1pPr>
          </a:lstStyle>
          <a:p>
            <a:pPr lvl="0"/>
            <a:r>
              <a:rPr lang="en-US"/>
              <a:t>Click to edit Master text styles</a:t>
            </a:r>
          </a:p>
        </p:txBody>
      </p:sp>
      <p:sp>
        <p:nvSpPr>
          <p:cNvPr id="58" name="Title 1"/>
          <p:cNvSpPr>
            <a:spLocks noGrp="1"/>
          </p:cNvSpPr>
          <p:nvPr>
            <p:ph type="title" hasCustomPrompt="1"/>
          </p:nvPr>
        </p:nvSpPr>
        <p:spPr>
          <a:xfrm>
            <a:off x="434981" y="161367"/>
            <a:ext cx="7726347" cy="833998"/>
          </a:xfrm>
          <a:prstGeom prst="rect">
            <a:avLst/>
          </a:prstGeom>
          <a:noFill/>
          <a:ln w="9525" algn="ctr">
            <a:noFill/>
            <a:miter lim="800000"/>
            <a:headEnd/>
            <a:tailEnd/>
          </a:ln>
          <a:effectLst/>
        </p:spPr>
        <p:txBody>
          <a:bodyPr vert="horz" wrap="square" lIns="0" tIns="44434" rIns="0" bIns="44434"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60" name="Text Placeholder 20"/>
          <p:cNvSpPr>
            <a:spLocks noGrp="1"/>
          </p:cNvSpPr>
          <p:nvPr>
            <p:ph type="body" sz="quarter" idx="11" hasCustomPrompt="1"/>
          </p:nvPr>
        </p:nvSpPr>
        <p:spPr>
          <a:xfrm>
            <a:off x="434975" y="6293225"/>
            <a:ext cx="8274066" cy="304128"/>
          </a:xfrm>
          <a:prstGeom prst="rect">
            <a:avLst/>
          </a:prstGeom>
        </p:spPr>
        <p:txBody>
          <a:bodyPr anchor="b"/>
          <a:lstStyle>
            <a:lvl1pPr marL="0" indent="0">
              <a:buFont typeface="Arial" panose="020B0604020202020204" pitchFamily="34" charset="0"/>
              <a:buNone/>
              <a:defRPr sz="1000" b="0"/>
            </a:lvl1pPr>
            <a:lvl2pPr marL="360320" indent="-184128">
              <a:buFont typeface="Arial" panose="020B0604020202020204" pitchFamily="34" charset="0"/>
              <a:buChar char="•"/>
              <a:defRPr sz="1400"/>
            </a:lvl2pPr>
            <a:lvl3pPr marL="720639" indent="-277780">
              <a:buFont typeface="Courier New" panose="02070309020205020404" pitchFamily="49" charset="0"/>
              <a:buChar char="o"/>
              <a:defRPr sz="1400" baseline="0"/>
            </a:lvl3pPr>
          </a:lstStyle>
          <a:p>
            <a:pPr lvl="0"/>
            <a:r>
              <a:rPr lang="en-US" dirty="0"/>
              <a:t>Click to add notes or sources</a:t>
            </a:r>
          </a:p>
        </p:txBody>
      </p:sp>
      <p:sp>
        <p:nvSpPr>
          <p:cNvPr id="61" name="Text Placeholder 10"/>
          <p:cNvSpPr>
            <a:spLocks noGrp="1"/>
          </p:cNvSpPr>
          <p:nvPr>
            <p:ph type="body" idx="15"/>
          </p:nvPr>
        </p:nvSpPr>
        <p:spPr>
          <a:xfrm>
            <a:off x="4791822"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2" name="Text Placeholder 12"/>
          <p:cNvSpPr>
            <a:spLocks noGrp="1"/>
          </p:cNvSpPr>
          <p:nvPr>
            <p:ph type="body" sz="quarter" idx="16"/>
          </p:nvPr>
        </p:nvSpPr>
        <p:spPr>
          <a:xfrm>
            <a:off x="4791822" y="2097741"/>
            <a:ext cx="3634158" cy="1614466"/>
          </a:xfrm>
          <a:solidFill>
            <a:schemeClr val="bg1">
              <a:lumMod val="95000"/>
            </a:schemeClr>
          </a:solidFill>
        </p:spPr>
        <p:txBody>
          <a:bodyPr lIns="71991" tIns="89989" rIns="71991" bIns="71991"/>
          <a:lstStyle>
            <a:lvl1pPr>
              <a:defRPr sz="1400"/>
            </a:lvl1pPr>
          </a:lstStyle>
          <a:p>
            <a:pPr lvl="0"/>
            <a:r>
              <a:rPr lang="en-US"/>
              <a:t>Click to edit Master text styles</a:t>
            </a:r>
          </a:p>
        </p:txBody>
      </p:sp>
      <p:sp>
        <p:nvSpPr>
          <p:cNvPr id="63" name="Text Placeholder 10"/>
          <p:cNvSpPr>
            <a:spLocks noGrp="1"/>
          </p:cNvSpPr>
          <p:nvPr>
            <p:ph type="body" idx="17"/>
          </p:nvPr>
        </p:nvSpPr>
        <p:spPr>
          <a:xfrm>
            <a:off x="434979"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434979" y="4491317"/>
            <a:ext cx="3634158" cy="1614466"/>
          </a:xfrm>
          <a:solidFill>
            <a:schemeClr val="bg1">
              <a:lumMod val="95000"/>
            </a:schemeClr>
          </a:solidFill>
        </p:spPr>
        <p:txBody>
          <a:bodyPr lIns="71991" tIns="89989" rIns="71991" bIns="71991"/>
          <a:lstStyle>
            <a:lvl1pPr>
              <a:defRPr sz="1400"/>
            </a:lvl1pPr>
          </a:lstStyle>
          <a:p>
            <a:pPr lvl="0"/>
            <a:r>
              <a:rPr lang="en-US"/>
              <a:t>Click to edit Master text styles</a:t>
            </a:r>
          </a:p>
        </p:txBody>
      </p:sp>
      <p:sp>
        <p:nvSpPr>
          <p:cNvPr id="65" name="Text Placeholder 10"/>
          <p:cNvSpPr>
            <a:spLocks noGrp="1"/>
          </p:cNvSpPr>
          <p:nvPr>
            <p:ph type="body" idx="19"/>
          </p:nvPr>
        </p:nvSpPr>
        <p:spPr>
          <a:xfrm>
            <a:off x="4791822"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6" name="Text Placeholder 12"/>
          <p:cNvSpPr>
            <a:spLocks noGrp="1"/>
          </p:cNvSpPr>
          <p:nvPr>
            <p:ph type="body" sz="quarter" idx="20"/>
          </p:nvPr>
        </p:nvSpPr>
        <p:spPr>
          <a:xfrm>
            <a:off x="4791822" y="4491317"/>
            <a:ext cx="3634158" cy="1614466"/>
          </a:xfrm>
          <a:solidFill>
            <a:schemeClr val="bg1">
              <a:lumMod val="95000"/>
            </a:schemeClr>
          </a:solidFill>
        </p:spPr>
        <p:txBody>
          <a:bodyPr lIns="71991" tIns="89989" rIns="71991" bIns="71991"/>
          <a:lstStyle>
            <a:lvl1pPr>
              <a:defRPr sz="1400"/>
            </a:lvl1pPr>
          </a:lstStyle>
          <a:p>
            <a:pPr lvl="0"/>
            <a:r>
              <a:rPr lang="en-US"/>
              <a:t>Click to edit Master text styles</a:t>
            </a:r>
          </a:p>
        </p:txBody>
      </p:sp>
    </p:spTree>
    <p:extLst>
      <p:ext uri="{BB962C8B-B14F-4D97-AF65-F5344CB8AC3E}">
        <p14:creationId xmlns:p14="http://schemas.microsoft.com/office/powerpoint/2010/main" val="26896843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5" y="1599"/>
          <a:ext cx="1465" cy="1587"/>
        </p:xfrm>
        <a:graphic>
          <a:graphicData uri="http://schemas.openxmlformats.org/presentationml/2006/ole">
            <mc:AlternateContent xmlns:mc="http://schemas.openxmlformats.org/markup-compatibility/2006">
              <mc:Choice xmlns:v="urn:schemas-microsoft-com:vml" Requires="v">
                <p:oleObj spid="_x0000_s4418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 y="159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35220" y="2437807"/>
            <a:ext cx="7725508" cy="644525"/>
          </a:xfrm>
          <a:noFill/>
          <a:ln w="9525" algn="ctr">
            <a:noFill/>
            <a:miter lim="800000"/>
            <a:headEnd/>
            <a:tailEnd/>
          </a:ln>
          <a:effectLst/>
        </p:spPr>
        <p:txBody>
          <a:bodyPr vert="horz" wrap="square" lIns="0" tIns="44434" rIns="0" bIns="44434"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2</a:t>
            </a:r>
            <a:endParaRPr lang="en-GB" dirty="0"/>
          </a:p>
        </p:txBody>
      </p:sp>
      <p:sp>
        <p:nvSpPr>
          <p:cNvPr id="13" name="Text Placeholder 4"/>
          <p:cNvSpPr>
            <a:spLocks noGrp="1"/>
          </p:cNvSpPr>
          <p:nvPr>
            <p:ph type="body" sz="quarter" idx="11" hasCustomPrompt="1"/>
          </p:nvPr>
        </p:nvSpPr>
        <p:spPr>
          <a:xfrm>
            <a:off x="435220" y="3166604"/>
            <a:ext cx="7725508" cy="644525"/>
          </a:xfrm>
          <a:noFill/>
          <a:ln w="9525" algn="ctr">
            <a:noFill/>
            <a:miter lim="800000"/>
            <a:headEnd/>
            <a:tailEnd/>
          </a:ln>
          <a:effectLst/>
        </p:spPr>
        <p:txBody>
          <a:bodyPr vert="horz" wrap="square" lIns="0" tIns="44434" rIns="0" bIns="44434"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3</a:t>
            </a:r>
            <a:endParaRPr lang="en-GB" dirty="0"/>
          </a:p>
        </p:txBody>
      </p:sp>
      <p:sp>
        <p:nvSpPr>
          <p:cNvPr id="14" name="Text Placeholder 4"/>
          <p:cNvSpPr>
            <a:spLocks noGrp="1"/>
          </p:cNvSpPr>
          <p:nvPr>
            <p:ph type="body" sz="quarter" idx="12" hasCustomPrompt="1"/>
          </p:nvPr>
        </p:nvSpPr>
        <p:spPr>
          <a:xfrm>
            <a:off x="435220" y="3895410"/>
            <a:ext cx="7725508" cy="644525"/>
          </a:xfrm>
          <a:noFill/>
          <a:ln w="9525" algn="ctr">
            <a:noFill/>
            <a:miter lim="800000"/>
            <a:headEnd/>
            <a:tailEnd/>
          </a:ln>
          <a:effectLst/>
        </p:spPr>
        <p:txBody>
          <a:bodyPr vert="horz" wrap="square" lIns="0" tIns="44434" rIns="0" bIns="44434"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This section</a:t>
            </a:r>
            <a:endParaRPr lang="en-GB" dirty="0"/>
          </a:p>
        </p:txBody>
      </p:sp>
      <p:sp>
        <p:nvSpPr>
          <p:cNvPr id="15" name="Text Placeholder 4"/>
          <p:cNvSpPr>
            <a:spLocks noGrp="1"/>
          </p:cNvSpPr>
          <p:nvPr>
            <p:ph type="body" sz="quarter" idx="13" hasCustomPrompt="1"/>
          </p:nvPr>
        </p:nvSpPr>
        <p:spPr>
          <a:xfrm>
            <a:off x="435220" y="4624214"/>
            <a:ext cx="7725508" cy="644525"/>
          </a:xfrm>
          <a:noFill/>
          <a:ln w="9525" algn="ctr">
            <a:noFill/>
            <a:miter lim="800000"/>
            <a:headEnd/>
            <a:tailEnd/>
          </a:ln>
          <a:effectLst/>
        </p:spPr>
        <p:txBody>
          <a:bodyPr vert="horz" wrap="square" lIns="0" tIns="44434" rIns="0" bIns="44434"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5</a:t>
            </a:r>
            <a:endParaRPr lang="en-GB" dirty="0"/>
          </a:p>
        </p:txBody>
      </p:sp>
      <p:sp>
        <p:nvSpPr>
          <p:cNvPr id="16" name="Text Placeholder 4"/>
          <p:cNvSpPr>
            <a:spLocks noGrp="1"/>
          </p:cNvSpPr>
          <p:nvPr>
            <p:ph type="body" sz="quarter" idx="14" hasCustomPrompt="1"/>
          </p:nvPr>
        </p:nvSpPr>
        <p:spPr>
          <a:xfrm>
            <a:off x="435220" y="1708995"/>
            <a:ext cx="7725508" cy="644525"/>
          </a:xfrm>
          <a:noFill/>
          <a:ln w="9525" algn="ctr">
            <a:noFill/>
            <a:miter lim="800000"/>
            <a:headEnd/>
            <a:tailEnd/>
          </a:ln>
          <a:effectLst/>
        </p:spPr>
        <p:txBody>
          <a:bodyPr vert="horz" wrap="square" lIns="0" tIns="44434" rIns="0" bIns="44434"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1</a:t>
            </a:r>
            <a:endParaRPr lang="en-GB" dirty="0"/>
          </a:p>
        </p:txBody>
      </p:sp>
    </p:spTree>
    <p:extLst>
      <p:ext uri="{BB962C8B-B14F-4D97-AF65-F5344CB8AC3E}">
        <p14:creationId xmlns:p14="http://schemas.microsoft.com/office/powerpoint/2010/main" val="9191572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5" y="1599"/>
          <a:ext cx="1465" cy="1587"/>
        </p:xfrm>
        <a:graphic>
          <a:graphicData uri="http://schemas.openxmlformats.org/presentationml/2006/ole">
            <mc:AlternateContent xmlns:mc="http://schemas.openxmlformats.org/markup-compatibility/2006">
              <mc:Choice xmlns:v="urn:schemas-microsoft-com:vml" Requires="v">
                <p:oleObj spid="_x0000_s4520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 y="159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1" y="163513"/>
            <a:ext cx="7726347" cy="831850"/>
          </a:xfrm>
        </p:spPr>
        <p:txBody>
          <a:bodyPr/>
          <a:lstStyle>
            <a:lvl1pPr>
              <a:defRPr/>
            </a:lvl1pPr>
          </a:lstStyle>
          <a:p>
            <a:r>
              <a:rPr lang="en-US" dirty="0"/>
              <a:t>Slide title</a:t>
            </a:r>
            <a:endParaRPr lang="en-GB" dirty="0"/>
          </a:p>
        </p:txBody>
      </p:sp>
      <p:sp>
        <p:nvSpPr>
          <p:cNvPr id="10" name="Text Placeholder 20"/>
          <p:cNvSpPr>
            <a:spLocks noGrp="1"/>
          </p:cNvSpPr>
          <p:nvPr>
            <p:ph type="body" sz="quarter" idx="11" hasCustomPrompt="1"/>
          </p:nvPr>
        </p:nvSpPr>
        <p:spPr>
          <a:xfrm>
            <a:off x="434975" y="6293225"/>
            <a:ext cx="8274066" cy="304128"/>
          </a:xfrm>
          <a:prstGeom prst="rect">
            <a:avLst/>
          </a:prstGeom>
        </p:spPr>
        <p:txBody>
          <a:bodyPr anchor="b"/>
          <a:lstStyle>
            <a:lvl1pPr marL="0" indent="0">
              <a:buFont typeface="Arial" panose="020B0604020202020204" pitchFamily="34" charset="0"/>
              <a:buNone/>
              <a:defRPr sz="1000" b="0"/>
            </a:lvl1pPr>
            <a:lvl2pPr marL="360320" indent="-184128">
              <a:buFont typeface="Arial" panose="020B0604020202020204" pitchFamily="34" charset="0"/>
              <a:buChar char="•"/>
              <a:defRPr sz="1400"/>
            </a:lvl2pPr>
            <a:lvl3pPr marL="720639" indent="-277780">
              <a:buFont typeface="Courier New" panose="02070309020205020404" pitchFamily="49" charset="0"/>
              <a:buChar char="o"/>
              <a:defRPr sz="1400" baseline="0"/>
            </a:lvl3pPr>
          </a:lstStyle>
          <a:p>
            <a:pPr lvl="0"/>
            <a:r>
              <a:rPr lang="en-US" dirty="0"/>
              <a:t>Click to add notes or sources</a:t>
            </a:r>
          </a:p>
        </p:txBody>
      </p:sp>
    </p:spTree>
    <p:extLst>
      <p:ext uri="{BB962C8B-B14F-4D97-AF65-F5344CB8AC3E}">
        <p14:creationId xmlns:p14="http://schemas.microsoft.com/office/powerpoint/2010/main" val="25750797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485" y="1599"/>
          <a:ext cx="1465" cy="1587"/>
        </p:xfrm>
        <a:graphic>
          <a:graphicData uri="http://schemas.openxmlformats.org/presentationml/2006/ole">
            <mc:AlternateContent xmlns:mc="http://schemas.openxmlformats.org/markup-compatibility/2006">
              <mc:Choice xmlns:v="urn:schemas-microsoft-com:vml" Requires="v">
                <p:oleObj spid="_x0000_s4622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 y="159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04466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276"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576266" y="2480566"/>
            <a:ext cx="8135936" cy="2160734"/>
          </a:xfrm>
        </p:spPr>
        <p:txBody>
          <a:bodyPr/>
          <a:lstStyle>
            <a:lvl1pPr>
              <a:defRPr sz="3000"/>
            </a:lvl1pPr>
          </a:lstStyle>
          <a:p>
            <a:r>
              <a:rPr lang="en-US"/>
              <a:t>Click to edit Master title style</a:t>
            </a:r>
            <a:endParaRPr lang="en-GB" dirty="0"/>
          </a:p>
        </p:txBody>
      </p:sp>
      <p:sp>
        <p:nvSpPr>
          <p:cNvPr id="26" name="Text Placeholder 11"/>
          <p:cNvSpPr>
            <a:spLocks noGrp="1"/>
          </p:cNvSpPr>
          <p:nvPr>
            <p:ph type="body" sz="quarter" idx="10"/>
          </p:nvPr>
        </p:nvSpPr>
        <p:spPr>
          <a:xfrm>
            <a:off x="576266" y="4949717"/>
            <a:ext cx="8135936"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576266" y="5985383"/>
            <a:ext cx="8135936" cy="361030"/>
          </a:xfrm>
        </p:spPr>
        <p:txBody>
          <a:bodyPr/>
          <a:lstStyle>
            <a:lvl1pPr>
              <a:defRPr b="0">
                <a:solidFill>
                  <a:schemeClr val="accent5"/>
                </a:solidFill>
              </a:defRPr>
            </a:lvl1pPr>
          </a:lstStyle>
          <a:p>
            <a:pPr lvl="0"/>
            <a:r>
              <a:rPr lang="en-US" dirty="0"/>
              <a:t>Date</a:t>
            </a:r>
            <a:endParaRPr lang="en-GB" dirty="0"/>
          </a:p>
        </p:txBody>
      </p:sp>
      <p:sp>
        <p:nvSpPr>
          <p:cNvPr id="2" name="TextBox 1"/>
          <p:cNvSpPr txBox="1"/>
          <p:nvPr userDrawn="1"/>
        </p:nvSpPr>
        <p:spPr>
          <a:xfrm>
            <a:off x="1" y="-32322"/>
            <a:ext cx="9143999" cy="216580"/>
          </a:xfrm>
          <a:prstGeom prst="rect">
            <a:avLst/>
          </a:prstGeom>
          <a:noFill/>
        </p:spPr>
        <p:txBody>
          <a:bodyPr wrap="square" rtlCol="0">
            <a:noAutofit/>
          </a:bodyPr>
          <a:lstStyle/>
          <a:p>
            <a:pPr algn="ctr" fontAlgn="base"/>
            <a:r>
              <a:rPr lang="en-GB" sz="1000" dirty="0">
                <a:solidFill>
                  <a:srgbClr val="FF0000"/>
                </a:solidFill>
              </a:rPr>
              <a:t>DRAFT – not for further circulation</a:t>
            </a:r>
          </a:p>
        </p:txBody>
      </p:sp>
      <p:pic>
        <p:nvPicPr>
          <p:cNvPr id="8" name="Picture 7">
            <a:extLst>
              <a:ext uri="{FF2B5EF4-FFF2-40B4-BE49-F238E27FC236}">
                <a16:creationId xmlns:a16="http://schemas.microsoft.com/office/drawing/2014/main" id="{EB6633B3-94F8-4E02-A8E2-1234DBE817F8}"/>
              </a:ext>
            </a:extLst>
          </p:cNvPr>
          <p:cNvPicPr>
            <a:picLocks noChangeAspect="1"/>
          </p:cNvPicPr>
          <p:nvPr userDrawn="1"/>
        </p:nvPicPr>
        <p:blipFill>
          <a:blip r:embed="rId5"/>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395466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731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1632550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79" y="1592"/>
          <a:ext cx="1465" cy="1587"/>
        </p:xfrm>
        <a:graphic>
          <a:graphicData uri="http://schemas.openxmlformats.org/presentationml/2006/ole">
            <mc:AlternateContent xmlns:mc="http://schemas.openxmlformats.org/markup-compatibility/2006">
              <mc:Choice xmlns:v="urn:schemas-microsoft-com:vml" Requires="v">
                <p:oleObj spid="_x0000_s4930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75"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0"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7" name="TextBox 6"/>
          <p:cNvSpPr txBox="1"/>
          <p:nvPr userDrawn="1"/>
        </p:nvSpPr>
        <p:spPr>
          <a:xfrm>
            <a:off x="1" y="-32322"/>
            <a:ext cx="9143999" cy="216580"/>
          </a:xfrm>
          <a:prstGeom prst="rect">
            <a:avLst/>
          </a:prstGeom>
          <a:noFill/>
        </p:spPr>
        <p:txBody>
          <a:bodyPr wrap="square" rtlCol="0">
            <a:noAutofit/>
          </a:bodyPr>
          <a:lstStyle/>
          <a:p>
            <a:pPr algn="ctr" fontAlgn="base"/>
            <a:r>
              <a:rPr lang="en-GB" sz="1000" dirty="0">
                <a:solidFill>
                  <a:srgbClr val="FF0000"/>
                </a:solidFill>
              </a:rPr>
              <a:t>DRAFT – not for further circulation</a:t>
            </a:r>
          </a:p>
        </p:txBody>
      </p:sp>
    </p:spTree>
    <p:extLst>
      <p:ext uri="{BB962C8B-B14F-4D97-AF65-F5344CB8AC3E}">
        <p14:creationId xmlns:p14="http://schemas.microsoft.com/office/powerpoint/2010/main" val="10901127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79" y="1592"/>
          <a:ext cx="1465" cy="1587"/>
        </p:xfrm>
        <a:graphic>
          <a:graphicData uri="http://schemas.openxmlformats.org/presentationml/2006/ole">
            <mc:AlternateContent xmlns:mc="http://schemas.openxmlformats.org/markup-compatibility/2006">
              <mc:Choice xmlns:v="urn:schemas-microsoft-com:vml" Requires="v">
                <p:oleObj spid="_x0000_s5032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75"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0"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7" name="Text Placeholder 36"/>
          <p:cNvSpPr>
            <a:spLocks noGrp="1"/>
          </p:cNvSpPr>
          <p:nvPr>
            <p:ph type="body" sz="quarter" idx="4294967295" hasCustomPrompt="1"/>
          </p:nvPr>
        </p:nvSpPr>
        <p:spPr>
          <a:xfrm>
            <a:off x="1976013" y="5545874"/>
            <a:ext cx="5191974"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dirty="0"/>
              <a:t>Click to edit text. Use this ‘takeaway box’ to </a:t>
            </a:r>
            <a:r>
              <a:rPr lang="en-US" dirty="0" err="1"/>
              <a:t>summarise</a:t>
            </a:r>
            <a:r>
              <a:rPr lang="en-US" dirty="0"/>
              <a:t> the key message of the slide</a:t>
            </a:r>
            <a:endParaRPr lang="en-GB" dirty="0"/>
          </a:p>
        </p:txBody>
      </p:sp>
      <p:sp>
        <p:nvSpPr>
          <p:cNvPr id="4" name="Text Placeholder 3"/>
          <p:cNvSpPr>
            <a:spLocks noGrp="1"/>
          </p:cNvSpPr>
          <p:nvPr>
            <p:ph type="body" sz="quarter" idx="12" hasCustomPrompt="1"/>
          </p:nvPr>
        </p:nvSpPr>
        <p:spPr>
          <a:xfrm>
            <a:off x="435220" y="995363"/>
            <a:ext cx="7725508"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dirty="0"/>
              <a:t>Subtitle</a:t>
            </a:r>
            <a:endParaRPr lang="en-GB" dirty="0"/>
          </a:p>
        </p:txBody>
      </p:sp>
    </p:spTree>
    <p:extLst>
      <p:ext uri="{BB962C8B-B14F-4D97-AF65-F5344CB8AC3E}">
        <p14:creationId xmlns:p14="http://schemas.microsoft.com/office/powerpoint/2010/main" val="19549969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75"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15" name="Text Placeholder 2"/>
          <p:cNvSpPr>
            <a:spLocks noGrp="1"/>
          </p:cNvSpPr>
          <p:nvPr>
            <p:ph type="body" idx="1"/>
          </p:nvPr>
        </p:nvSpPr>
        <p:spPr>
          <a:xfrm>
            <a:off x="434975" y="1568495"/>
            <a:ext cx="2817145"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hasCustomPrompt="1"/>
          </p:nvPr>
        </p:nvSpPr>
        <p:spPr>
          <a:xfrm>
            <a:off x="434976" y="2193260"/>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0" name="Text Placeholder 2"/>
          <p:cNvSpPr>
            <a:spLocks noGrp="1"/>
          </p:cNvSpPr>
          <p:nvPr>
            <p:ph type="body" idx="20"/>
          </p:nvPr>
        </p:nvSpPr>
        <p:spPr>
          <a:xfrm>
            <a:off x="3125012"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1"/>
          </p:nvPr>
        </p:nvSpPr>
        <p:spPr>
          <a:xfrm>
            <a:off x="5818561"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ext Placeholder 20"/>
          <p:cNvSpPr>
            <a:spLocks noGrp="1"/>
          </p:cNvSpPr>
          <p:nvPr>
            <p:ph type="body" sz="quarter" idx="22" hasCustomPrompt="1"/>
          </p:nvPr>
        </p:nvSpPr>
        <p:spPr>
          <a:xfrm>
            <a:off x="3149837" y="2193260"/>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7" name="Text Placeholder 20"/>
          <p:cNvSpPr>
            <a:spLocks noGrp="1"/>
          </p:cNvSpPr>
          <p:nvPr>
            <p:ph type="body" sz="quarter" idx="23" hasCustomPrompt="1"/>
          </p:nvPr>
        </p:nvSpPr>
        <p:spPr>
          <a:xfrm>
            <a:off x="5852286" y="2193260"/>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Tree>
    <p:extLst>
      <p:ext uri="{BB962C8B-B14F-4D97-AF65-F5344CB8AC3E}">
        <p14:creationId xmlns:p14="http://schemas.microsoft.com/office/powerpoint/2010/main" val="24882042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75"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21" name="Text Placeholder 20"/>
          <p:cNvSpPr>
            <a:spLocks noGrp="1"/>
          </p:cNvSpPr>
          <p:nvPr>
            <p:ph type="body" sz="quarter" idx="10" hasCustomPrompt="1"/>
          </p:nvPr>
        </p:nvSpPr>
        <p:spPr>
          <a:xfrm>
            <a:off x="4952655" y="2286001"/>
            <a:ext cx="3574848"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5" name="Text Placeholder 2"/>
          <p:cNvSpPr>
            <a:spLocks noGrp="1"/>
          </p:cNvSpPr>
          <p:nvPr>
            <p:ph type="body" idx="1" hasCustomPrompt="1"/>
          </p:nvPr>
        </p:nvSpPr>
        <p:spPr>
          <a:xfrm>
            <a:off x="434974" y="1568496"/>
            <a:ext cx="3655386"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dirty="0"/>
              <a:t>Click to edit Box 1</a:t>
            </a:r>
          </a:p>
        </p:txBody>
      </p:sp>
      <p:sp>
        <p:nvSpPr>
          <p:cNvPr id="12" name="Text Placeholder 20"/>
          <p:cNvSpPr>
            <a:spLocks noGrp="1"/>
          </p:cNvSpPr>
          <p:nvPr>
            <p:ph type="body" sz="quarter" idx="14" hasCustomPrompt="1"/>
          </p:nvPr>
        </p:nvSpPr>
        <p:spPr>
          <a:xfrm>
            <a:off x="434976" y="2286001"/>
            <a:ext cx="3655385"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8" name="Text Placeholder 2"/>
          <p:cNvSpPr>
            <a:spLocks noGrp="1"/>
          </p:cNvSpPr>
          <p:nvPr>
            <p:ph type="body" idx="15" hasCustomPrompt="1"/>
          </p:nvPr>
        </p:nvSpPr>
        <p:spPr>
          <a:xfrm>
            <a:off x="4952655" y="1568496"/>
            <a:ext cx="3574848"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dirty="0"/>
              <a:t>Click to edit Box 2</a:t>
            </a:r>
          </a:p>
        </p:txBody>
      </p:sp>
    </p:spTree>
    <p:extLst>
      <p:ext uri="{BB962C8B-B14F-4D97-AF65-F5344CB8AC3E}">
        <p14:creationId xmlns:p14="http://schemas.microsoft.com/office/powerpoint/2010/main" val="41680702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79" y="1592"/>
          <a:ext cx="1465" cy="1587"/>
        </p:xfrm>
        <a:graphic>
          <a:graphicData uri="http://schemas.openxmlformats.org/presentationml/2006/ole">
            <mc:AlternateContent xmlns:mc="http://schemas.openxmlformats.org/markup-compatibility/2006">
              <mc:Choice xmlns:v="urn:schemas-microsoft-com:vml" Requires="v">
                <p:oleObj spid="_x0000_s5134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34975"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434975" y="2097741"/>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58" name="Title 1"/>
          <p:cNvSpPr>
            <a:spLocks noGrp="1"/>
          </p:cNvSpPr>
          <p:nvPr>
            <p:ph type="title" hasCustomPrompt="1"/>
          </p:nvPr>
        </p:nvSpPr>
        <p:spPr>
          <a:xfrm>
            <a:off x="434975"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6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61" name="Text Placeholder 10"/>
          <p:cNvSpPr>
            <a:spLocks noGrp="1"/>
          </p:cNvSpPr>
          <p:nvPr>
            <p:ph type="body" idx="15"/>
          </p:nvPr>
        </p:nvSpPr>
        <p:spPr>
          <a:xfrm>
            <a:off x="4791821" y="1568495"/>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2" name="Text Placeholder 12"/>
          <p:cNvSpPr>
            <a:spLocks noGrp="1"/>
          </p:cNvSpPr>
          <p:nvPr>
            <p:ph type="body" sz="quarter" idx="16"/>
          </p:nvPr>
        </p:nvSpPr>
        <p:spPr>
          <a:xfrm>
            <a:off x="4791821" y="2097741"/>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63" name="Text Placeholder 10"/>
          <p:cNvSpPr>
            <a:spLocks noGrp="1"/>
          </p:cNvSpPr>
          <p:nvPr>
            <p:ph type="body" idx="17"/>
          </p:nvPr>
        </p:nvSpPr>
        <p:spPr>
          <a:xfrm>
            <a:off x="434975"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434975" y="4491317"/>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
        <p:nvSpPr>
          <p:cNvPr id="65" name="Text Placeholder 10"/>
          <p:cNvSpPr>
            <a:spLocks noGrp="1"/>
          </p:cNvSpPr>
          <p:nvPr>
            <p:ph type="body" idx="19"/>
          </p:nvPr>
        </p:nvSpPr>
        <p:spPr>
          <a:xfrm>
            <a:off x="4791821" y="3962071"/>
            <a:ext cx="3634158" cy="529246"/>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6" name="Text Placeholder 12"/>
          <p:cNvSpPr>
            <a:spLocks noGrp="1"/>
          </p:cNvSpPr>
          <p:nvPr>
            <p:ph type="body" sz="quarter" idx="20"/>
          </p:nvPr>
        </p:nvSpPr>
        <p:spPr>
          <a:xfrm>
            <a:off x="4791821" y="4491317"/>
            <a:ext cx="3634158" cy="1614466"/>
          </a:xfrm>
          <a:solidFill>
            <a:schemeClr val="bg1">
              <a:lumMod val="95000"/>
            </a:schemeClr>
          </a:solidFill>
        </p:spPr>
        <p:txBody>
          <a:bodyPr lIns="72000" tIns="90000" rIns="72000" bIns="72000"/>
          <a:lstStyle>
            <a:lvl1pPr>
              <a:defRPr sz="1400"/>
            </a:lvl1pPr>
          </a:lstStyle>
          <a:p>
            <a:pPr lvl="0"/>
            <a:r>
              <a:rPr lang="en-US"/>
              <a:t>Click to edit Master text styles</a:t>
            </a:r>
          </a:p>
        </p:txBody>
      </p:sp>
    </p:spTree>
    <p:extLst>
      <p:ext uri="{BB962C8B-B14F-4D97-AF65-F5344CB8AC3E}">
        <p14:creationId xmlns:p14="http://schemas.microsoft.com/office/powerpoint/2010/main" val="34629367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79" y="1592"/>
          <a:ext cx="1465" cy="1587"/>
        </p:xfrm>
        <a:graphic>
          <a:graphicData uri="http://schemas.openxmlformats.org/presentationml/2006/ole">
            <mc:AlternateContent xmlns:mc="http://schemas.openxmlformats.org/markup-compatibility/2006">
              <mc:Choice xmlns:v="urn:schemas-microsoft-com:vml" Requires="v">
                <p:oleObj spid="_x0000_s5237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35220" y="2437796"/>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2</a:t>
            </a:r>
            <a:endParaRPr lang="en-GB" dirty="0"/>
          </a:p>
        </p:txBody>
      </p:sp>
      <p:sp>
        <p:nvSpPr>
          <p:cNvPr id="13" name="Text Placeholder 4"/>
          <p:cNvSpPr>
            <a:spLocks noGrp="1"/>
          </p:cNvSpPr>
          <p:nvPr>
            <p:ph type="body" sz="quarter" idx="11" hasCustomPrompt="1"/>
          </p:nvPr>
        </p:nvSpPr>
        <p:spPr>
          <a:xfrm>
            <a:off x="435220" y="3166599"/>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3</a:t>
            </a:r>
            <a:endParaRPr lang="en-GB" dirty="0"/>
          </a:p>
        </p:txBody>
      </p:sp>
      <p:sp>
        <p:nvSpPr>
          <p:cNvPr id="14" name="Text Placeholder 4"/>
          <p:cNvSpPr>
            <a:spLocks noGrp="1"/>
          </p:cNvSpPr>
          <p:nvPr>
            <p:ph type="body" sz="quarter" idx="12" hasCustomPrompt="1"/>
          </p:nvPr>
        </p:nvSpPr>
        <p:spPr>
          <a:xfrm>
            <a:off x="435220" y="3895400"/>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This section</a:t>
            </a:r>
            <a:endParaRPr lang="en-GB" dirty="0"/>
          </a:p>
        </p:txBody>
      </p:sp>
      <p:sp>
        <p:nvSpPr>
          <p:cNvPr id="15" name="Text Placeholder 4"/>
          <p:cNvSpPr>
            <a:spLocks noGrp="1"/>
          </p:cNvSpPr>
          <p:nvPr>
            <p:ph type="body" sz="quarter" idx="13" hasCustomPrompt="1"/>
          </p:nvPr>
        </p:nvSpPr>
        <p:spPr>
          <a:xfrm>
            <a:off x="435220" y="4624203"/>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5</a:t>
            </a:r>
            <a:endParaRPr lang="en-GB" dirty="0"/>
          </a:p>
        </p:txBody>
      </p:sp>
      <p:sp>
        <p:nvSpPr>
          <p:cNvPr id="16" name="Text Placeholder 4"/>
          <p:cNvSpPr>
            <a:spLocks noGrp="1"/>
          </p:cNvSpPr>
          <p:nvPr>
            <p:ph type="body" sz="quarter" idx="14" hasCustomPrompt="1"/>
          </p:nvPr>
        </p:nvSpPr>
        <p:spPr>
          <a:xfrm>
            <a:off x="435220" y="1708993"/>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1</a:t>
            </a:r>
            <a:endParaRPr lang="en-GB" dirty="0"/>
          </a:p>
        </p:txBody>
      </p:sp>
    </p:spTree>
    <p:extLst>
      <p:ext uri="{BB962C8B-B14F-4D97-AF65-F5344CB8AC3E}">
        <p14:creationId xmlns:p14="http://schemas.microsoft.com/office/powerpoint/2010/main" val="25958754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79" y="1592"/>
          <a:ext cx="1465" cy="1587"/>
        </p:xfrm>
        <a:graphic>
          <a:graphicData uri="http://schemas.openxmlformats.org/presentationml/2006/ole">
            <mc:AlternateContent xmlns:mc="http://schemas.openxmlformats.org/markup-compatibility/2006">
              <mc:Choice xmlns:v="urn:schemas-microsoft-com:vml" Requires="v">
                <p:oleObj spid="_x0000_s5339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75" y="163513"/>
            <a:ext cx="7726347" cy="831850"/>
          </a:xfrm>
        </p:spPr>
        <p:txBody>
          <a:bodyPr/>
          <a:lstStyle>
            <a:lvl1pPr>
              <a:defRPr/>
            </a:lvl1pPr>
          </a:lstStyle>
          <a:p>
            <a:r>
              <a:rPr lang="en-US" dirty="0"/>
              <a:t>Slide title</a:t>
            </a:r>
            <a:endParaRPr lang="en-GB" dirty="0"/>
          </a:p>
        </p:txBody>
      </p:sp>
      <p:sp>
        <p:nvSpPr>
          <p:cNvPr id="4" name="TextBox 3"/>
          <p:cNvSpPr txBox="1"/>
          <p:nvPr userDrawn="1"/>
        </p:nvSpPr>
        <p:spPr>
          <a:xfrm>
            <a:off x="1" y="-32322"/>
            <a:ext cx="9143999" cy="216580"/>
          </a:xfrm>
          <a:prstGeom prst="rect">
            <a:avLst/>
          </a:prstGeom>
          <a:noFill/>
        </p:spPr>
        <p:txBody>
          <a:bodyPr wrap="square" rtlCol="0">
            <a:noAutofit/>
          </a:bodyPr>
          <a:lstStyle/>
          <a:p>
            <a:pPr algn="ctr" fontAlgn="base"/>
            <a:r>
              <a:rPr lang="en-GB" sz="1000" dirty="0">
                <a:solidFill>
                  <a:srgbClr val="FF0000"/>
                </a:solidFill>
              </a:rPr>
              <a:t>DRAFT – not for further circulation</a:t>
            </a:r>
          </a:p>
        </p:txBody>
      </p:sp>
    </p:spTree>
    <p:extLst>
      <p:ext uri="{BB962C8B-B14F-4D97-AF65-F5344CB8AC3E}">
        <p14:creationId xmlns:p14="http://schemas.microsoft.com/office/powerpoint/2010/main" val="38253144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479" y="1592"/>
          <a:ext cx="1465" cy="1587"/>
        </p:xfrm>
        <a:graphic>
          <a:graphicData uri="http://schemas.openxmlformats.org/presentationml/2006/ole">
            <mc:AlternateContent xmlns:mc="http://schemas.openxmlformats.org/markup-compatibility/2006">
              <mc:Choice xmlns:v="urn:schemas-microsoft-com:vml" Requires="v">
                <p:oleObj spid="_x0000_s5442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userDrawn="1"/>
        </p:nvSpPr>
        <p:spPr>
          <a:xfrm>
            <a:off x="1" y="-32322"/>
            <a:ext cx="9143999" cy="216580"/>
          </a:xfrm>
          <a:prstGeom prst="rect">
            <a:avLst/>
          </a:prstGeom>
          <a:noFill/>
        </p:spPr>
        <p:txBody>
          <a:bodyPr wrap="square" rtlCol="0">
            <a:noAutofit/>
          </a:bodyPr>
          <a:lstStyle/>
          <a:p>
            <a:pPr algn="ctr" fontAlgn="base"/>
            <a:r>
              <a:rPr lang="en-GB" sz="1000" dirty="0">
                <a:solidFill>
                  <a:srgbClr val="FF0000"/>
                </a:solidFill>
              </a:rPr>
              <a:t>DRAFT – not for further circulation</a:t>
            </a:r>
          </a:p>
        </p:txBody>
      </p:sp>
    </p:spTree>
    <p:extLst>
      <p:ext uri="{BB962C8B-B14F-4D97-AF65-F5344CB8AC3E}">
        <p14:creationId xmlns:p14="http://schemas.microsoft.com/office/powerpoint/2010/main" val="12608755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vl1pPr>
          </a:lstStyle>
          <a:p>
            <a:r>
              <a:rPr lang="en-US"/>
              <a:t>Click to edit Master title style</a:t>
            </a:r>
          </a:p>
        </p:txBody>
      </p:sp>
      <p:sp>
        <p:nvSpPr>
          <p:cNvPr id="4" name="Content Placeholder 2"/>
          <p:cNvSpPr>
            <a:spLocks noGrp="1"/>
          </p:cNvSpPr>
          <p:nvPr>
            <p:ph idx="1"/>
          </p:nvPr>
        </p:nvSpPr>
        <p:spPr>
          <a:xfrm>
            <a:off x="457201" y="1680295"/>
            <a:ext cx="7841707" cy="3950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1" y="-32322"/>
            <a:ext cx="9143999" cy="216580"/>
          </a:xfrm>
          <a:prstGeom prst="rect">
            <a:avLst/>
          </a:prstGeom>
          <a:noFill/>
        </p:spPr>
        <p:txBody>
          <a:bodyPr wrap="square" rtlCol="0">
            <a:noAutofit/>
          </a:bodyPr>
          <a:lstStyle/>
          <a:p>
            <a:pPr algn="ctr" fontAlgn="base"/>
            <a:r>
              <a:rPr lang="en-GB" sz="1000" dirty="0">
                <a:solidFill>
                  <a:srgbClr val="FF0000"/>
                </a:solidFill>
              </a:rPr>
              <a:t>DRAFT – not for further circulation</a:t>
            </a:r>
          </a:p>
        </p:txBody>
      </p:sp>
    </p:spTree>
    <p:extLst>
      <p:ext uri="{BB962C8B-B14F-4D97-AF65-F5344CB8AC3E}">
        <p14:creationId xmlns:p14="http://schemas.microsoft.com/office/powerpoint/2010/main" val="99516064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7490"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576266" y="2480566"/>
            <a:ext cx="8135936" cy="2160734"/>
          </a:xfrm>
        </p:spPr>
        <p:txBody>
          <a:bodyPr/>
          <a:lstStyle>
            <a:lvl1pPr>
              <a:defRPr sz="3000"/>
            </a:lvl1pPr>
          </a:lstStyle>
          <a:p>
            <a:r>
              <a:rPr lang="en-US"/>
              <a:t>Click to edit Master title style</a:t>
            </a:r>
            <a:endParaRPr lang="en-GB" dirty="0"/>
          </a:p>
        </p:txBody>
      </p:sp>
      <p:sp>
        <p:nvSpPr>
          <p:cNvPr id="26" name="Text Placeholder 11"/>
          <p:cNvSpPr>
            <a:spLocks noGrp="1"/>
          </p:cNvSpPr>
          <p:nvPr>
            <p:ph type="body" sz="quarter" idx="10"/>
          </p:nvPr>
        </p:nvSpPr>
        <p:spPr>
          <a:xfrm>
            <a:off x="576266" y="4949745"/>
            <a:ext cx="8135936" cy="991523"/>
          </a:xfrm>
        </p:spPr>
        <p:txBody>
          <a:bodyPr/>
          <a:lstStyle>
            <a:lvl1pPr>
              <a:defRPr sz="2800" b="0">
                <a:solidFill>
                  <a:schemeClr val="accent5"/>
                </a:solidFill>
              </a:defRPr>
            </a:lvl1pPr>
          </a:lstStyle>
          <a:p>
            <a:pPr lvl="0"/>
            <a:r>
              <a:rPr lang="en-US" dirty="0"/>
              <a:t>Click to edit Master text styles</a:t>
            </a:r>
          </a:p>
        </p:txBody>
      </p:sp>
      <p:sp>
        <p:nvSpPr>
          <p:cNvPr id="27" name="Text Placeholder 14"/>
          <p:cNvSpPr>
            <a:spLocks noGrp="1"/>
          </p:cNvSpPr>
          <p:nvPr>
            <p:ph type="body" sz="quarter" idx="11" hasCustomPrompt="1"/>
          </p:nvPr>
        </p:nvSpPr>
        <p:spPr>
          <a:xfrm>
            <a:off x="576266" y="5985383"/>
            <a:ext cx="8135936" cy="361030"/>
          </a:xfrm>
        </p:spPr>
        <p:txBody>
          <a:bodyPr/>
          <a:lstStyle>
            <a:lvl1pPr>
              <a:defRPr b="0">
                <a:solidFill>
                  <a:schemeClr val="accent5"/>
                </a:solidFill>
              </a:defRPr>
            </a:lvl1pPr>
          </a:lstStyle>
          <a:p>
            <a:pPr lvl="0"/>
            <a:r>
              <a:rPr lang="en-US" dirty="0"/>
              <a:t>Date</a:t>
            </a:r>
            <a:endParaRPr lang="en-GB" dirty="0"/>
          </a:p>
        </p:txBody>
      </p:sp>
      <p:pic>
        <p:nvPicPr>
          <p:cNvPr id="7" name="Picture 6">
            <a:extLst>
              <a:ext uri="{FF2B5EF4-FFF2-40B4-BE49-F238E27FC236}">
                <a16:creationId xmlns:a16="http://schemas.microsoft.com/office/drawing/2014/main" id="{0CDC1EB0-23D6-4ECF-A882-13BDEC7B9D9C}"/>
              </a:ext>
            </a:extLst>
          </p:cNvPr>
          <p:cNvPicPr>
            <a:picLocks noChangeAspect="1"/>
          </p:cNvPicPr>
          <p:nvPr userDrawn="1"/>
        </p:nvPicPr>
        <p:blipFill>
          <a:blip r:embed="rId5"/>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62740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834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327906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5851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5004"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Tree>
    <p:extLst>
      <p:ext uri="{BB962C8B-B14F-4D97-AF65-F5344CB8AC3E}">
        <p14:creationId xmlns:p14="http://schemas.microsoft.com/office/powerpoint/2010/main" val="23781519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5953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5004"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7" name="Text Placeholder 36"/>
          <p:cNvSpPr>
            <a:spLocks noGrp="1"/>
          </p:cNvSpPr>
          <p:nvPr>
            <p:ph type="body" sz="quarter" idx="4294967295" hasCustomPrompt="1"/>
          </p:nvPr>
        </p:nvSpPr>
        <p:spPr>
          <a:xfrm>
            <a:off x="1976019" y="5545902"/>
            <a:ext cx="5191974"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dirty="0"/>
              <a:t>Click to edit text. Use this ‘takeaway box’ to </a:t>
            </a:r>
            <a:r>
              <a:rPr lang="en-US" dirty="0" err="1"/>
              <a:t>summarise</a:t>
            </a:r>
            <a:r>
              <a:rPr lang="en-US" dirty="0"/>
              <a:t> the key message of the slide</a:t>
            </a:r>
            <a:endParaRPr lang="en-GB" dirty="0"/>
          </a:p>
        </p:txBody>
      </p:sp>
      <p:sp>
        <p:nvSpPr>
          <p:cNvPr id="4" name="Text Placeholder 3"/>
          <p:cNvSpPr>
            <a:spLocks noGrp="1"/>
          </p:cNvSpPr>
          <p:nvPr>
            <p:ph type="body" sz="quarter" idx="12" hasCustomPrompt="1"/>
          </p:nvPr>
        </p:nvSpPr>
        <p:spPr>
          <a:xfrm>
            <a:off x="435220" y="995363"/>
            <a:ext cx="7725508"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dirty="0"/>
              <a:t>Subtitle</a:t>
            </a:r>
            <a:endParaRPr lang="en-GB" dirty="0"/>
          </a:p>
        </p:txBody>
      </p:sp>
    </p:spTree>
    <p:extLst>
      <p:ext uri="{BB962C8B-B14F-4D97-AF65-F5344CB8AC3E}">
        <p14:creationId xmlns:p14="http://schemas.microsoft.com/office/powerpoint/2010/main" val="41241169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9"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15" name="Text Placeholder 2"/>
          <p:cNvSpPr>
            <a:spLocks noGrp="1"/>
          </p:cNvSpPr>
          <p:nvPr>
            <p:ph type="body" idx="1"/>
          </p:nvPr>
        </p:nvSpPr>
        <p:spPr>
          <a:xfrm>
            <a:off x="434975" y="1568495"/>
            <a:ext cx="2817145"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2" name="Text Placeholder 20"/>
          <p:cNvSpPr>
            <a:spLocks noGrp="1"/>
          </p:cNvSpPr>
          <p:nvPr>
            <p:ph type="body" sz="quarter" idx="14" hasCustomPrompt="1"/>
          </p:nvPr>
        </p:nvSpPr>
        <p:spPr>
          <a:xfrm>
            <a:off x="434976"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0" name="Text Placeholder 2"/>
          <p:cNvSpPr>
            <a:spLocks noGrp="1"/>
          </p:cNvSpPr>
          <p:nvPr>
            <p:ph type="body" idx="20"/>
          </p:nvPr>
        </p:nvSpPr>
        <p:spPr>
          <a:xfrm>
            <a:off x="3125026"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4" name="Text Placeholder 2"/>
          <p:cNvSpPr>
            <a:spLocks noGrp="1"/>
          </p:cNvSpPr>
          <p:nvPr>
            <p:ph type="body" idx="21"/>
          </p:nvPr>
        </p:nvSpPr>
        <p:spPr>
          <a:xfrm>
            <a:off x="5818575"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6" name="Text Placeholder 20"/>
          <p:cNvSpPr>
            <a:spLocks noGrp="1"/>
          </p:cNvSpPr>
          <p:nvPr>
            <p:ph type="body" sz="quarter" idx="22" hasCustomPrompt="1"/>
          </p:nvPr>
        </p:nvSpPr>
        <p:spPr>
          <a:xfrm>
            <a:off x="3149837"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7" name="Text Placeholder 20"/>
          <p:cNvSpPr>
            <a:spLocks noGrp="1"/>
          </p:cNvSpPr>
          <p:nvPr>
            <p:ph type="body" sz="quarter" idx="23" hasCustomPrompt="1"/>
          </p:nvPr>
        </p:nvSpPr>
        <p:spPr>
          <a:xfrm>
            <a:off x="5852292" y="2193263"/>
            <a:ext cx="2593716"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Tree>
    <p:extLst>
      <p:ext uri="{BB962C8B-B14F-4D97-AF65-F5344CB8AC3E}">
        <p14:creationId xmlns:p14="http://schemas.microsoft.com/office/powerpoint/2010/main" val="28830943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89"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21" name="Text Placeholder 20"/>
          <p:cNvSpPr>
            <a:spLocks noGrp="1"/>
          </p:cNvSpPr>
          <p:nvPr>
            <p:ph type="body" sz="quarter" idx="10" hasCustomPrompt="1"/>
          </p:nvPr>
        </p:nvSpPr>
        <p:spPr>
          <a:xfrm>
            <a:off x="4952655" y="2286006"/>
            <a:ext cx="3574848"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5" name="Text Placeholder 2"/>
          <p:cNvSpPr>
            <a:spLocks noGrp="1"/>
          </p:cNvSpPr>
          <p:nvPr>
            <p:ph type="body" idx="1" hasCustomPrompt="1"/>
          </p:nvPr>
        </p:nvSpPr>
        <p:spPr>
          <a:xfrm>
            <a:off x="434974" y="1568498"/>
            <a:ext cx="3655386"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dirty="0"/>
              <a:t>Click to edit Box 1</a:t>
            </a:r>
          </a:p>
        </p:txBody>
      </p:sp>
      <p:sp>
        <p:nvSpPr>
          <p:cNvPr id="12" name="Text Placeholder 20"/>
          <p:cNvSpPr>
            <a:spLocks noGrp="1"/>
          </p:cNvSpPr>
          <p:nvPr>
            <p:ph type="body" sz="quarter" idx="14" hasCustomPrompt="1"/>
          </p:nvPr>
        </p:nvSpPr>
        <p:spPr>
          <a:xfrm>
            <a:off x="434979" y="2286006"/>
            <a:ext cx="3655385"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(click to edit content)</a:t>
            </a:r>
          </a:p>
          <a:p>
            <a:pPr lvl="1"/>
            <a:r>
              <a:rPr lang="en-US" dirty="0"/>
              <a:t>First level bullet</a:t>
            </a:r>
          </a:p>
          <a:p>
            <a:pPr lvl="2"/>
            <a:r>
              <a:rPr lang="en-US" dirty="0"/>
              <a:t>Second level bullet</a:t>
            </a:r>
          </a:p>
        </p:txBody>
      </p:sp>
      <p:sp>
        <p:nvSpPr>
          <p:cNvPr id="18" name="Text Placeholder 2"/>
          <p:cNvSpPr>
            <a:spLocks noGrp="1"/>
          </p:cNvSpPr>
          <p:nvPr>
            <p:ph type="body" idx="15" hasCustomPrompt="1"/>
          </p:nvPr>
        </p:nvSpPr>
        <p:spPr>
          <a:xfrm>
            <a:off x="4952655" y="1568498"/>
            <a:ext cx="3574848"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dirty="0"/>
              <a:t>Click to edit Box 2</a:t>
            </a:r>
          </a:p>
        </p:txBody>
      </p:sp>
    </p:spTree>
    <p:extLst>
      <p:ext uri="{BB962C8B-B14F-4D97-AF65-F5344CB8AC3E}">
        <p14:creationId xmlns:p14="http://schemas.microsoft.com/office/powerpoint/2010/main" val="20378572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6056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34979" y="1568495"/>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57" name="Text Placeholder 12"/>
          <p:cNvSpPr>
            <a:spLocks noGrp="1"/>
          </p:cNvSpPr>
          <p:nvPr>
            <p:ph type="body" sz="quarter" idx="14"/>
          </p:nvPr>
        </p:nvSpPr>
        <p:spPr>
          <a:xfrm>
            <a:off x="434979" y="2097741"/>
            <a:ext cx="3634158" cy="1614466"/>
          </a:xfrm>
          <a:solidFill>
            <a:schemeClr val="bg1">
              <a:lumMod val="95000"/>
            </a:schemeClr>
          </a:solidFill>
        </p:spPr>
        <p:txBody>
          <a:bodyPr lIns="72000" tIns="90000" rIns="72000" bIns="72000"/>
          <a:lstStyle>
            <a:lvl1pPr>
              <a:defRPr sz="1400"/>
            </a:lvl1pPr>
          </a:lstStyle>
          <a:p>
            <a:r>
              <a:rPr lang="en-GB" dirty="0"/>
              <a:t>Box</a:t>
            </a:r>
          </a:p>
        </p:txBody>
      </p:sp>
      <p:sp>
        <p:nvSpPr>
          <p:cNvPr id="58" name="Title 1"/>
          <p:cNvSpPr>
            <a:spLocks noGrp="1"/>
          </p:cNvSpPr>
          <p:nvPr>
            <p:ph type="title" hasCustomPrompt="1"/>
          </p:nvPr>
        </p:nvSpPr>
        <p:spPr>
          <a:xfrm>
            <a:off x="434989"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6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10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Click to add notes or sources</a:t>
            </a:r>
          </a:p>
        </p:txBody>
      </p:sp>
      <p:sp>
        <p:nvSpPr>
          <p:cNvPr id="61" name="Text Placeholder 10"/>
          <p:cNvSpPr>
            <a:spLocks noGrp="1"/>
          </p:cNvSpPr>
          <p:nvPr>
            <p:ph type="body" idx="15"/>
          </p:nvPr>
        </p:nvSpPr>
        <p:spPr>
          <a:xfrm>
            <a:off x="4791821" y="1568495"/>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2" name="Text Placeholder 12"/>
          <p:cNvSpPr>
            <a:spLocks noGrp="1"/>
          </p:cNvSpPr>
          <p:nvPr>
            <p:ph type="body" sz="quarter" idx="16"/>
          </p:nvPr>
        </p:nvSpPr>
        <p:spPr>
          <a:xfrm>
            <a:off x="4791821" y="2097741"/>
            <a:ext cx="3634158" cy="1614466"/>
          </a:xfrm>
          <a:solidFill>
            <a:schemeClr val="bg1">
              <a:lumMod val="95000"/>
            </a:schemeClr>
          </a:solidFill>
        </p:spPr>
        <p:txBody>
          <a:bodyPr lIns="72000" tIns="90000" rIns="72000" bIns="72000"/>
          <a:lstStyle>
            <a:lvl1pPr>
              <a:defRPr sz="1400"/>
            </a:lvl1pPr>
          </a:lstStyle>
          <a:p>
            <a:r>
              <a:rPr lang="en-GB" dirty="0"/>
              <a:t>Box</a:t>
            </a:r>
          </a:p>
        </p:txBody>
      </p:sp>
      <p:sp>
        <p:nvSpPr>
          <p:cNvPr id="63" name="Text Placeholder 10"/>
          <p:cNvSpPr>
            <a:spLocks noGrp="1"/>
          </p:cNvSpPr>
          <p:nvPr>
            <p:ph type="body" idx="17"/>
          </p:nvPr>
        </p:nvSpPr>
        <p:spPr>
          <a:xfrm>
            <a:off x="434979" y="3962071"/>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4" name="Text Placeholder 12"/>
          <p:cNvSpPr>
            <a:spLocks noGrp="1"/>
          </p:cNvSpPr>
          <p:nvPr>
            <p:ph type="body" sz="quarter" idx="18"/>
          </p:nvPr>
        </p:nvSpPr>
        <p:spPr>
          <a:xfrm>
            <a:off x="434979" y="4491317"/>
            <a:ext cx="3634158" cy="1614466"/>
          </a:xfrm>
          <a:solidFill>
            <a:schemeClr val="bg1">
              <a:lumMod val="95000"/>
            </a:schemeClr>
          </a:solidFill>
        </p:spPr>
        <p:txBody>
          <a:bodyPr lIns="72000" tIns="90000" rIns="72000" bIns="72000"/>
          <a:lstStyle>
            <a:lvl1pPr>
              <a:defRPr sz="1400"/>
            </a:lvl1pPr>
          </a:lstStyle>
          <a:p>
            <a:r>
              <a:rPr lang="en-GB" dirty="0"/>
              <a:t>Box</a:t>
            </a:r>
          </a:p>
        </p:txBody>
      </p:sp>
      <p:sp>
        <p:nvSpPr>
          <p:cNvPr id="65" name="Text Placeholder 10"/>
          <p:cNvSpPr>
            <a:spLocks noGrp="1"/>
          </p:cNvSpPr>
          <p:nvPr>
            <p:ph type="body" idx="19"/>
          </p:nvPr>
        </p:nvSpPr>
        <p:spPr>
          <a:xfrm>
            <a:off x="4791821" y="3962071"/>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6" name="Text Placeholder 12"/>
          <p:cNvSpPr>
            <a:spLocks noGrp="1"/>
          </p:cNvSpPr>
          <p:nvPr>
            <p:ph type="body" sz="quarter" idx="20"/>
          </p:nvPr>
        </p:nvSpPr>
        <p:spPr>
          <a:xfrm>
            <a:off x="4791821" y="4491317"/>
            <a:ext cx="3634158" cy="1614466"/>
          </a:xfrm>
          <a:solidFill>
            <a:schemeClr val="bg1">
              <a:lumMod val="95000"/>
            </a:schemeClr>
          </a:solidFill>
        </p:spPr>
        <p:txBody>
          <a:bodyPr lIns="72000" tIns="90000" rIns="72000" bIns="72000"/>
          <a:lstStyle>
            <a:lvl1pPr>
              <a:defRPr sz="1400"/>
            </a:lvl1pPr>
          </a:lstStyle>
          <a:p>
            <a:r>
              <a:rPr lang="en-GB" dirty="0"/>
              <a:t>Box</a:t>
            </a:r>
          </a:p>
        </p:txBody>
      </p:sp>
    </p:spTree>
    <p:extLst>
      <p:ext uri="{BB962C8B-B14F-4D97-AF65-F5344CB8AC3E}">
        <p14:creationId xmlns:p14="http://schemas.microsoft.com/office/powerpoint/2010/main" val="2360010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6158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35220" y="2437824"/>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2</a:t>
            </a:r>
            <a:endParaRPr lang="en-GB" dirty="0"/>
          </a:p>
        </p:txBody>
      </p:sp>
      <p:sp>
        <p:nvSpPr>
          <p:cNvPr id="13" name="Text Placeholder 4"/>
          <p:cNvSpPr>
            <a:spLocks noGrp="1"/>
          </p:cNvSpPr>
          <p:nvPr>
            <p:ph type="body" sz="quarter" idx="11" hasCustomPrompt="1"/>
          </p:nvPr>
        </p:nvSpPr>
        <p:spPr>
          <a:xfrm>
            <a:off x="435220" y="3166604"/>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3</a:t>
            </a:r>
            <a:endParaRPr lang="en-GB" dirty="0"/>
          </a:p>
        </p:txBody>
      </p:sp>
      <p:sp>
        <p:nvSpPr>
          <p:cNvPr id="14" name="Text Placeholder 4"/>
          <p:cNvSpPr>
            <a:spLocks noGrp="1"/>
          </p:cNvSpPr>
          <p:nvPr>
            <p:ph type="body" sz="quarter" idx="12" hasCustomPrompt="1"/>
          </p:nvPr>
        </p:nvSpPr>
        <p:spPr>
          <a:xfrm>
            <a:off x="435220" y="3895400"/>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This section</a:t>
            </a:r>
            <a:endParaRPr lang="en-GB" dirty="0"/>
          </a:p>
        </p:txBody>
      </p:sp>
      <p:sp>
        <p:nvSpPr>
          <p:cNvPr id="15" name="Text Placeholder 4"/>
          <p:cNvSpPr>
            <a:spLocks noGrp="1"/>
          </p:cNvSpPr>
          <p:nvPr>
            <p:ph type="body" sz="quarter" idx="13" hasCustomPrompt="1"/>
          </p:nvPr>
        </p:nvSpPr>
        <p:spPr>
          <a:xfrm>
            <a:off x="435220" y="4624231"/>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5</a:t>
            </a:r>
            <a:endParaRPr lang="en-GB" dirty="0"/>
          </a:p>
        </p:txBody>
      </p:sp>
      <p:sp>
        <p:nvSpPr>
          <p:cNvPr id="16" name="Text Placeholder 4"/>
          <p:cNvSpPr>
            <a:spLocks noGrp="1"/>
          </p:cNvSpPr>
          <p:nvPr>
            <p:ph type="body" sz="quarter" idx="14" hasCustomPrompt="1"/>
          </p:nvPr>
        </p:nvSpPr>
        <p:spPr>
          <a:xfrm>
            <a:off x="435220" y="1708995"/>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dirty="0"/>
              <a:t>Section 1</a:t>
            </a:r>
            <a:endParaRPr lang="en-GB" dirty="0"/>
          </a:p>
        </p:txBody>
      </p:sp>
    </p:spTree>
    <p:extLst>
      <p:ext uri="{BB962C8B-B14F-4D97-AF65-F5344CB8AC3E}">
        <p14:creationId xmlns:p14="http://schemas.microsoft.com/office/powerpoint/2010/main" val="15345337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6261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89" y="163513"/>
            <a:ext cx="7726347" cy="83185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7930081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6363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57311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Content Placeholder 19"/>
          <p:cNvSpPr>
            <a:spLocks noGrp="1"/>
          </p:cNvSpPr>
          <p:nvPr>
            <p:ph sz="quarter" idx="10" hasCustomPrompt="1"/>
          </p:nvPr>
        </p:nvSpPr>
        <p:spPr>
          <a:xfrm>
            <a:off x="457200" y="502546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31"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9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8082" y="5517247"/>
            <a:ext cx="1222923" cy="956325"/>
          </a:xfrm>
          <a:prstGeom prst="rect">
            <a:avLst/>
          </a:prstGeom>
        </p:spPr>
      </p:pic>
      <p:sp>
        <p:nvSpPr>
          <p:cNvPr id="10" name="Content Placeholder 19"/>
          <p:cNvSpPr>
            <a:spLocks noGrp="1"/>
          </p:cNvSpPr>
          <p:nvPr>
            <p:ph sz="quarter" idx="11" hasCustomPrompt="1"/>
          </p:nvPr>
        </p:nvSpPr>
        <p:spPr>
          <a:xfrm>
            <a:off x="457205" y="598539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1" name="Picture 10">
            <a:extLst>
              <a:ext uri="{FF2B5EF4-FFF2-40B4-BE49-F238E27FC236}">
                <a16:creationId xmlns:a16="http://schemas.microsoft.com/office/drawing/2014/main" id="{8C90B5A1-9928-4A1E-A178-AFE6EDCF318E}"/>
              </a:ext>
            </a:extLst>
          </p:cNvPr>
          <p:cNvPicPr>
            <a:picLocks noChangeAspect="1"/>
          </p:cNvPicPr>
          <p:nvPr userDrawn="1"/>
        </p:nvPicPr>
        <p:blipFill>
          <a:blip r:embed="rId4"/>
          <a:stretch>
            <a:fillRect/>
          </a:stretch>
        </p:blipFill>
        <p:spPr>
          <a:xfrm>
            <a:off x="7830396" y="252846"/>
            <a:ext cx="1001035" cy="378702"/>
          </a:xfrm>
          <a:prstGeom prst="rect">
            <a:avLst/>
          </a:prstGeom>
        </p:spPr>
      </p:pic>
    </p:spTree>
    <p:extLst>
      <p:ext uri="{BB962C8B-B14F-4D97-AF65-F5344CB8AC3E}">
        <p14:creationId xmlns:p14="http://schemas.microsoft.com/office/powerpoint/2010/main" val="7102385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dirty="0">
              <a:solidFill>
                <a:srgbClr val="000000"/>
              </a:solidFill>
            </a:endParaRPr>
          </a:p>
        </p:txBody>
      </p:sp>
    </p:spTree>
    <p:extLst>
      <p:ext uri="{BB962C8B-B14F-4D97-AF65-F5344CB8AC3E}">
        <p14:creationId xmlns:p14="http://schemas.microsoft.com/office/powerpoint/2010/main" val="34907854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vmlDrawing" Target="../drawings/vmlDrawing43.v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17" Type="http://schemas.openxmlformats.org/officeDocument/2006/relationships/image" Target="../media/image2.jpg"/><Relationship Id="rId2" Type="http://schemas.openxmlformats.org/officeDocument/2006/relationships/slideLayout" Target="../slideLayouts/slideLayout90.xml"/><Relationship Id="rId16" Type="http://schemas.openxmlformats.org/officeDocument/2006/relationships/image" Target="../media/image1.emf"/><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oleObject" Target="../embeddings/oleObject43.bin"/><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1.xml"/><Relationship Id="rId18" Type="http://schemas.openxmlformats.org/officeDocument/2006/relationships/image" Target="../media/image2.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image" Target="../media/image1.emf"/><Relationship Id="rId2" Type="http://schemas.openxmlformats.org/officeDocument/2006/relationships/slideLayout" Target="../slideLayouts/slideLayout101.xml"/><Relationship Id="rId16" Type="http://schemas.openxmlformats.org/officeDocument/2006/relationships/oleObject" Target="../embeddings/oleObject51.bin"/><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ags" Target="../tags/tag51.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vmlDrawing" Target="../drawings/vmlDrawing51.v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image" Target="../media/image5.png"/><Relationship Id="rId5" Type="http://schemas.openxmlformats.org/officeDocument/2006/relationships/slideLayout" Target="../slideLayouts/slideLayout116.xml"/><Relationship Id="rId10" Type="http://schemas.openxmlformats.org/officeDocument/2006/relationships/theme" Target="../theme/theme12.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10" Type="http://schemas.openxmlformats.org/officeDocument/2006/relationships/image" Target="../media/image2.jpg"/><Relationship Id="rId4" Type="http://schemas.openxmlformats.org/officeDocument/2006/relationships/slideLayout" Target="../slideLayouts/slideLayout12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vmlDrawing" Target="../drawings/vmlDrawing62.v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image" Target="../media/image5.png"/><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theme" Target="../theme/theme1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image" Target="../media/image26.emf"/><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oleObject" Target="../embeddings/oleObject62.bin"/><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tags" Target="../tags/tag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oleObject" Target="../embeddings/oleObject9.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vmlDrawing" Target="../drawings/vmlDrawing9.vml"/><Relationship Id="rId5" Type="http://schemas.openxmlformats.org/officeDocument/2006/relationships/slideLayout" Target="../slideLayouts/slideLayout17.xml"/><Relationship Id="rId15" Type="http://schemas.openxmlformats.org/officeDocument/2006/relationships/image" Target="../media/image2.jpg"/><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vmlDrawing" Target="../drawings/vmlDrawing17.v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17" Type="http://schemas.openxmlformats.org/officeDocument/2006/relationships/image" Target="../media/image2.jpg"/><Relationship Id="rId2" Type="http://schemas.openxmlformats.org/officeDocument/2006/relationships/slideLayout" Target="../slideLayouts/slideLayout28.xml"/><Relationship Id="rId16" Type="http://schemas.openxmlformats.org/officeDocument/2006/relationships/image" Target="../media/image1.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oleObject" Target="../embeddings/oleObject17.bin"/><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ags" Target="../tags/tag1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0.xml"/><Relationship Id="rId7"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5.png"/><Relationship Id="rId4" Type="http://schemas.openxmlformats.org/officeDocument/2006/relationships/slideLayout" Target="../slideLayouts/slideLayout4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2.jp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7.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oleObject" Target="../embeddings/oleObject27.bin"/><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ags" Target="../tags/tag2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vmlDrawing" Target="../drawings/vmlDrawing27.vml"/><Relationship Id="rId5" Type="http://schemas.openxmlformats.org/officeDocument/2006/relationships/slideLayout" Target="../slideLayouts/slideLayout74.xml"/><Relationship Id="rId15" Type="http://schemas.openxmlformats.org/officeDocument/2006/relationships/image" Target="../media/image2.jpg"/><Relationship Id="rId10" Type="http://schemas.openxmlformats.org/officeDocument/2006/relationships/theme" Target="../theme/theme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ags" Target="../tags/tag3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vmlDrawing" Target="../drawings/vmlDrawing35.vml"/><Relationship Id="rId2" Type="http://schemas.openxmlformats.org/officeDocument/2006/relationships/slideLayout" Target="../slideLayouts/slideLayout80.xml"/><Relationship Id="rId16" Type="http://schemas.openxmlformats.org/officeDocument/2006/relationships/image" Target="../media/image2.jp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9.xml"/><Relationship Id="rId5" Type="http://schemas.openxmlformats.org/officeDocument/2006/relationships/slideLayout" Target="../slideLayouts/slideLayout83.xml"/><Relationship Id="rId15" Type="http://schemas.openxmlformats.org/officeDocument/2006/relationships/image" Target="../media/image1.emf"/><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oleObject" Target="../embeddings/oleObject35.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5"/>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1177" name="think-cell Slide" r:id="rId16" imgW="360" imgH="360" progId="TCLayout.ActiveDocument.1">
                  <p:embed/>
                </p:oleObj>
              </mc:Choice>
              <mc:Fallback>
                <p:oleObj name="think-cell Slide" r:id="rId16" imgW="360" imgH="360" progId="TCLayout.ActiveDocument.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4998" y="163513"/>
            <a:ext cx="7726347" cy="831850"/>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p>
            <a:pPr lvl="0"/>
            <a:r>
              <a:rPr lang="en-GB" dirty="0"/>
              <a:t>Slide title</a:t>
            </a:r>
          </a:p>
        </p:txBody>
      </p:sp>
      <p:sp>
        <p:nvSpPr>
          <p:cNvPr id="1034" name="Rectangle 10"/>
          <p:cNvSpPr>
            <a:spLocks noGrp="1" noChangeArrowheads="1"/>
          </p:cNvSpPr>
          <p:nvPr>
            <p:ph type="body" idx="1"/>
          </p:nvPr>
        </p:nvSpPr>
        <p:spPr bwMode="auto">
          <a:xfrm>
            <a:off x="434975" y="1509714"/>
            <a:ext cx="8274050"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dirty="0"/>
              <a:t>Body text</a:t>
            </a:r>
          </a:p>
          <a:p>
            <a:pPr lvl="1"/>
            <a:r>
              <a:rPr lang="en-GB" dirty="0"/>
              <a:t>First level</a:t>
            </a:r>
          </a:p>
          <a:p>
            <a:pPr lvl="2"/>
            <a:r>
              <a:rPr lang="en-GB" dirty="0"/>
              <a:t>Second level</a:t>
            </a:r>
          </a:p>
          <a:p>
            <a:pPr lvl="3"/>
            <a:r>
              <a:rPr lang="en-GB" dirty="0"/>
              <a:t>Third level</a:t>
            </a:r>
          </a:p>
          <a:p>
            <a:pPr lvl="4"/>
            <a:r>
              <a:rPr lang="en-GB" dirty="0"/>
              <a:t>Quotation level</a:t>
            </a:r>
          </a:p>
        </p:txBody>
      </p:sp>
      <p:sp>
        <p:nvSpPr>
          <p:cNvPr id="1036" name="Text Box 12"/>
          <p:cNvSpPr txBox="1">
            <a:spLocks noChangeArrowheads="1"/>
          </p:cNvSpPr>
          <p:nvPr/>
        </p:nvSpPr>
        <p:spPr bwMode="auto">
          <a:xfrm>
            <a:off x="8539163" y="6675438"/>
            <a:ext cx="176212" cy="131762"/>
          </a:xfrm>
          <a:prstGeom prst="rect">
            <a:avLst/>
          </a:prstGeom>
          <a:noFill/>
          <a:ln w="9525" algn="ctr">
            <a:noFill/>
            <a:miter lim="800000"/>
            <a:headEnd/>
            <a:tailEnd/>
          </a:ln>
          <a:effectLst/>
        </p:spPr>
        <p:txBody>
          <a:bodyPr wrap="none" lIns="0" tIns="0" rIns="0" bIns="0"/>
          <a:lstStyle/>
          <a:p>
            <a:pPr algn="r" defTabSz="889000" fontAlgn="base">
              <a:spcBef>
                <a:spcPct val="0"/>
              </a:spcBef>
            </a:pPr>
            <a:fld id="{0AAE6F06-DF1F-4AFE-8A52-B806E3E9D437}" type="slidenum">
              <a:rPr lang="en-GB" sz="900">
                <a:solidFill>
                  <a:srgbClr val="0072C6"/>
                </a:solidFill>
              </a:rPr>
              <a:pPr algn="r" defTabSz="889000" fontAlgn="base">
                <a:spcBef>
                  <a:spcPct val="0"/>
                </a:spcBef>
              </a:pPr>
              <a:t>‹#›</a:t>
            </a:fld>
            <a:endParaRPr lang="en-GB" sz="900" dirty="0">
              <a:solidFill>
                <a:srgbClr val="0072C6"/>
              </a:solidFill>
            </a:endParaRPr>
          </a:p>
        </p:txBody>
      </p:sp>
      <p:pic>
        <p:nvPicPr>
          <p:cNvPr id="7" name="Picture 6">
            <a:extLst>
              <a:ext uri="{FF2B5EF4-FFF2-40B4-BE49-F238E27FC236}">
                <a16:creationId xmlns:a16="http://schemas.microsoft.com/office/drawing/2014/main" id="{B8E352D5-B1DB-4E53-B90A-6AC01B6E2C39}"/>
              </a:ext>
            </a:extLst>
          </p:cNvPr>
          <p:cNvPicPr>
            <a:picLocks noChangeAspect="1"/>
          </p:cNvPicPr>
          <p:nvPr userDrawn="1"/>
        </p:nvPicPr>
        <p:blipFill>
          <a:blip r:embed="rId18"/>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2929131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4158" r:id="rId10"/>
    <p:sldLayoutId id="2147484159" r:id="rId11"/>
    <p:sldLayoutId id="2147484161" r:id="rId12"/>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4"/>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56466"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4998" y="163513"/>
            <a:ext cx="7726347" cy="831850"/>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p>
            <a:pPr lvl="0"/>
            <a:r>
              <a:rPr lang="en-GB" dirty="0"/>
              <a:t>Slide title</a:t>
            </a:r>
          </a:p>
        </p:txBody>
      </p:sp>
      <p:sp>
        <p:nvSpPr>
          <p:cNvPr id="1034" name="Rectangle 10"/>
          <p:cNvSpPr>
            <a:spLocks noGrp="1" noChangeArrowheads="1"/>
          </p:cNvSpPr>
          <p:nvPr>
            <p:ph type="body" idx="1"/>
          </p:nvPr>
        </p:nvSpPr>
        <p:spPr bwMode="auto">
          <a:xfrm>
            <a:off x="434975" y="1509714"/>
            <a:ext cx="8274050"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dirty="0"/>
              <a:t>Body text</a:t>
            </a:r>
          </a:p>
          <a:p>
            <a:pPr lvl="1"/>
            <a:r>
              <a:rPr lang="en-GB" dirty="0"/>
              <a:t>First level</a:t>
            </a:r>
          </a:p>
          <a:p>
            <a:pPr lvl="2"/>
            <a:r>
              <a:rPr lang="en-GB" dirty="0"/>
              <a:t>Second level</a:t>
            </a:r>
          </a:p>
          <a:p>
            <a:pPr lvl="3"/>
            <a:r>
              <a:rPr lang="en-GB" dirty="0"/>
              <a:t>Third level</a:t>
            </a:r>
          </a:p>
          <a:p>
            <a:pPr lvl="4"/>
            <a:r>
              <a:rPr lang="en-GB" dirty="0"/>
              <a:t>Quotation level</a:t>
            </a:r>
          </a:p>
        </p:txBody>
      </p:sp>
      <p:sp>
        <p:nvSpPr>
          <p:cNvPr id="1036" name="Text Box 12"/>
          <p:cNvSpPr txBox="1">
            <a:spLocks noChangeArrowheads="1"/>
          </p:cNvSpPr>
          <p:nvPr/>
        </p:nvSpPr>
        <p:spPr bwMode="auto">
          <a:xfrm>
            <a:off x="8539163" y="6675438"/>
            <a:ext cx="176212" cy="131762"/>
          </a:xfrm>
          <a:prstGeom prst="rect">
            <a:avLst/>
          </a:prstGeom>
          <a:noFill/>
          <a:ln w="9525" algn="ctr">
            <a:noFill/>
            <a:miter lim="800000"/>
            <a:headEnd/>
            <a:tailEnd/>
          </a:ln>
          <a:effectLst/>
        </p:spPr>
        <p:txBody>
          <a:bodyPr wrap="none" lIns="0" tIns="0" rIns="0" bIns="0"/>
          <a:lstStyle/>
          <a:p>
            <a:pPr algn="r" defTabSz="889000" fontAlgn="base">
              <a:spcBef>
                <a:spcPct val="0"/>
              </a:spcBef>
            </a:pPr>
            <a:fld id="{0AAE6F06-DF1F-4AFE-8A52-B806E3E9D437}" type="slidenum">
              <a:rPr lang="en-GB" sz="900">
                <a:solidFill>
                  <a:srgbClr val="0072C6"/>
                </a:solidFill>
              </a:rPr>
              <a:pPr algn="r" defTabSz="889000" fontAlgn="base">
                <a:spcBef>
                  <a:spcPct val="0"/>
                </a:spcBef>
              </a:pPr>
              <a:t>‹#›</a:t>
            </a:fld>
            <a:endParaRPr lang="en-GB" sz="900" dirty="0">
              <a:solidFill>
                <a:srgbClr val="0072C6"/>
              </a:solidFill>
            </a:endParaRPr>
          </a:p>
        </p:txBody>
      </p:sp>
      <p:pic>
        <p:nvPicPr>
          <p:cNvPr id="7" name="Picture 6">
            <a:extLst>
              <a:ext uri="{FF2B5EF4-FFF2-40B4-BE49-F238E27FC236}">
                <a16:creationId xmlns:a16="http://schemas.microsoft.com/office/drawing/2014/main" id="{44EC4773-CB8B-4FA4-A798-24BBAB4EF540}"/>
              </a:ext>
            </a:extLst>
          </p:cNvPr>
          <p:cNvPicPr>
            <a:picLocks noChangeAspect="1"/>
          </p:cNvPicPr>
          <p:nvPr userDrawn="1"/>
        </p:nvPicPr>
        <p:blipFill>
          <a:blip r:embed="rId17"/>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238694220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2" r:id="rId11"/>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5"/>
            </p:custDataLst>
          </p:nvPr>
        </p:nvGraphicFramePr>
        <p:xfrm>
          <a:off x="1493" y="1592"/>
          <a:ext cx="1465" cy="1587"/>
        </p:xfrm>
        <a:graphic>
          <a:graphicData uri="http://schemas.openxmlformats.org/presentationml/2006/ole">
            <mc:AlternateContent xmlns:mc="http://schemas.openxmlformats.org/markup-compatibility/2006">
              <mc:Choice xmlns:v="urn:schemas-microsoft-com:vml" Requires="v">
                <p:oleObj spid="_x0000_s64615" name="think-cell Slide" r:id="rId16" imgW="360" imgH="360" progId="TCLayout.ActiveDocument.1">
                  <p:embed/>
                </p:oleObj>
              </mc:Choice>
              <mc:Fallback>
                <p:oleObj name="think-cell Slide" r:id="rId16" imgW="360" imgH="360" progId="TCLayout.ActiveDocument.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93"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4998" y="163513"/>
            <a:ext cx="7726347" cy="831850"/>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p>
            <a:pPr lvl="0"/>
            <a:r>
              <a:rPr lang="en-GB" dirty="0"/>
              <a:t>Slide title</a:t>
            </a:r>
          </a:p>
        </p:txBody>
      </p:sp>
      <p:sp>
        <p:nvSpPr>
          <p:cNvPr id="1034" name="Rectangle 10"/>
          <p:cNvSpPr>
            <a:spLocks noGrp="1" noChangeArrowheads="1"/>
          </p:cNvSpPr>
          <p:nvPr>
            <p:ph type="body" idx="1"/>
          </p:nvPr>
        </p:nvSpPr>
        <p:spPr bwMode="auto">
          <a:xfrm>
            <a:off x="434975" y="1509714"/>
            <a:ext cx="8274050"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dirty="0"/>
              <a:t>Body text</a:t>
            </a:r>
          </a:p>
          <a:p>
            <a:pPr lvl="1"/>
            <a:r>
              <a:rPr lang="en-GB" dirty="0"/>
              <a:t>First level</a:t>
            </a:r>
          </a:p>
          <a:p>
            <a:pPr lvl="2"/>
            <a:r>
              <a:rPr lang="en-GB" dirty="0"/>
              <a:t>Second level</a:t>
            </a:r>
          </a:p>
          <a:p>
            <a:pPr lvl="3"/>
            <a:r>
              <a:rPr lang="en-GB" dirty="0"/>
              <a:t>Third level</a:t>
            </a:r>
          </a:p>
          <a:p>
            <a:pPr lvl="4"/>
            <a:r>
              <a:rPr lang="en-GB" dirty="0"/>
              <a:t>Quotation level</a:t>
            </a:r>
          </a:p>
        </p:txBody>
      </p:sp>
      <p:sp>
        <p:nvSpPr>
          <p:cNvPr id="1036" name="Text Box 12"/>
          <p:cNvSpPr txBox="1">
            <a:spLocks noChangeArrowheads="1"/>
          </p:cNvSpPr>
          <p:nvPr/>
        </p:nvSpPr>
        <p:spPr bwMode="auto">
          <a:xfrm>
            <a:off x="8539163" y="6675438"/>
            <a:ext cx="176212" cy="131762"/>
          </a:xfrm>
          <a:prstGeom prst="rect">
            <a:avLst/>
          </a:prstGeom>
          <a:noFill/>
          <a:ln w="9525" algn="ctr">
            <a:noFill/>
            <a:miter lim="800000"/>
            <a:headEnd/>
            <a:tailEnd/>
          </a:ln>
          <a:effectLst/>
        </p:spPr>
        <p:txBody>
          <a:bodyPr wrap="none" lIns="0" tIns="0" rIns="0" bIns="0"/>
          <a:lstStyle/>
          <a:p>
            <a:pPr algn="r" defTabSz="889000" fontAlgn="base">
              <a:spcBef>
                <a:spcPct val="0"/>
              </a:spcBef>
            </a:pPr>
            <a:fld id="{0AAE6F06-DF1F-4AFE-8A52-B806E3E9D437}" type="slidenum">
              <a:rPr lang="en-GB" sz="900">
                <a:solidFill>
                  <a:srgbClr val="0072C6"/>
                </a:solidFill>
              </a:rPr>
              <a:pPr algn="r" defTabSz="889000" fontAlgn="base">
                <a:spcBef>
                  <a:spcPct val="0"/>
                </a:spcBef>
              </a:pPr>
              <a:t>‹#›</a:t>
            </a:fld>
            <a:endParaRPr lang="en-GB" sz="900" dirty="0">
              <a:solidFill>
                <a:srgbClr val="0072C6"/>
              </a:solidFill>
            </a:endParaRPr>
          </a:p>
        </p:txBody>
      </p:sp>
      <p:pic>
        <p:nvPicPr>
          <p:cNvPr id="7" name="Picture 6">
            <a:extLst>
              <a:ext uri="{FF2B5EF4-FFF2-40B4-BE49-F238E27FC236}">
                <a16:creationId xmlns:a16="http://schemas.microsoft.com/office/drawing/2014/main" id="{E6DE28A6-1798-49AB-8AAE-E0760EA41417}"/>
              </a:ext>
            </a:extLst>
          </p:cNvPr>
          <p:cNvPicPr>
            <a:picLocks noChangeAspect="1"/>
          </p:cNvPicPr>
          <p:nvPr userDrawn="1"/>
        </p:nvPicPr>
        <p:blipFill>
          <a:blip r:embed="rId18"/>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39066226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8" r:id="rId11"/>
    <p:sldLayoutId id="2147483999" r:id="rId12"/>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680295"/>
            <a:ext cx="7841707" cy="3950736"/>
          </a:xfrm>
          <a:prstGeom prst="rect">
            <a:avLst/>
          </a:prstGeom>
        </p:spPr>
        <p:txBody>
          <a:bodyPr vert="horz" lIns="91429" tIns="45715" rIns="91429" bIns="45715"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2"/>
                </a:solidFill>
                <a:latin typeface="Arial"/>
                <a:cs typeface="Arial"/>
              </a:defRPr>
            </a:lvl1pPr>
          </a:lstStyle>
          <a:p>
            <a:pPr defTabSz="457145"/>
            <a:fld id="{61E112CC-F5C7-5E43-8EAA-F554FEB5E453}" type="slidenum">
              <a:rPr lang="en-US" smtClean="0">
                <a:solidFill>
                  <a:srgbClr val="005EB8"/>
                </a:solidFill>
              </a:rPr>
              <a:pPr defTabSz="457145"/>
              <a:t>‹#›</a:t>
            </a:fld>
            <a:endParaRPr lang="en-US" dirty="0">
              <a:solidFill>
                <a:srgbClr val="005EB8"/>
              </a:solidFill>
            </a:endParaRPr>
          </a:p>
        </p:txBody>
      </p:sp>
      <p:sp>
        <p:nvSpPr>
          <p:cNvPr id="26" name="Title Placeholder 1"/>
          <p:cNvSpPr>
            <a:spLocks noGrp="1"/>
          </p:cNvSpPr>
          <p:nvPr>
            <p:ph type="title"/>
          </p:nvPr>
        </p:nvSpPr>
        <p:spPr>
          <a:xfrm>
            <a:off x="457202" y="749913"/>
            <a:ext cx="7376429" cy="667725"/>
          </a:xfrm>
          <a:prstGeom prst="rect">
            <a:avLst/>
          </a:prstGeom>
        </p:spPr>
        <p:txBody>
          <a:bodyPr vert="horz" lIns="91429" tIns="45715" rIns="91429" bIns="45715"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b="47301"/>
          <a:stretch/>
        </p:blipFill>
        <p:spPr>
          <a:xfrm>
            <a:off x="7833631" y="371210"/>
            <a:ext cx="927657" cy="378702"/>
          </a:xfrm>
          <a:prstGeom prst="rect">
            <a:avLst/>
          </a:prstGeom>
        </p:spPr>
      </p:pic>
    </p:spTree>
    <p:extLst>
      <p:ext uri="{BB962C8B-B14F-4D97-AF65-F5344CB8AC3E}">
        <p14:creationId xmlns:p14="http://schemas.microsoft.com/office/powerpoint/2010/main" val="3896650462"/>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7" r:id="rId9"/>
  </p:sldLayoutIdLst>
  <p:hf hdr="0" ftr="0" dt="0"/>
  <p:txStyles>
    <p:titleStyle>
      <a:lvl1pPr algn="l" defTabSz="457145"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859" indent="-342859"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861" indent="-285716"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286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15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680295"/>
            <a:ext cx="7841707" cy="3950736"/>
          </a:xfrm>
          <a:prstGeom prst="rect">
            <a:avLst/>
          </a:prstGeom>
        </p:spPr>
        <p:txBody>
          <a:bodyPr vert="horz" lIns="91429" tIns="45715" rIns="91429" bIns="45715"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2"/>
                </a:solidFill>
                <a:latin typeface="Arial"/>
                <a:cs typeface="Arial"/>
              </a:defRPr>
            </a:lvl1pPr>
          </a:lstStyle>
          <a:p>
            <a:pPr defTabSz="457145"/>
            <a:fld id="{61E112CC-F5C7-5E43-8EAA-F554FEB5E453}" type="slidenum">
              <a:rPr lang="en-US" smtClean="0">
                <a:solidFill>
                  <a:srgbClr val="005EB8"/>
                </a:solidFill>
              </a:rPr>
              <a:pPr defTabSz="457145"/>
              <a:t>‹#›</a:t>
            </a:fld>
            <a:endParaRPr lang="en-US" dirty="0">
              <a:solidFill>
                <a:srgbClr val="005EB8"/>
              </a:solidFill>
            </a:endParaRPr>
          </a:p>
        </p:txBody>
      </p:sp>
      <p:sp>
        <p:nvSpPr>
          <p:cNvPr id="26" name="Title Placeholder 1"/>
          <p:cNvSpPr>
            <a:spLocks noGrp="1"/>
          </p:cNvSpPr>
          <p:nvPr>
            <p:ph type="title"/>
          </p:nvPr>
        </p:nvSpPr>
        <p:spPr>
          <a:xfrm>
            <a:off x="457202" y="749913"/>
            <a:ext cx="7376429" cy="667725"/>
          </a:xfrm>
          <a:prstGeom prst="rect">
            <a:avLst/>
          </a:prstGeom>
        </p:spPr>
        <p:txBody>
          <a:bodyPr vert="horz" lIns="91429" tIns="45715" rIns="91429" bIns="45715"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5" name="Picture 4">
            <a:extLst>
              <a:ext uri="{FF2B5EF4-FFF2-40B4-BE49-F238E27FC236}">
                <a16:creationId xmlns:a16="http://schemas.microsoft.com/office/drawing/2014/main" id="{85E9B50B-E051-4C79-9786-CAB0426F0044}"/>
              </a:ext>
            </a:extLst>
          </p:cNvPr>
          <p:cNvPicPr>
            <a:picLocks noChangeAspect="1"/>
          </p:cNvPicPr>
          <p:nvPr userDrawn="1"/>
        </p:nvPicPr>
        <p:blipFill>
          <a:blip r:embed="rId10"/>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91719667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Lst>
  <p:hf hdr="0" ftr="0" dt="0"/>
  <p:txStyles>
    <p:titleStyle>
      <a:lvl1pPr algn="l" defTabSz="457145"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859" indent="-342859"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861" indent="-285716"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286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15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98" name="think-cell Slide" r:id="rId23" imgW="395" imgH="394" progId="TCLayout.ActiveDocument.1">
                  <p:embed/>
                </p:oleObj>
              </mc:Choice>
              <mc:Fallback>
                <p:oleObj name="think-cell Slide" r:id="rId23" imgW="395" imgH="394" progId="TCLayout.ActiveDocument.1">
                  <p:embed/>
                  <p:pic>
                    <p:nvPicPr>
                      <p:cNvPr id="4" name="Object 3" hidden="1"/>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userDrawn="1"/>
        </p:nvPicPr>
        <p:blipFill rotWithShape="1">
          <a:blip r:embed="rId25">
            <a:extLst>
              <a:ext uri="{28A0092B-C50C-407E-A947-70E740481C1C}">
                <a14:useLocalDpi xmlns:a14="http://schemas.microsoft.com/office/drawing/2010/main" val="0"/>
              </a:ext>
            </a:extLst>
          </a:blip>
          <a:srcRect b="39680"/>
          <a:stretch/>
        </p:blipFill>
        <p:spPr>
          <a:xfrm>
            <a:off x="7833630" y="371210"/>
            <a:ext cx="927657" cy="433462"/>
          </a:xfrm>
          <a:prstGeom prst="rect">
            <a:avLst/>
          </a:prstGeom>
        </p:spPr>
      </p:pic>
    </p:spTree>
    <p:extLst>
      <p:ext uri="{BB962C8B-B14F-4D97-AF65-F5344CB8AC3E}">
        <p14:creationId xmlns:p14="http://schemas.microsoft.com/office/powerpoint/2010/main" val="3339775018"/>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 id="2147484148" r:id="rId18"/>
    <p:sldLayoutId id="2147484157" r:id="rId19"/>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2"/>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10388"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4997" y="163513"/>
            <a:ext cx="7726347" cy="831850"/>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p>
            <a:pPr lvl="0"/>
            <a:r>
              <a:rPr lang="en-GB" dirty="0"/>
              <a:t>Slide title</a:t>
            </a:r>
          </a:p>
        </p:txBody>
      </p:sp>
      <p:sp>
        <p:nvSpPr>
          <p:cNvPr id="1034" name="Rectangle 10"/>
          <p:cNvSpPr>
            <a:spLocks noGrp="1" noChangeArrowheads="1"/>
          </p:cNvSpPr>
          <p:nvPr>
            <p:ph type="body" idx="1"/>
          </p:nvPr>
        </p:nvSpPr>
        <p:spPr bwMode="auto">
          <a:xfrm>
            <a:off x="434975" y="1509714"/>
            <a:ext cx="8274050"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dirty="0"/>
              <a:t>Body text</a:t>
            </a:r>
          </a:p>
          <a:p>
            <a:pPr lvl="1"/>
            <a:r>
              <a:rPr lang="en-GB" dirty="0"/>
              <a:t>First level</a:t>
            </a:r>
          </a:p>
          <a:p>
            <a:pPr lvl="2"/>
            <a:r>
              <a:rPr lang="en-GB" dirty="0"/>
              <a:t>Second level</a:t>
            </a:r>
          </a:p>
          <a:p>
            <a:pPr lvl="3"/>
            <a:r>
              <a:rPr lang="en-GB" dirty="0"/>
              <a:t>Third level</a:t>
            </a:r>
          </a:p>
          <a:p>
            <a:pPr lvl="4"/>
            <a:r>
              <a:rPr lang="en-GB" dirty="0"/>
              <a:t>Quotation level</a:t>
            </a:r>
          </a:p>
        </p:txBody>
      </p:sp>
      <p:sp>
        <p:nvSpPr>
          <p:cNvPr id="1036" name="Text Box 12"/>
          <p:cNvSpPr txBox="1">
            <a:spLocks noChangeArrowheads="1"/>
          </p:cNvSpPr>
          <p:nvPr/>
        </p:nvSpPr>
        <p:spPr bwMode="auto">
          <a:xfrm>
            <a:off x="8539163" y="6675438"/>
            <a:ext cx="176212" cy="131762"/>
          </a:xfrm>
          <a:prstGeom prst="rect">
            <a:avLst/>
          </a:prstGeom>
          <a:noFill/>
          <a:ln w="9525" algn="ctr">
            <a:noFill/>
            <a:miter lim="800000"/>
            <a:headEnd/>
            <a:tailEnd/>
          </a:ln>
          <a:effectLst/>
        </p:spPr>
        <p:txBody>
          <a:bodyPr wrap="none" lIns="0" tIns="0" rIns="0" bIns="0"/>
          <a:lstStyle/>
          <a:p>
            <a:pPr algn="r" defTabSz="889000" fontAlgn="base">
              <a:spcBef>
                <a:spcPct val="0"/>
              </a:spcBef>
            </a:pPr>
            <a:fld id="{0AAE6F06-DF1F-4AFE-8A52-B806E3E9D437}" type="slidenum">
              <a:rPr lang="en-GB" sz="900">
                <a:solidFill>
                  <a:srgbClr val="0072C6"/>
                </a:solidFill>
              </a:rPr>
              <a:pPr algn="r" defTabSz="889000" fontAlgn="base">
                <a:spcBef>
                  <a:spcPct val="0"/>
                </a:spcBef>
              </a:pPr>
              <a:t>‹#›</a:t>
            </a:fld>
            <a:endParaRPr lang="en-GB" sz="900" dirty="0">
              <a:solidFill>
                <a:srgbClr val="0072C6"/>
              </a:solidFill>
            </a:endParaRPr>
          </a:p>
        </p:txBody>
      </p:sp>
      <p:pic>
        <p:nvPicPr>
          <p:cNvPr id="7" name="Picture 6">
            <a:extLst>
              <a:ext uri="{FF2B5EF4-FFF2-40B4-BE49-F238E27FC236}">
                <a16:creationId xmlns:a16="http://schemas.microsoft.com/office/drawing/2014/main" id="{B853B42E-5674-4A76-AF26-31848BB5FA33}"/>
              </a:ext>
            </a:extLst>
          </p:cNvPr>
          <p:cNvPicPr>
            <a:picLocks noChangeAspect="1"/>
          </p:cNvPicPr>
          <p:nvPr userDrawn="1"/>
        </p:nvPicPr>
        <p:blipFill>
          <a:blip r:embed="rId15"/>
          <a:stretch>
            <a:fillRect/>
          </a:stretch>
        </p:blipFill>
        <p:spPr>
          <a:xfrm>
            <a:off x="7924800" y="200736"/>
            <a:ext cx="1008557" cy="378702"/>
          </a:xfrm>
          <a:prstGeom prst="rect">
            <a:avLst/>
          </a:prstGeom>
        </p:spPr>
      </p:pic>
    </p:spTree>
    <p:extLst>
      <p:ext uri="{BB962C8B-B14F-4D97-AF65-F5344CB8AC3E}">
        <p14:creationId xmlns:p14="http://schemas.microsoft.com/office/powerpoint/2010/main" val="433672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6" y="1680295"/>
            <a:ext cx="7841707" cy="3950736"/>
          </a:xfrm>
          <a:prstGeom prst="rect">
            <a:avLst/>
          </a:prstGeom>
        </p:spPr>
        <p:txBody>
          <a:bodyPr vert="horz" lIns="91429" tIns="45715" rIns="91429"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4"/>
          </p:nvPr>
        </p:nvSpPr>
        <p:spPr>
          <a:xfrm>
            <a:off x="6553200" y="6356361"/>
            <a:ext cx="2133600" cy="365125"/>
          </a:xfrm>
          <a:prstGeom prst="rect">
            <a:avLst/>
          </a:prstGeom>
        </p:spPr>
        <p:txBody>
          <a:bodyPr vert="horz" lIns="91429" tIns="45715" rIns="91429" bIns="45715" rtlCol="0" anchor="ctr"/>
          <a:lstStyle>
            <a:lvl1pPr algn="r">
              <a:defRPr sz="1200">
                <a:solidFill>
                  <a:schemeClr val="tx2"/>
                </a:solidFill>
                <a:latin typeface="Arial"/>
                <a:cs typeface="Arial"/>
              </a:defRPr>
            </a:lvl1pPr>
          </a:lstStyle>
          <a:p>
            <a:pPr defTabSz="457145"/>
            <a:fld id="{61E112CC-F5C7-5E43-8EAA-F554FEB5E453}" type="slidenum">
              <a:rPr lang="en-US" smtClean="0">
                <a:solidFill>
                  <a:srgbClr val="005EB8"/>
                </a:solidFill>
              </a:rPr>
              <a:pPr defTabSz="457145"/>
              <a:t>‹#›</a:t>
            </a:fld>
            <a:endParaRPr lang="en-US" dirty="0">
              <a:solidFill>
                <a:srgbClr val="005EB8"/>
              </a:solidFill>
            </a:endParaRPr>
          </a:p>
        </p:txBody>
      </p:sp>
      <p:sp>
        <p:nvSpPr>
          <p:cNvPr id="26" name="Title Placeholder 1"/>
          <p:cNvSpPr>
            <a:spLocks noGrp="1"/>
          </p:cNvSpPr>
          <p:nvPr>
            <p:ph type="title"/>
          </p:nvPr>
        </p:nvSpPr>
        <p:spPr>
          <a:xfrm>
            <a:off x="457207" y="749916"/>
            <a:ext cx="7376429" cy="667725"/>
          </a:xfrm>
          <a:prstGeom prst="rect">
            <a:avLst/>
          </a:prstGeom>
        </p:spPr>
        <p:txBody>
          <a:bodyPr vert="horz" lIns="91429" tIns="45715" rIns="91429" bIns="45715"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b="47301"/>
          <a:stretch/>
        </p:blipFill>
        <p:spPr>
          <a:xfrm>
            <a:off x="7833632" y="371210"/>
            <a:ext cx="927657" cy="378702"/>
          </a:xfrm>
          <a:prstGeom prst="rect">
            <a:avLst/>
          </a:prstGeom>
        </p:spPr>
      </p:pic>
    </p:spTree>
    <p:extLst>
      <p:ext uri="{BB962C8B-B14F-4D97-AF65-F5344CB8AC3E}">
        <p14:creationId xmlns:p14="http://schemas.microsoft.com/office/powerpoint/2010/main" val="316657127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ftr="0" dt="0"/>
  <p:txStyles>
    <p:titleStyle>
      <a:lvl1pPr algn="l" defTabSz="457145"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859" indent="-342859"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861" indent="-285716"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286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15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4"/>
            </p:custDataLst>
          </p:nvPr>
        </p:nvGraphicFramePr>
        <p:xfrm>
          <a:off x="1487" y="1592"/>
          <a:ext cx="1465" cy="1587"/>
        </p:xfrm>
        <a:graphic>
          <a:graphicData uri="http://schemas.openxmlformats.org/presentationml/2006/ole">
            <mc:AlternateContent xmlns:mc="http://schemas.openxmlformats.org/markup-compatibility/2006">
              <mc:Choice xmlns:v="urn:schemas-microsoft-com:vml" Requires="v">
                <p:oleObj spid="_x0000_s26772"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8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4997" y="163513"/>
            <a:ext cx="7726347" cy="831850"/>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p>
            <a:pPr lvl="0"/>
            <a:r>
              <a:rPr lang="en-GB" dirty="0"/>
              <a:t>Slide title</a:t>
            </a:r>
          </a:p>
        </p:txBody>
      </p:sp>
      <p:sp>
        <p:nvSpPr>
          <p:cNvPr id="1034" name="Rectangle 10"/>
          <p:cNvSpPr>
            <a:spLocks noGrp="1" noChangeArrowheads="1"/>
          </p:cNvSpPr>
          <p:nvPr>
            <p:ph type="body" idx="1"/>
          </p:nvPr>
        </p:nvSpPr>
        <p:spPr bwMode="auto">
          <a:xfrm>
            <a:off x="434975" y="1509714"/>
            <a:ext cx="8274050"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dirty="0"/>
              <a:t>Body text</a:t>
            </a:r>
          </a:p>
          <a:p>
            <a:pPr lvl="1"/>
            <a:r>
              <a:rPr lang="en-GB" dirty="0"/>
              <a:t>First level</a:t>
            </a:r>
          </a:p>
          <a:p>
            <a:pPr lvl="2"/>
            <a:r>
              <a:rPr lang="en-GB" dirty="0"/>
              <a:t>Second level</a:t>
            </a:r>
          </a:p>
          <a:p>
            <a:pPr lvl="3"/>
            <a:r>
              <a:rPr lang="en-GB" dirty="0"/>
              <a:t>Third level</a:t>
            </a:r>
          </a:p>
          <a:p>
            <a:pPr lvl="4"/>
            <a:r>
              <a:rPr lang="en-GB" dirty="0"/>
              <a:t>Quotation level</a:t>
            </a:r>
          </a:p>
        </p:txBody>
      </p:sp>
      <p:sp>
        <p:nvSpPr>
          <p:cNvPr id="1036" name="Text Box 12"/>
          <p:cNvSpPr txBox="1">
            <a:spLocks noChangeArrowheads="1"/>
          </p:cNvSpPr>
          <p:nvPr/>
        </p:nvSpPr>
        <p:spPr bwMode="auto">
          <a:xfrm>
            <a:off x="8539163" y="6675438"/>
            <a:ext cx="176212" cy="131762"/>
          </a:xfrm>
          <a:prstGeom prst="rect">
            <a:avLst/>
          </a:prstGeom>
          <a:noFill/>
          <a:ln w="9525" algn="ctr">
            <a:noFill/>
            <a:miter lim="800000"/>
            <a:headEnd/>
            <a:tailEnd/>
          </a:ln>
          <a:effectLst/>
        </p:spPr>
        <p:txBody>
          <a:bodyPr wrap="none" lIns="0" tIns="0" rIns="0" bIns="0"/>
          <a:lstStyle/>
          <a:p>
            <a:pPr algn="r" defTabSz="889000" fontAlgn="base">
              <a:spcBef>
                <a:spcPct val="0"/>
              </a:spcBef>
            </a:pPr>
            <a:fld id="{0AAE6F06-DF1F-4AFE-8A52-B806E3E9D437}" type="slidenum">
              <a:rPr lang="en-GB" sz="900">
                <a:solidFill>
                  <a:srgbClr val="0072C6"/>
                </a:solidFill>
              </a:rPr>
              <a:pPr algn="r" defTabSz="889000" fontAlgn="base">
                <a:spcBef>
                  <a:spcPct val="0"/>
                </a:spcBef>
              </a:pPr>
              <a:t>‹#›</a:t>
            </a:fld>
            <a:endParaRPr lang="en-GB" sz="900" dirty="0">
              <a:solidFill>
                <a:srgbClr val="0072C6"/>
              </a:solidFill>
            </a:endParaRPr>
          </a:p>
        </p:txBody>
      </p:sp>
      <p:sp>
        <p:nvSpPr>
          <p:cNvPr id="10" name="Date Placeholder 3"/>
          <p:cNvSpPr txBox="1">
            <a:spLocks/>
          </p:cNvSpPr>
          <p:nvPr/>
        </p:nvSpPr>
        <p:spPr>
          <a:xfrm>
            <a:off x="422031" y="6630547"/>
            <a:ext cx="1303242" cy="169277"/>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1100" noProof="1">
                <a:solidFill>
                  <a:srgbClr val="0072C6"/>
                </a:solidFill>
              </a:rPr>
              <a:t>www.england.nhs.uk</a:t>
            </a:r>
          </a:p>
        </p:txBody>
      </p:sp>
      <p:pic>
        <p:nvPicPr>
          <p:cNvPr id="8" name="Picture 7">
            <a:extLst>
              <a:ext uri="{FF2B5EF4-FFF2-40B4-BE49-F238E27FC236}">
                <a16:creationId xmlns:a16="http://schemas.microsoft.com/office/drawing/2014/main" id="{73B6B674-1F72-4737-AC43-34B640E1CCF6}"/>
              </a:ext>
            </a:extLst>
          </p:cNvPr>
          <p:cNvPicPr>
            <a:picLocks noChangeAspect="1"/>
          </p:cNvPicPr>
          <p:nvPr userDrawn="1"/>
        </p:nvPicPr>
        <p:blipFill>
          <a:blip r:embed="rId17"/>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249146757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6" y="1680295"/>
            <a:ext cx="7841707" cy="3950736"/>
          </a:xfrm>
          <a:prstGeom prst="rect">
            <a:avLst/>
          </a:prstGeom>
        </p:spPr>
        <p:txBody>
          <a:bodyPr vert="horz" lIns="91429" tIns="45715" rIns="91429"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4"/>
          </p:nvPr>
        </p:nvSpPr>
        <p:spPr>
          <a:xfrm>
            <a:off x="6553200" y="6356361"/>
            <a:ext cx="2133600" cy="365125"/>
          </a:xfrm>
          <a:prstGeom prst="rect">
            <a:avLst/>
          </a:prstGeom>
        </p:spPr>
        <p:txBody>
          <a:bodyPr vert="horz" lIns="91429" tIns="45715" rIns="91429" bIns="45715" rtlCol="0" anchor="ctr"/>
          <a:lstStyle>
            <a:lvl1pPr algn="r">
              <a:defRPr sz="1200">
                <a:solidFill>
                  <a:schemeClr val="tx2"/>
                </a:solidFill>
                <a:latin typeface="Arial"/>
                <a:cs typeface="Arial"/>
              </a:defRPr>
            </a:lvl1pPr>
          </a:lstStyle>
          <a:p>
            <a:pPr defTabSz="457145"/>
            <a:fld id="{61E112CC-F5C7-5E43-8EAA-F554FEB5E453}" type="slidenum">
              <a:rPr lang="en-US" smtClean="0">
                <a:solidFill>
                  <a:srgbClr val="005EB8"/>
                </a:solidFill>
              </a:rPr>
              <a:pPr defTabSz="457145"/>
              <a:t>‹#›</a:t>
            </a:fld>
            <a:endParaRPr lang="en-US" dirty="0">
              <a:solidFill>
                <a:srgbClr val="005EB8"/>
              </a:solidFill>
            </a:endParaRPr>
          </a:p>
        </p:txBody>
      </p:sp>
      <p:sp>
        <p:nvSpPr>
          <p:cNvPr id="26" name="Title Placeholder 1"/>
          <p:cNvSpPr>
            <a:spLocks noGrp="1"/>
          </p:cNvSpPr>
          <p:nvPr>
            <p:ph type="title"/>
          </p:nvPr>
        </p:nvSpPr>
        <p:spPr>
          <a:xfrm>
            <a:off x="457207" y="749916"/>
            <a:ext cx="7376429" cy="667725"/>
          </a:xfrm>
          <a:prstGeom prst="rect">
            <a:avLst/>
          </a:prstGeom>
        </p:spPr>
        <p:txBody>
          <a:bodyPr vert="horz" lIns="91429" tIns="45715" rIns="91429" bIns="45715"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b="47301"/>
          <a:stretch/>
        </p:blipFill>
        <p:spPr>
          <a:xfrm>
            <a:off x="7833632" y="371210"/>
            <a:ext cx="927657" cy="378702"/>
          </a:xfrm>
          <a:prstGeom prst="rect">
            <a:avLst/>
          </a:prstGeom>
        </p:spPr>
      </p:pic>
    </p:spTree>
    <p:extLst>
      <p:ext uri="{BB962C8B-B14F-4D97-AF65-F5344CB8AC3E}">
        <p14:creationId xmlns:p14="http://schemas.microsoft.com/office/powerpoint/2010/main" val="28611444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hf hdr="0" ftr="0" dt="0"/>
  <p:txStyles>
    <p:titleStyle>
      <a:lvl1pPr algn="l" defTabSz="457145"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859" indent="-342859"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861" indent="-285716"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286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15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6" y="1680295"/>
            <a:ext cx="7841707" cy="3950736"/>
          </a:xfrm>
          <a:prstGeom prst="rect">
            <a:avLst/>
          </a:prstGeom>
        </p:spPr>
        <p:txBody>
          <a:bodyPr vert="horz" lIns="91429" tIns="45715" rIns="91429"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4"/>
          </p:nvPr>
        </p:nvSpPr>
        <p:spPr>
          <a:xfrm>
            <a:off x="6553200" y="6356361"/>
            <a:ext cx="2133600" cy="365125"/>
          </a:xfrm>
          <a:prstGeom prst="rect">
            <a:avLst/>
          </a:prstGeom>
        </p:spPr>
        <p:txBody>
          <a:bodyPr vert="horz" lIns="91429" tIns="45715" rIns="91429" bIns="45715" rtlCol="0" anchor="ctr"/>
          <a:lstStyle>
            <a:lvl1pPr algn="r">
              <a:defRPr sz="1200">
                <a:solidFill>
                  <a:schemeClr val="tx2"/>
                </a:solidFill>
                <a:latin typeface="Arial"/>
                <a:cs typeface="Arial"/>
              </a:defRPr>
            </a:lvl1pPr>
          </a:lstStyle>
          <a:p>
            <a:pPr defTabSz="457145"/>
            <a:fld id="{61E112CC-F5C7-5E43-8EAA-F554FEB5E453}" type="slidenum">
              <a:rPr lang="en-US" smtClean="0">
                <a:solidFill>
                  <a:srgbClr val="005EB8"/>
                </a:solidFill>
              </a:rPr>
              <a:pPr defTabSz="457145"/>
              <a:t>‹#›</a:t>
            </a:fld>
            <a:endParaRPr lang="en-US" dirty="0">
              <a:solidFill>
                <a:srgbClr val="005EB8"/>
              </a:solidFill>
            </a:endParaRPr>
          </a:p>
        </p:txBody>
      </p:sp>
      <p:sp>
        <p:nvSpPr>
          <p:cNvPr id="26" name="Title Placeholder 1"/>
          <p:cNvSpPr>
            <a:spLocks noGrp="1"/>
          </p:cNvSpPr>
          <p:nvPr>
            <p:ph type="title"/>
          </p:nvPr>
        </p:nvSpPr>
        <p:spPr>
          <a:xfrm>
            <a:off x="457207" y="749916"/>
            <a:ext cx="7376429" cy="667725"/>
          </a:xfrm>
          <a:prstGeom prst="rect">
            <a:avLst/>
          </a:prstGeom>
        </p:spPr>
        <p:txBody>
          <a:bodyPr vert="horz" lIns="91429" tIns="45715" rIns="91429" bIns="45715"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b="47301"/>
          <a:stretch/>
        </p:blipFill>
        <p:spPr>
          <a:xfrm>
            <a:off x="7833632" y="371210"/>
            <a:ext cx="927657" cy="378702"/>
          </a:xfrm>
          <a:prstGeom prst="rect">
            <a:avLst/>
          </a:prstGeom>
        </p:spPr>
      </p:pic>
    </p:spTree>
    <p:extLst>
      <p:ext uri="{BB962C8B-B14F-4D97-AF65-F5344CB8AC3E}">
        <p14:creationId xmlns:p14="http://schemas.microsoft.com/office/powerpoint/2010/main" val="28387529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Lst>
  <p:hf hdr="0" ftr="0" dt="0"/>
  <p:txStyles>
    <p:titleStyle>
      <a:lvl1pPr algn="l" defTabSz="457145"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859" indent="-342859"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861" indent="-285716"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286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15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5" y="1680295"/>
            <a:ext cx="7841707" cy="3950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6" name="Title Placeholder 1"/>
          <p:cNvSpPr>
            <a:spLocks noGrp="1"/>
          </p:cNvSpPr>
          <p:nvPr>
            <p:ph type="title"/>
          </p:nvPr>
        </p:nvSpPr>
        <p:spPr>
          <a:xfrm>
            <a:off x="457206" y="749916"/>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6" name="Picture 5">
            <a:extLst>
              <a:ext uri="{FF2B5EF4-FFF2-40B4-BE49-F238E27FC236}">
                <a16:creationId xmlns:a16="http://schemas.microsoft.com/office/drawing/2014/main" id="{52D97809-8BA2-4113-AFC7-B9FB31D8F49B}"/>
              </a:ext>
            </a:extLst>
          </p:cNvPr>
          <p:cNvPicPr>
            <a:picLocks noChangeAspect="1"/>
          </p:cNvPicPr>
          <p:nvPr userDrawn="1"/>
        </p:nvPicPr>
        <p:blipFill>
          <a:blip r:embed="rId20"/>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42125519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2"/>
            </p:custDataLst>
          </p:nvPr>
        </p:nvGraphicFramePr>
        <p:xfrm>
          <a:off x="1485" y="1599"/>
          <a:ext cx="1465" cy="1587"/>
        </p:xfrm>
        <a:graphic>
          <a:graphicData uri="http://schemas.openxmlformats.org/presentationml/2006/ole">
            <mc:AlternateContent xmlns:mc="http://schemas.openxmlformats.org/markup-compatibility/2006">
              <mc:Choice xmlns:v="urn:schemas-microsoft-com:vml" Requires="v">
                <p:oleObj spid="_x0000_s39060"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5" y="159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4994" y="163513"/>
            <a:ext cx="7726347" cy="831850"/>
          </a:xfrm>
          <a:prstGeom prst="rect">
            <a:avLst/>
          </a:prstGeom>
          <a:noFill/>
          <a:ln w="9525" algn="ctr">
            <a:noFill/>
            <a:miter lim="800000"/>
            <a:headEnd/>
            <a:tailEnd/>
          </a:ln>
          <a:effectLst/>
        </p:spPr>
        <p:txBody>
          <a:bodyPr vert="horz" wrap="square" lIns="0" tIns="44434" rIns="0" bIns="44434" numCol="1" anchor="b" anchorCtr="0" compatLnSpc="1">
            <a:prstTxWarp prst="textNoShape">
              <a:avLst/>
            </a:prstTxWarp>
          </a:bodyPr>
          <a:lstStyle/>
          <a:p>
            <a:pPr lvl="0"/>
            <a:r>
              <a:rPr lang="en-GB" dirty="0"/>
              <a:t>Slide title</a:t>
            </a:r>
          </a:p>
        </p:txBody>
      </p:sp>
      <p:sp>
        <p:nvSpPr>
          <p:cNvPr id="1034" name="Rectangle 10"/>
          <p:cNvSpPr>
            <a:spLocks noGrp="1" noChangeArrowheads="1"/>
          </p:cNvSpPr>
          <p:nvPr>
            <p:ph type="body" idx="1"/>
          </p:nvPr>
        </p:nvSpPr>
        <p:spPr bwMode="auto">
          <a:xfrm>
            <a:off x="434975" y="1509715"/>
            <a:ext cx="8274050"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dirty="0"/>
              <a:t>Body text</a:t>
            </a:r>
          </a:p>
          <a:p>
            <a:pPr lvl="1"/>
            <a:r>
              <a:rPr lang="en-GB" dirty="0"/>
              <a:t>First level</a:t>
            </a:r>
          </a:p>
          <a:p>
            <a:pPr lvl="2"/>
            <a:r>
              <a:rPr lang="en-GB" dirty="0"/>
              <a:t>Second level</a:t>
            </a:r>
          </a:p>
          <a:p>
            <a:pPr lvl="3"/>
            <a:r>
              <a:rPr lang="en-GB" dirty="0"/>
              <a:t>Third level</a:t>
            </a:r>
          </a:p>
          <a:p>
            <a:pPr lvl="4"/>
            <a:r>
              <a:rPr lang="en-GB" dirty="0"/>
              <a:t>Quotation level</a:t>
            </a:r>
          </a:p>
        </p:txBody>
      </p:sp>
      <p:sp>
        <p:nvSpPr>
          <p:cNvPr id="1036" name="Text Box 12"/>
          <p:cNvSpPr txBox="1">
            <a:spLocks noChangeArrowheads="1"/>
          </p:cNvSpPr>
          <p:nvPr/>
        </p:nvSpPr>
        <p:spPr bwMode="auto">
          <a:xfrm>
            <a:off x="8539163" y="6675438"/>
            <a:ext cx="176212" cy="131762"/>
          </a:xfrm>
          <a:prstGeom prst="rect">
            <a:avLst/>
          </a:prstGeom>
          <a:noFill/>
          <a:ln w="9525" algn="ctr">
            <a:noFill/>
            <a:miter lim="800000"/>
            <a:headEnd/>
            <a:tailEnd/>
          </a:ln>
          <a:effectLst/>
        </p:spPr>
        <p:txBody>
          <a:bodyPr wrap="none" lIns="0" tIns="0" rIns="0" bIns="0"/>
          <a:lstStyle/>
          <a:p>
            <a:pPr algn="r" defTabSz="888893" fontAlgn="base">
              <a:spcBef>
                <a:spcPct val="0"/>
              </a:spcBef>
            </a:pPr>
            <a:fld id="{0AAE6F06-DF1F-4AFE-8A52-B806E3E9D437}" type="slidenum">
              <a:rPr lang="en-GB" sz="900">
                <a:solidFill>
                  <a:srgbClr val="0072C6"/>
                </a:solidFill>
              </a:rPr>
              <a:pPr algn="r" defTabSz="888893" fontAlgn="base">
                <a:spcBef>
                  <a:spcPct val="0"/>
                </a:spcBef>
              </a:pPr>
              <a:t>‹#›</a:t>
            </a:fld>
            <a:endParaRPr lang="en-GB" sz="900" dirty="0">
              <a:solidFill>
                <a:srgbClr val="0072C6"/>
              </a:solidFill>
            </a:endParaRPr>
          </a:p>
        </p:txBody>
      </p:sp>
      <p:pic>
        <p:nvPicPr>
          <p:cNvPr id="7" name="Picture 6">
            <a:extLst>
              <a:ext uri="{FF2B5EF4-FFF2-40B4-BE49-F238E27FC236}">
                <a16:creationId xmlns:a16="http://schemas.microsoft.com/office/drawing/2014/main" id="{7D6E3853-D941-4C68-9E62-1A2D82AFB2F6}"/>
              </a:ext>
            </a:extLst>
          </p:cNvPr>
          <p:cNvPicPr>
            <a:picLocks noChangeAspect="1"/>
          </p:cNvPicPr>
          <p:nvPr userDrawn="1"/>
        </p:nvPicPr>
        <p:blipFill>
          <a:blip r:embed="rId15"/>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30327961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Lst>
  <p:txStyles>
    <p:titleStyle>
      <a:lvl1pPr algn="l" defTabSz="888893" rtl="0" eaLnBrk="1" fontAlgn="base" hangingPunct="1">
        <a:spcBef>
          <a:spcPct val="0"/>
        </a:spcBef>
        <a:spcAft>
          <a:spcPct val="0"/>
        </a:spcAft>
        <a:defRPr sz="2400" b="1">
          <a:solidFill>
            <a:schemeClr val="tx2"/>
          </a:solidFill>
          <a:latin typeface="+mj-lt"/>
          <a:ea typeface="+mj-ea"/>
          <a:cs typeface="+mj-cs"/>
        </a:defRPr>
      </a:lvl1pPr>
      <a:lvl2pPr algn="l" defTabSz="888893" rtl="0" eaLnBrk="1" fontAlgn="base" hangingPunct="1">
        <a:spcBef>
          <a:spcPct val="0"/>
        </a:spcBef>
        <a:spcAft>
          <a:spcPct val="0"/>
        </a:spcAft>
        <a:defRPr sz="2400" b="1">
          <a:solidFill>
            <a:schemeClr val="tx2"/>
          </a:solidFill>
          <a:latin typeface="Trebuchet MS" pitchFamily="34" charset="0"/>
          <a:cs typeface="Arial" charset="0"/>
        </a:defRPr>
      </a:lvl2pPr>
      <a:lvl3pPr algn="l" defTabSz="888893" rtl="0" eaLnBrk="1" fontAlgn="base" hangingPunct="1">
        <a:spcBef>
          <a:spcPct val="0"/>
        </a:spcBef>
        <a:spcAft>
          <a:spcPct val="0"/>
        </a:spcAft>
        <a:defRPr sz="2400" b="1">
          <a:solidFill>
            <a:schemeClr val="tx2"/>
          </a:solidFill>
          <a:latin typeface="Trebuchet MS" pitchFamily="34" charset="0"/>
          <a:cs typeface="Arial" charset="0"/>
        </a:defRPr>
      </a:lvl3pPr>
      <a:lvl4pPr algn="l" defTabSz="888893" rtl="0" eaLnBrk="1" fontAlgn="base" hangingPunct="1">
        <a:spcBef>
          <a:spcPct val="0"/>
        </a:spcBef>
        <a:spcAft>
          <a:spcPct val="0"/>
        </a:spcAft>
        <a:defRPr sz="2400" b="1">
          <a:solidFill>
            <a:schemeClr val="tx2"/>
          </a:solidFill>
          <a:latin typeface="Trebuchet MS" pitchFamily="34" charset="0"/>
          <a:cs typeface="Arial" charset="0"/>
        </a:defRPr>
      </a:lvl4pPr>
      <a:lvl5pPr algn="l" defTabSz="888893" rtl="0" eaLnBrk="1" fontAlgn="base" hangingPunct="1">
        <a:spcBef>
          <a:spcPct val="0"/>
        </a:spcBef>
        <a:spcAft>
          <a:spcPct val="0"/>
        </a:spcAft>
        <a:defRPr sz="2400" b="1">
          <a:solidFill>
            <a:schemeClr val="tx2"/>
          </a:solidFill>
          <a:latin typeface="Trebuchet MS" pitchFamily="34" charset="0"/>
          <a:cs typeface="Arial" charset="0"/>
        </a:defRPr>
      </a:lvl5pPr>
      <a:lvl6pPr marL="457145" algn="l" defTabSz="888893" rtl="0" eaLnBrk="1" fontAlgn="base" hangingPunct="1">
        <a:spcBef>
          <a:spcPct val="0"/>
        </a:spcBef>
        <a:spcAft>
          <a:spcPct val="0"/>
        </a:spcAft>
        <a:defRPr sz="2400" b="1">
          <a:solidFill>
            <a:schemeClr val="tx2"/>
          </a:solidFill>
          <a:latin typeface="Trebuchet MS" pitchFamily="34" charset="0"/>
          <a:cs typeface="Arial" charset="0"/>
        </a:defRPr>
      </a:lvl6pPr>
      <a:lvl7pPr marL="914290" algn="l" defTabSz="888893" rtl="0" eaLnBrk="1" fontAlgn="base" hangingPunct="1">
        <a:spcBef>
          <a:spcPct val="0"/>
        </a:spcBef>
        <a:spcAft>
          <a:spcPct val="0"/>
        </a:spcAft>
        <a:defRPr sz="2400" b="1">
          <a:solidFill>
            <a:schemeClr val="tx2"/>
          </a:solidFill>
          <a:latin typeface="Trebuchet MS" pitchFamily="34" charset="0"/>
          <a:cs typeface="Arial" charset="0"/>
        </a:defRPr>
      </a:lvl7pPr>
      <a:lvl8pPr marL="1371435" algn="l" defTabSz="888893" rtl="0" eaLnBrk="1" fontAlgn="base" hangingPunct="1">
        <a:spcBef>
          <a:spcPct val="0"/>
        </a:spcBef>
        <a:spcAft>
          <a:spcPct val="0"/>
        </a:spcAft>
        <a:defRPr sz="2400" b="1">
          <a:solidFill>
            <a:schemeClr val="tx2"/>
          </a:solidFill>
          <a:latin typeface="Trebuchet MS" pitchFamily="34" charset="0"/>
          <a:cs typeface="Arial" charset="0"/>
        </a:defRPr>
      </a:lvl8pPr>
      <a:lvl9pPr marL="1828581" algn="l" defTabSz="888893"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8893" rtl="0" eaLnBrk="1" fontAlgn="base" hangingPunct="1">
        <a:spcBef>
          <a:spcPct val="20000"/>
        </a:spcBef>
        <a:spcAft>
          <a:spcPct val="0"/>
        </a:spcAft>
        <a:defRPr sz="1600" b="1">
          <a:solidFill>
            <a:schemeClr val="tx1"/>
          </a:solidFill>
          <a:latin typeface="+mn-lt"/>
          <a:ea typeface="+mn-ea"/>
          <a:cs typeface="+mn-cs"/>
        </a:defRPr>
      </a:lvl1pPr>
      <a:lvl2pPr marL="444447" indent="-222223" algn="l" defTabSz="888893" rtl="0" eaLnBrk="1" fontAlgn="base" hangingPunct="1">
        <a:spcBef>
          <a:spcPct val="20000"/>
        </a:spcBef>
        <a:spcAft>
          <a:spcPct val="0"/>
        </a:spcAft>
        <a:buClrTx/>
        <a:buChar char="•"/>
        <a:defRPr sz="1600">
          <a:solidFill>
            <a:schemeClr val="tx1"/>
          </a:solidFill>
          <a:latin typeface="+mn-lt"/>
          <a:cs typeface="+mn-cs"/>
        </a:defRPr>
      </a:lvl2pPr>
      <a:lvl3pPr marL="888893" indent="-222223" algn="l" defTabSz="888893"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102" indent="-22698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423" indent="-22063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56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13"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85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04"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3"/>
            </p:custDataLst>
          </p:nvPr>
        </p:nvGraphicFramePr>
        <p:xfrm>
          <a:off x="1479" y="1592"/>
          <a:ext cx="1465" cy="1587"/>
        </p:xfrm>
        <a:graphic>
          <a:graphicData uri="http://schemas.openxmlformats.org/presentationml/2006/ole">
            <mc:AlternateContent xmlns:mc="http://schemas.openxmlformats.org/markup-compatibility/2006">
              <mc:Choice xmlns:v="urn:schemas-microsoft-com:vml" Requires="v">
                <p:oleObj spid="_x0000_s47252" name="think-cell Slide" r:id="rId14" imgW="360" imgH="360" progId="TCLayout.ActiveDocument.1">
                  <p:embed/>
                </p:oleObj>
              </mc:Choice>
              <mc:Fallback>
                <p:oleObj name="think-cell Slide" r:id="rId14" imgW="360" imgH="36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79"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4989" y="163513"/>
            <a:ext cx="7726347" cy="831850"/>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p>
            <a:pPr lvl="0"/>
            <a:r>
              <a:rPr lang="en-GB" dirty="0"/>
              <a:t>Slide title</a:t>
            </a:r>
          </a:p>
        </p:txBody>
      </p:sp>
      <p:sp>
        <p:nvSpPr>
          <p:cNvPr id="1034" name="Rectangle 10"/>
          <p:cNvSpPr>
            <a:spLocks noGrp="1" noChangeArrowheads="1"/>
          </p:cNvSpPr>
          <p:nvPr>
            <p:ph type="body" idx="1"/>
          </p:nvPr>
        </p:nvSpPr>
        <p:spPr bwMode="auto">
          <a:xfrm>
            <a:off x="434975" y="1509714"/>
            <a:ext cx="8274050"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dirty="0"/>
              <a:t>Body text</a:t>
            </a:r>
          </a:p>
          <a:p>
            <a:pPr lvl="1"/>
            <a:r>
              <a:rPr lang="en-GB" dirty="0"/>
              <a:t>First level</a:t>
            </a:r>
          </a:p>
          <a:p>
            <a:pPr lvl="2"/>
            <a:r>
              <a:rPr lang="en-GB" dirty="0"/>
              <a:t>Second level</a:t>
            </a:r>
          </a:p>
          <a:p>
            <a:pPr lvl="3"/>
            <a:r>
              <a:rPr lang="en-GB" dirty="0"/>
              <a:t>Third level</a:t>
            </a:r>
          </a:p>
          <a:p>
            <a:pPr lvl="4"/>
            <a:r>
              <a:rPr lang="en-GB" dirty="0"/>
              <a:t>Quotation level</a:t>
            </a:r>
          </a:p>
        </p:txBody>
      </p:sp>
      <p:sp>
        <p:nvSpPr>
          <p:cNvPr id="1036" name="Text Box 12"/>
          <p:cNvSpPr txBox="1">
            <a:spLocks noChangeArrowheads="1"/>
          </p:cNvSpPr>
          <p:nvPr/>
        </p:nvSpPr>
        <p:spPr bwMode="auto">
          <a:xfrm>
            <a:off x="8539163" y="6675438"/>
            <a:ext cx="176212" cy="131762"/>
          </a:xfrm>
          <a:prstGeom prst="rect">
            <a:avLst/>
          </a:prstGeom>
          <a:noFill/>
          <a:ln w="9525" algn="ctr">
            <a:noFill/>
            <a:miter lim="800000"/>
            <a:headEnd/>
            <a:tailEnd/>
          </a:ln>
          <a:effectLst/>
        </p:spPr>
        <p:txBody>
          <a:bodyPr wrap="none" lIns="0" tIns="0" rIns="0" bIns="0"/>
          <a:lstStyle/>
          <a:p>
            <a:pPr algn="r" defTabSz="889000" fontAlgn="base">
              <a:spcBef>
                <a:spcPct val="0"/>
              </a:spcBef>
            </a:pPr>
            <a:fld id="{0AAE6F06-DF1F-4AFE-8A52-B806E3E9D437}" type="slidenum">
              <a:rPr lang="en-GB" sz="900">
                <a:solidFill>
                  <a:srgbClr val="0072C6"/>
                </a:solidFill>
              </a:rPr>
              <a:pPr algn="r" defTabSz="889000" fontAlgn="base">
                <a:spcBef>
                  <a:spcPct val="0"/>
                </a:spcBef>
              </a:pPr>
              <a:t>‹#›</a:t>
            </a:fld>
            <a:endParaRPr lang="en-GB" sz="900" dirty="0">
              <a:solidFill>
                <a:srgbClr val="0072C6"/>
              </a:solidFill>
            </a:endParaRPr>
          </a:p>
        </p:txBody>
      </p:sp>
      <p:sp>
        <p:nvSpPr>
          <p:cNvPr id="10" name="Date Placeholder 3"/>
          <p:cNvSpPr txBox="1">
            <a:spLocks/>
          </p:cNvSpPr>
          <p:nvPr/>
        </p:nvSpPr>
        <p:spPr>
          <a:xfrm>
            <a:off x="422031" y="6630531"/>
            <a:ext cx="1303242" cy="169277"/>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1100" noProof="1">
                <a:solidFill>
                  <a:srgbClr val="0072C6"/>
                </a:solidFill>
              </a:rPr>
              <a:t>www.england.nhs.uk</a:t>
            </a:r>
          </a:p>
        </p:txBody>
      </p:sp>
      <p:pic>
        <p:nvPicPr>
          <p:cNvPr id="8" name="Picture 7">
            <a:extLst>
              <a:ext uri="{FF2B5EF4-FFF2-40B4-BE49-F238E27FC236}">
                <a16:creationId xmlns:a16="http://schemas.microsoft.com/office/drawing/2014/main" id="{7690FFC6-4E9E-49E0-86A8-5E417BD36EFA}"/>
              </a:ext>
            </a:extLst>
          </p:cNvPr>
          <p:cNvPicPr>
            <a:picLocks noChangeAspect="1"/>
          </p:cNvPicPr>
          <p:nvPr userDrawn="1"/>
        </p:nvPicPr>
        <p:blipFill>
          <a:blip r:embed="rId16"/>
          <a:stretch>
            <a:fillRect/>
          </a:stretch>
        </p:blipFill>
        <p:spPr>
          <a:xfrm>
            <a:off x="7924800" y="228600"/>
            <a:ext cx="1008557" cy="378702"/>
          </a:xfrm>
          <a:prstGeom prst="rect">
            <a:avLst/>
          </a:prstGeom>
        </p:spPr>
      </p:pic>
    </p:spTree>
    <p:extLst>
      <p:ext uri="{BB962C8B-B14F-4D97-AF65-F5344CB8AC3E}">
        <p14:creationId xmlns:p14="http://schemas.microsoft.com/office/powerpoint/2010/main" val="44125603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hf hdr="0" dt="0"/>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mailto:england.STGPHM@nhs.n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title"/>
          </p:nvPr>
        </p:nvSpPr>
        <p:spPr/>
        <p:txBody>
          <a:bodyPr/>
          <a:lstStyle/>
          <a:p>
            <a:r>
              <a:rPr lang="en-GB" dirty="0"/>
              <a:t>Population Health Management</a:t>
            </a:r>
          </a:p>
        </p:txBody>
      </p:sp>
      <p:sp>
        <p:nvSpPr>
          <p:cNvPr id="3" name="Subtitle 2">
            <a:extLst>
              <a:ext uri="{FF2B5EF4-FFF2-40B4-BE49-F238E27FC236}">
                <a16:creationId xmlns:a16="http://schemas.microsoft.com/office/drawing/2014/main" id="{31608A49-3EB9-493C-B378-62279B28580E}"/>
              </a:ext>
            </a:extLst>
          </p:cNvPr>
          <p:cNvSpPr>
            <a:spLocks noGrp="1"/>
          </p:cNvSpPr>
          <p:nvPr>
            <p:ph type="subTitle" idx="1"/>
          </p:nvPr>
        </p:nvSpPr>
        <p:spPr>
          <a:xfrm>
            <a:off x="449539" y="4716378"/>
            <a:ext cx="6858000" cy="473244"/>
          </a:xfrm>
        </p:spPr>
        <p:txBody>
          <a:bodyPr/>
          <a:lstStyle/>
          <a:p>
            <a:r>
              <a:rPr lang="en-US" dirty="0"/>
              <a:t>NHS England, NHS Digital and Public Health England</a:t>
            </a:r>
            <a:endParaRPr lang="en-GB" dirty="0"/>
          </a:p>
          <a:p>
            <a:r>
              <a:rPr lang="en-GB" dirty="0"/>
              <a:t>April 2019</a:t>
            </a:r>
          </a:p>
        </p:txBody>
      </p:sp>
      <p:pic>
        <p:nvPicPr>
          <p:cNvPr id="5" name="Picture 7" descr="Image result for public health england logo transparent background">
            <a:extLst>
              <a:ext uri="{FF2B5EF4-FFF2-40B4-BE49-F238E27FC236}">
                <a16:creationId xmlns:a16="http://schemas.microsoft.com/office/drawing/2014/main" id="{83192527-83F1-4FE9-B498-B7BAB5A02B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600305" cy="99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3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8B11BA-81DE-4C51-8E8A-3399FFB7C116}"/>
              </a:ext>
            </a:extLst>
          </p:cNvPr>
          <p:cNvPicPr>
            <a:picLocks noChangeAspect="1"/>
          </p:cNvPicPr>
          <p:nvPr/>
        </p:nvPicPr>
        <p:blipFill rotWithShape="1">
          <a:blip r:embed="rId3"/>
          <a:srcRect l="13333" r="13333"/>
          <a:stretch/>
        </p:blipFill>
        <p:spPr>
          <a:xfrm>
            <a:off x="228600" y="163513"/>
            <a:ext cx="8807896" cy="6312478"/>
          </a:xfrm>
          <a:prstGeom prst="rect">
            <a:avLst/>
          </a:prstGeom>
        </p:spPr>
      </p:pic>
      <p:sp>
        <p:nvSpPr>
          <p:cNvPr id="7" name="Oval 6"/>
          <p:cNvSpPr/>
          <p:nvPr/>
        </p:nvSpPr>
        <p:spPr>
          <a:xfrm>
            <a:off x="2667000" y="1981200"/>
            <a:ext cx="3600400" cy="3096344"/>
          </a:xfrm>
          <a:prstGeom prst="ellipse">
            <a:avLst/>
          </a:prstGeom>
          <a:solidFill>
            <a:schemeClr val="bg1"/>
          </a:solidFill>
          <a:ln>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b="1" dirty="0">
                <a:solidFill>
                  <a:srgbClr val="0072CE"/>
                </a:solidFill>
              </a:rPr>
              <a:t>What is it?</a:t>
            </a:r>
          </a:p>
          <a:p>
            <a:pPr algn="ctr"/>
            <a:r>
              <a:rPr lang="en-GB" sz="1600" dirty="0">
                <a:solidFill>
                  <a:srgbClr val="0072CE"/>
                </a:solidFill>
              </a:rPr>
              <a:t>The maturity matrix is a simple grid that </a:t>
            </a:r>
            <a:r>
              <a:rPr lang="en-GB" sz="1600" b="1" dirty="0">
                <a:solidFill>
                  <a:srgbClr val="0072CE"/>
                </a:solidFill>
              </a:rPr>
              <a:t>describes what a basic, middle range and advanced system looks likes</a:t>
            </a:r>
            <a:r>
              <a:rPr lang="en-GB" sz="1600" dirty="0">
                <a:solidFill>
                  <a:srgbClr val="0072CE"/>
                </a:solidFill>
              </a:rPr>
              <a:t> for each of the three capability areas of; infrastructure, intelligence and interventions</a:t>
            </a:r>
          </a:p>
        </p:txBody>
      </p:sp>
      <p:sp>
        <p:nvSpPr>
          <p:cNvPr id="9" name="Oval 8"/>
          <p:cNvSpPr/>
          <p:nvPr/>
        </p:nvSpPr>
        <p:spPr>
          <a:xfrm>
            <a:off x="5562600" y="3429000"/>
            <a:ext cx="3473896" cy="2952328"/>
          </a:xfrm>
          <a:prstGeom prst="ellipse">
            <a:avLst/>
          </a:prstGeom>
          <a:solidFill>
            <a:schemeClr val="bg1"/>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b="1" dirty="0">
                <a:solidFill>
                  <a:srgbClr val="AE2573"/>
                </a:solidFill>
              </a:rPr>
              <a:t>How should it be used?</a:t>
            </a:r>
          </a:p>
          <a:p>
            <a:pPr algn="ctr"/>
            <a:r>
              <a:rPr lang="en-GB" sz="1600" dirty="0">
                <a:solidFill>
                  <a:srgbClr val="AE2573"/>
                </a:solidFill>
              </a:rPr>
              <a:t>The maturity matrix is intended to be tool to </a:t>
            </a:r>
            <a:r>
              <a:rPr lang="en-GB" sz="1600" b="1" dirty="0">
                <a:solidFill>
                  <a:srgbClr val="AE2573"/>
                </a:solidFill>
              </a:rPr>
              <a:t>help systems explore where they think their major gaps are and agree where they want to shift to and by when</a:t>
            </a:r>
          </a:p>
        </p:txBody>
      </p:sp>
    </p:spTree>
    <p:extLst>
      <p:ext uri="{BB962C8B-B14F-4D97-AF65-F5344CB8AC3E}">
        <p14:creationId xmlns:p14="http://schemas.microsoft.com/office/powerpoint/2010/main" val="104642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bwMode="auto">
          <a:xfrm>
            <a:off x="5823137" y="1340768"/>
            <a:ext cx="2520000" cy="1584176"/>
          </a:xfrm>
          <a:prstGeom prst="rect">
            <a:avLst/>
          </a:prstGeom>
          <a:solidFill>
            <a:schemeClr val="tx2"/>
          </a:solidFill>
          <a:ln w="28575" algn="ctr">
            <a:noFill/>
            <a:miter lim="800000"/>
            <a:headEnd/>
            <a:tailEnd/>
          </a:ln>
          <a:effectLst/>
        </p:spPr>
        <p:txBody>
          <a:bodyPr vert="horz" wrap="square" lIns="0" tIns="0" rIns="0" bIns="0" numCol="1" anchor="ctr" anchorCtr="0" compatLnSpc="1">
            <a:prstTxWarp prst="textNoShape">
              <a:avLst/>
            </a:prstTxWarp>
          </a:bodyPr>
          <a:lstStyle>
            <a:lvl1pPr algn="ctr" defTabSz="888893" rtl="0" eaLnBrk="1" fontAlgn="base" hangingPunct="1">
              <a:spcBef>
                <a:spcPct val="20000"/>
              </a:spcBef>
              <a:spcAft>
                <a:spcPct val="0"/>
              </a:spcAft>
              <a:defRPr sz="1600" b="1">
                <a:solidFill>
                  <a:schemeClr val="bg1"/>
                </a:solidFill>
                <a:latin typeface="+mn-lt"/>
                <a:ea typeface="+mn-ea"/>
                <a:cs typeface="+mn-cs"/>
              </a:defRPr>
            </a:lvl1pPr>
            <a:lvl2pPr marL="444447" indent="-222223" algn="l" defTabSz="888893" rtl="0" eaLnBrk="1" fontAlgn="base" hangingPunct="1">
              <a:spcBef>
                <a:spcPct val="20000"/>
              </a:spcBef>
              <a:spcAft>
                <a:spcPct val="0"/>
              </a:spcAft>
              <a:buClrTx/>
              <a:buChar char="•"/>
              <a:defRPr sz="1600">
                <a:solidFill>
                  <a:schemeClr val="tx1"/>
                </a:solidFill>
                <a:latin typeface="+mn-lt"/>
                <a:cs typeface="+mn-cs"/>
              </a:defRPr>
            </a:lvl2pPr>
            <a:lvl3pPr marL="888893" indent="-222223" algn="l" defTabSz="888893"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102" indent="-22698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423" indent="-22063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56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13"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85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04"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R="0" lvl="0" algn="ctr" defTabSz="888893" rtl="0" eaLnBrk="1" fontAlgn="base" latinLnBrk="0" hangingPunct="1">
              <a:lnSpc>
                <a:spcPct val="100000"/>
              </a:lnSpc>
              <a:spcBef>
                <a:spcPct val="20000"/>
              </a:spcBef>
              <a:spcAft>
                <a:spcPct val="0"/>
              </a:spcAft>
              <a:buClrTx/>
              <a:buSzTx/>
              <a:tabLst/>
              <a:defRPr/>
            </a:pPr>
            <a:r>
              <a:rPr lang="en-GB" kern="0" dirty="0">
                <a:solidFill>
                  <a:srgbClr val="FFFFFF"/>
                </a:solidFill>
                <a:latin typeface="Arial"/>
              </a:rPr>
              <a:t>3. Maturity Matrix and </a:t>
            </a:r>
          </a:p>
          <a:p>
            <a:pPr marR="0" lvl="0" algn="ctr" defTabSz="888893" rtl="0" eaLnBrk="1" fontAlgn="base" latinLnBrk="0" hangingPunct="1">
              <a:lnSpc>
                <a:spcPct val="100000"/>
              </a:lnSpc>
              <a:spcBef>
                <a:spcPct val="20000"/>
              </a:spcBef>
              <a:spcAft>
                <a:spcPct val="0"/>
              </a:spcAft>
              <a:buClrTx/>
              <a:buSzTx/>
              <a:tabLst/>
              <a:defRPr/>
            </a:pPr>
            <a:r>
              <a:rPr lang="en-GB" kern="0" dirty="0">
                <a:solidFill>
                  <a:srgbClr val="FFFFFF"/>
                </a:solidFill>
                <a:latin typeface="Arial"/>
              </a:rPr>
              <a:t>Library of Good Practice</a:t>
            </a:r>
            <a:endParaRPr kumimoji="0" lang="en-GB" b="1" i="0" u="none" strike="noStrike" kern="0" cap="none" spc="0" normalizeH="0" baseline="0" noProof="0" dirty="0">
              <a:ln>
                <a:noFill/>
              </a:ln>
              <a:solidFill>
                <a:srgbClr val="FFFFFF"/>
              </a:solidFill>
              <a:effectLst/>
              <a:uLnTx/>
              <a:uFillTx/>
              <a:latin typeface="Arial"/>
            </a:endParaRPr>
          </a:p>
        </p:txBody>
      </p:sp>
      <p:sp>
        <p:nvSpPr>
          <p:cNvPr id="10" name="Text Placeholder 1"/>
          <p:cNvSpPr txBox="1">
            <a:spLocks/>
          </p:cNvSpPr>
          <p:nvPr/>
        </p:nvSpPr>
        <p:spPr bwMode="auto">
          <a:xfrm>
            <a:off x="393630" y="3044811"/>
            <a:ext cx="2520000" cy="1584176"/>
          </a:xfrm>
          <a:prstGeom prst="rect">
            <a:avLst/>
          </a:prstGeom>
          <a:solidFill>
            <a:schemeClr val="tx2"/>
          </a:solidFill>
          <a:ln w="28575" algn="ctr">
            <a:noFill/>
            <a:miter lim="800000"/>
            <a:headEnd/>
            <a:tailEnd/>
          </a:ln>
          <a:effectLst/>
        </p:spPr>
        <p:txBody>
          <a:bodyPr vert="horz" wrap="square" lIns="0" tIns="0" rIns="0" bIns="0" numCol="1" anchor="ctr" anchorCtr="0" compatLnSpc="1">
            <a:prstTxWarp prst="textNoShape">
              <a:avLst/>
            </a:prstTxWarp>
          </a:bodyPr>
          <a:lstStyle>
            <a:lvl1pPr algn="ctr" defTabSz="888893" rtl="0" eaLnBrk="1" fontAlgn="base" hangingPunct="1">
              <a:spcBef>
                <a:spcPct val="20000"/>
              </a:spcBef>
              <a:spcAft>
                <a:spcPct val="0"/>
              </a:spcAft>
              <a:defRPr sz="1600" b="1">
                <a:solidFill>
                  <a:schemeClr val="bg1"/>
                </a:solidFill>
                <a:latin typeface="+mn-lt"/>
                <a:ea typeface="+mn-ea"/>
                <a:cs typeface="+mn-cs"/>
              </a:defRPr>
            </a:lvl1pPr>
            <a:lvl2pPr marL="444447" indent="-222223" algn="l" defTabSz="888893" rtl="0" eaLnBrk="1" fontAlgn="base" hangingPunct="1">
              <a:spcBef>
                <a:spcPct val="20000"/>
              </a:spcBef>
              <a:spcAft>
                <a:spcPct val="0"/>
              </a:spcAft>
              <a:buClrTx/>
              <a:buChar char="•"/>
              <a:defRPr sz="1600">
                <a:solidFill>
                  <a:schemeClr val="tx1"/>
                </a:solidFill>
                <a:latin typeface="+mn-lt"/>
                <a:cs typeface="+mn-cs"/>
              </a:defRPr>
            </a:lvl2pPr>
            <a:lvl3pPr marL="888893" indent="-222223" algn="l" defTabSz="888893"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102" indent="-22698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423" indent="-22063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56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13"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85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04"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0" marR="0" lvl="0" indent="0" algn="ctr" defTabSz="888893" rtl="0" eaLnBrk="1" fontAlgn="base" latinLnBrk="0" hangingPunct="1">
              <a:lnSpc>
                <a:spcPct val="100000"/>
              </a:lnSpc>
              <a:spcBef>
                <a:spcPct val="20000"/>
              </a:spcBef>
              <a:spcAft>
                <a:spcPct val="0"/>
              </a:spcAft>
              <a:buClrTx/>
              <a:buSzTx/>
              <a:buFontTx/>
              <a:buNone/>
              <a:tabLst/>
              <a:defRPr/>
            </a:pPr>
            <a:r>
              <a:rPr lang="en-GB" kern="0" noProof="0" dirty="0">
                <a:solidFill>
                  <a:srgbClr val="FFFFFF"/>
                </a:solidFill>
                <a:latin typeface="Arial"/>
              </a:rPr>
              <a:t>4</a:t>
            </a:r>
            <a:r>
              <a:rPr kumimoji="0" lang="en-GB" b="1" i="0" u="none" strike="noStrike" kern="0" cap="none" spc="0" normalizeH="0" baseline="0" noProof="0" dirty="0">
                <a:ln>
                  <a:noFill/>
                </a:ln>
                <a:solidFill>
                  <a:srgbClr val="FFFFFF"/>
                </a:solidFill>
                <a:effectLst/>
                <a:uLnTx/>
                <a:uFillTx/>
                <a:latin typeface="Arial"/>
              </a:rPr>
              <a:t>. PHM Community of </a:t>
            </a:r>
          </a:p>
          <a:p>
            <a:pPr marL="0" marR="0" lvl="0" indent="0" algn="ctr" defTabSz="888893" rtl="0" eaLnBrk="1" fontAlgn="base" latinLnBrk="0" hangingPunct="1">
              <a:lnSpc>
                <a:spcPct val="100000"/>
              </a:lnSpc>
              <a:spcBef>
                <a:spcPct val="20000"/>
              </a:spcBef>
              <a:spcAft>
                <a:spcPct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Arial"/>
              </a:rPr>
              <a:t>Practice Forum</a:t>
            </a:r>
          </a:p>
        </p:txBody>
      </p:sp>
      <p:sp>
        <p:nvSpPr>
          <p:cNvPr id="11" name="Text Placeholder 1"/>
          <p:cNvSpPr txBox="1">
            <a:spLocks/>
          </p:cNvSpPr>
          <p:nvPr/>
        </p:nvSpPr>
        <p:spPr bwMode="auto">
          <a:xfrm>
            <a:off x="3111462" y="3044811"/>
            <a:ext cx="2520000" cy="1584176"/>
          </a:xfrm>
          <a:prstGeom prst="rect">
            <a:avLst/>
          </a:prstGeom>
          <a:solidFill>
            <a:schemeClr val="tx2"/>
          </a:solidFill>
          <a:ln w="28575" algn="ctr">
            <a:noFill/>
            <a:miter lim="800000"/>
            <a:headEnd/>
            <a:tailEnd/>
          </a:ln>
          <a:effectLst/>
        </p:spPr>
        <p:txBody>
          <a:bodyPr vert="horz" wrap="square" lIns="0" tIns="0" rIns="0" bIns="0" numCol="1" anchor="ctr" anchorCtr="0" compatLnSpc="1">
            <a:prstTxWarp prst="textNoShape">
              <a:avLst/>
            </a:prstTxWarp>
          </a:bodyPr>
          <a:lstStyle>
            <a:lvl1pPr algn="ctr" defTabSz="888893" rtl="0" eaLnBrk="1" fontAlgn="base" hangingPunct="1">
              <a:spcBef>
                <a:spcPct val="20000"/>
              </a:spcBef>
              <a:spcAft>
                <a:spcPct val="0"/>
              </a:spcAft>
              <a:defRPr sz="1600" b="1">
                <a:solidFill>
                  <a:schemeClr val="bg1"/>
                </a:solidFill>
                <a:latin typeface="+mn-lt"/>
                <a:ea typeface="+mn-ea"/>
                <a:cs typeface="+mn-cs"/>
              </a:defRPr>
            </a:lvl1pPr>
            <a:lvl2pPr marL="444447" indent="-222223" algn="l" defTabSz="888893" rtl="0" eaLnBrk="1" fontAlgn="base" hangingPunct="1">
              <a:spcBef>
                <a:spcPct val="20000"/>
              </a:spcBef>
              <a:spcAft>
                <a:spcPct val="0"/>
              </a:spcAft>
              <a:buClrTx/>
              <a:buChar char="•"/>
              <a:defRPr sz="1600">
                <a:solidFill>
                  <a:schemeClr val="tx1"/>
                </a:solidFill>
                <a:latin typeface="+mn-lt"/>
                <a:cs typeface="+mn-cs"/>
              </a:defRPr>
            </a:lvl2pPr>
            <a:lvl3pPr marL="888893" indent="-222223" algn="l" defTabSz="888893"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102" indent="-22698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423" indent="-22063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56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13"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85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04"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0" marR="0" lvl="0" indent="0" algn="ctr" defTabSz="888893" rtl="0" eaLnBrk="1" fontAlgn="base" latinLnBrk="0" hangingPunct="1">
              <a:lnSpc>
                <a:spcPct val="100000"/>
              </a:lnSpc>
              <a:spcBef>
                <a:spcPct val="20000"/>
              </a:spcBef>
              <a:spcAft>
                <a:spcPct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Arial"/>
              </a:rPr>
              <a:t>5. PHM ‘</a:t>
            </a:r>
            <a:r>
              <a:rPr lang="en-GB" kern="0" dirty="0">
                <a:solidFill>
                  <a:srgbClr val="FFFFFF"/>
                </a:solidFill>
                <a:latin typeface="Arial"/>
              </a:rPr>
              <a:t>F</a:t>
            </a:r>
            <a:r>
              <a:rPr kumimoji="0" lang="en-GB" b="1" i="0" u="none" strike="noStrike" kern="0" cap="none" spc="0" normalizeH="0" baseline="0" noProof="0" dirty="0">
                <a:ln>
                  <a:noFill/>
                </a:ln>
                <a:solidFill>
                  <a:srgbClr val="FFFFFF"/>
                </a:solidFill>
                <a:effectLst/>
                <a:uLnTx/>
                <a:uFillTx/>
                <a:latin typeface="Arial"/>
              </a:rPr>
              <a:t>latpack’</a:t>
            </a:r>
          </a:p>
        </p:txBody>
      </p:sp>
      <p:sp>
        <p:nvSpPr>
          <p:cNvPr id="12" name="Text Placeholder 1"/>
          <p:cNvSpPr txBox="1">
            <a:spLocks/>
          </p:cNvSpPr>
          <p:nvPr/>
        </p:nvSpPr>
        <p:spPr bwMode="auto">
          <a:xfrm>
            <a:off x="5823137" y="3044811"/>
            <a:ext cx="2520000" cy="1584176"/>
          </a:xfrm>
          <a:prstGeom prst="rect">
            <a:avLst/>
          </a:prstGeom>
          <a:solidFill>
            <a:schemeClr val="tx2"/>
          </a:solidFill>
          <a:ln w="28575" algn="ctr">
            <a:noFill/>
            <a:miter lim="800000"/>
            <a:headEnd/>
            <a:tailEnd/>
          </a:ln>
          <a:effectLst/>
        </p:spPr>
        <p:txBody>
          <a:bodyPr vert="horz" wrap="square" lIns="0" tIns="0" rIns="0" bIns="0" numCol="1" anchor="ctr" anchorCtr="0" compatLnSpc="1">
            <a:prstTxWarp prst="textNoShape">
              <a:avLst/>
            </a:prstTxWarp>
          </a:bodyPr>
          <a:lstStyle>
            <a:lvl1pPr algn="ctr" defTabSz="888893" rtl="0" eaLnBrk="1" fontAlgn="base" hangingPunct="1">
              <a:spcBef>
                <a:spcPct val="20000"/>
              </a:spcBef>
              <a:spcAft>
                <a:spcPct val="0"/>
              </a:spcAft>
              <a:defRPr sz="1600" b="1">
                <a:solidFill>
                  <a:schemeClr val="bg1"/>
                </a:solidFill>
                <a:latin typeface="+mn-lt"/>
                <a:ea typeface="+mn-ea"/>
                <a:cs typeface="+mn-cs"/>
              </a:defRPr>
            </a:lvl1pPr>
            <a:lvl2pPr marL="444447" indent="-222223" algn="l" defTabSz="888893" rtl="0" eaLnBrk="1" fontAlgn="base" hangingPunct="1">
              <a:spcBef>
                <a:spcPct val="20000"/>
              </a:spcBef>
              <a:spcAft>
                <a:spcPct val="0"/>
              </a:spcAft>
              <a:buClrTx/>
              <a:buChar char="•"/>
              <a:defRPr sz="1600">
                <a:solidFill>
                  <a:schemeClr val="tx1"/>
                </a:solidFill>
                <a:latin typeface="+mn-lt"/>
                <a:cs typeface="+mn-cs"/>
              </a:defRPr>
            </a:lvl2pPr>
            <a:lvl3pPr marL="888893" indent="-222223" algn="l" defTabSz="888893"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102" indent="-22698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423" indent="-22063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56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13"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85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04"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lvl="0">
              <a:defRPr/>
            </a:pPr>
            <a:r>
              <a:rPr lang="en-GB" kern="0" noProof="0" dirty="0">
                <a:solidFill>
                  <a:srgbClr val="FFFFFF"/>
                </a:solidFill>
                <a:latin typeface="Arial"/>
              </a:rPr>
              <a:t>6. </a:t>
            </a:r>
            <a:r>
              <a:rPr lang="en-GB" kern="0" dirty="0">
                <a:solidFill>
                  <a:srgbClr val="FFFFFF"/>
                </a:solidFill>
              </a:rPr>
              <a:t>Support to engage and source external accredited development partners </a:t>
            </a:r>
          </a:p>
          <a:p>
            <a:pPr lvl="0">
              <a:defRPr/>
            </a:pPr>
            <a:r>
              <a:rPr lang="en-GB" kern="0" dirty="0">
                <a:solidFill>
                  <a:srgbClr val="FFFFFF"/>
                </a:solidFill>
              </a:rPr>
              <a:t>(HSSF)</a:t>
            </a:r>
          </a:p>
        </p:txBody>
      </p:sp>
      <p:sp>
        <p:nvSpPr>
          <p:cNvPr id="13" name="Text Placeholder 1"/>
          <p:cNvSpPr txBox="1">
            <a:spLocks/>
          </p:cNvSpPr>
          <p:nvPr/>
        </p:nvSpPr>
        <p:spPr bwMode="auto">
          <a:xfrm>
            <a:off x="393630" y="4748854"/>
            <a:ext cx="2520000" cy="1584176"/>
          </a:xfrm>
          <a:prstGeom prst="rect">
            <a:avLst/>
          </a:prstGeom>
          <a:solidFill>
            <a:schemeClr val="tx2"/>
          </a:solidFill>
          <a:ln w="28575" algn="ctr">
            <a:noFill/>
            <a:miter lim="800000"/>
            <a:headEnd/>
            <a:tailEnd/>
          </a:ln>
          <a:effectLst/>
        </p:spPr>
        <p:txBody>
          <a:bodyPr vert="horz" wrap="square" lIns="0" tIns="0" rIns="0" bIns="0" numCol="1" anchor="ctr" anchorCtr="0" compatLnSpc="1">
            <a:prstTxWarp prst="textNoShape">
              <a:avLst/>
            </a:prstTxWarp>
          </a:bodyPr>
          <a:lstStyle>
            <a:lvl1pPr algn="ctr" defTabSz="888893" rtl="0" eaLnBrk="1" fontAlgn="base" hangingPunct="1">
              <a:spcBef>
                <a:spcPct val="20000"/>
              </a:spcBef>
              <a:spcAft>
                <a:spcPct val="0"/>
              </a:spcAft>
              <a:defRPr sz="1600" b="1">
                <a:solidFill>
                  <a:schemeClr val="bg1"/>
                </a:solidFill>
                <a:latin typeface="+mn-lt"/>
                <a:ea typeface="+mn-ea"/>
                <a:cs typeface="+mn-cs"/>
              </a:defRPr>
            </a:lvl1pPr>
            <a:lvl2pPr marL="444447" indent="-222223" algn="l" defTabSz="888893" rtl="0" eaLnBrk="1" fontAlgn="base" hangingPunct="1">
              <a:spcBef>
                <a:spcPct val="20000"/>
              </a:spcBef>
              <a:spcAft>
                <a:spcPct val="0"/>
              </a:spcAft>
              <a:buClrTx/>
              <a:buChar char="•"/>
              <a:defRPr sz="1600">
                <a:solidFill>
                  <a:schemeClr val="tx1"/>
                </a:solidFill>
                <a:latin typeface="+mn-lt"/>
                <a:cs typeface="+mn-cs"/>
              </a:defRPr>
            </a:lvl2pPr>
            <a:lvl3pPr marL="888893" indent="-222223" algn="l" defTabSz="888893"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102" indent="-22698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423" indent="-22063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56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13"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85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04"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defRPr/>
            </a:pPr>
            <a:r>
              <a:rPr kumimoji="0" lang="en-GB" b="1" i="0" u="none" strike="noStrike" kern="0" cap="none" spc="0" normalizeH="0" baseline="0" noProof="0" dirty="0">
                <a:ln>
                  <a:noFill/>
                </a:ln>
                <a:solidFill>
                  <a:srgbClr val="FFFFFF"/>
                </a:solidFill>
                <a:effectLst/>
                <a:uLnTx/>
                <a:uFillTx/>
                <a:latin typeface="Arial"/>
              </a:rPr>
              <a:t>7. </a:t>
            </a:r>
            <a:r>
              <a:rPr lang="en-GB" kern="0" dirty="0">
                <a:solidFill>
                  <a:srgbClr val="FFFFFF"/>
                </a:solidFill>
              </a:rPr>
              <a:t>PHM Localised Development Programme</a:t>
            </a:r>
          </a:p>
        </p:txBody>
      </p:sp>
      <p:sp>
        <p:nvSpPr>
          <p:cNvPr id="14" name="Text Placeholder 1"/>
          <p:cNvSpPr txBox="1">
            <a:spLocks/>
          </p:cNvSpPr>
          <p:nvPr/>
        </p:nvSpPr>
        <p:spPr bwMode="auto">
          <a:xfrm>
            <a:off x="3111462" y="4748854"/>
            <a:ext cx="2520000" cy="1584176"/>
          </a:xfrm>
          <a:prstGeom prst="rect">
            <a:avLst/>
          </a:prstGeom>
          <a:solidFill>
            <a:schemeClr val="tx2"/>
          </a:solidFill>
          <a:ln w="28575" algn="ctr">
            <a:noFill/>
            <a:miter lim="800000"/>
            <a:headEnd/>
            <a:tailEnd/>
          </a:ln>
          <a:effectLst/>
        </p:spPr>
        <p:txBody>
          <a:bodyPr vert="horz" wrap="square" lIns="0" tIns="0" rIns="0" bIns="0" numCol="1" anchor="ctr" anchorCtr="0" compatLnSpc="1">
            <a:prstTxWarp prst="textNoShape">
              <a:avLst/>
            </a:prstTxWarp>
          </a:bodyPr>
          <a:lstStyle>
            <a:lvl1pPr algn="ctr" defTabSz="888893" rtl="0" eaLnBrk="1" fontAlgn="base" hangingPunct="1">
              <a:spcBef>
                <a:spcPct val="20000"/>
              </a:spcBef>
              <a:spcAft>
                <a:spcPct val="0"/>
              </a:spcAft>
              <a:defRPr sz="1600" b="1">
                <a:solidFill>
                  <a:schemeClr val="bg1"/>
                </a:solidFill>
                <a:latin typeface="+mn-lt"/>
                <a:ea typeface="+mn-ea"/>
                <a:cs typeface="+mn-cs"/>
              </a:defRPr>
            </a:lvl1pPr>
            <a:lvl2pPr marL="444447" indent="-222223" algn="l" defTabSz="888893" rtl="0" eaLnBrk="1" fontAlgn="base" hangingPunct="1">
              <a:spcBef>
                <a:spcPct val="20000"/>
              </a:spcBef>
              <a:spcAft>
                <a:spcPct val="0"/>
              </a:spcAft>
              <a:buClrTx/>
              <a:buChar char="•"/>
              <a:defRPr sz="1600">
                <a:solidFill>
                  <a:schemeClr val="tx1"/>
                </a:solidFill>
                <a:latin typeface="+mn-lt"/>
                <a:cs typeface="+mn-cs"/>
              </a:defRPr>
            </a:lvl2pPr>
            <a:lvl3pPr marL="888893" indent="-222223" algn="l" defTabSz="888893"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102" indent="-22698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423" indent="-22063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56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13"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85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04"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lvl="0">
              <a:defRPr/>
            </a:pPr>
            <a:r>
              <a:rPr lang="en-GB" kern="0" dirty="0">
                <a:solidFill>
                  <a:srgbClr val="FFFFFF"/>
                </a:solidFill>
                <a:latin typeface="Arial"/>
              </a:rPr>
              <a:t>8</a:t>
            </a:r>
            <a:r>
              <a:rPr kumimoji="0" lang="en-GB" b="1" i="0" u="none" strike="noStrike" kern="0" cap="none" spc="0" normalizeH="0" baseline="0" noProof="0" dirty="0">
                <a:ln>
                  <a:noFill/>
                </a:ln>
                <a:solidFill>
                  <a:srgbClr val="FFFFFF"/>
                </a:solidFill>
                <a:effectLst/>
                <a:uLnTx/>
                <a:uFillTx/>
                <a:latin typeface="Arial"/>
              </a:rPr>
              <a:t>. </a:t>
            </a:r>
            <a:r>
              <a:rPr lang="en-GB" kern="0" dirty="0">
                <a:solidFill>
                  <a:srgbClr val="FFFFFF"/>
                </a:solidFill>
              </a:rPr>
              <a:t>How to guides and </a:t>
            </a:r>
          </a:p>
          <a:p>
            <a:pPr lvl="0">
              <a:defRPr/>
            </a:pPr>
            <a:r>
              <a:rPr lang="en-GB" kern="0" dirty="0">
                <a:solidFill>
                  <a:srgbClr val="FFFFFF"/>
                </a:solidFill>
              </a:rPr>
              <a:t>model specifications for capabilities</a:t>
            </a:r>
          </a:p>
        </p:txBody>
      </p:sp>
      <p:sp>
        <p:nvSpPr>
          <p:cNvPr id="15" name="Text Placeholder 1">
            <a:extLst>
              <a:ext uri="{FF2B5EF4-FFF2-40B4-BE49-F238E27FC236}">
                <a16:creationId xmlns:a16="http://schemas.microsoft.com/office/drawing/2014/main" id="{80A2F902-1746-487C-A817-2B015C1CA3B2}"/>
              </a:ext>
            </a:extLst>
          </p:cNvPr>
          <p:cNvSpPr txBox="1">
            <a:spLocks/>
          </p:cNvSpPr>
          <p:nvPr/>
        </p:nvSpPr>
        <p:spPr bwMode="auto">
          <a:xfrm>
            <a:off x="5823137" y="4748854"/>
            <a:ext cx="2520000" cy="1584176"/>
          </a:xfrm>
          <a:prstGeom prst="rect">
            <a:avLst/>
          </a:prstGeom>
          <a:solidFill>
            <a:schemeClr val="tx2"/>
          </a:solidFill>
          <a:ln w="28575" algn="ctr">
            <a:noFill/>
            <a:miter lim="800000"/>
            <a:headEnd/>
            <a:tailEnd/>
          </a:ln>
          <a:effectLst/>
        </p:spPr>
        <p:txBody>
          <a:bodyPr vert="horz" wrap="square" lIns="0" tIns="0" rIns="0" bIns="0" numCol="1" anchor="ctr" anchorCtr="0" compatLnSpc="1">
            <a:prstTxWarp prst="textNoShape">
              <a:avLst/>
            </a:prstTxWarp>
          </a:bodyPr>
          <a:lstStyle>
            <a:lvl1pPr algn="ctr" defTabSz="888893" rtl="0" eaLnBrk="1" fontAlgn="base" hangingPunct="1">
              <a:spcBef>
                <a:spcPct val="20000"/>
              </a:spcBef>
              <a:spcAft>
                <a:spcPct val="0"/>
              </a:spcAft>
              <a:defRPr sz="1600" b="1">
                <a:solidFill>
                  <a:schemeClr val="bg1"/>
                </a:solidFill>
                <a:latin typeface="+mn-lt"/>
                <a:ea typeface="+mn-ea"/>
                <a:cs typeface="+mn-cs"/>
              </a:defRPr>
            </a:lvl1pPr>
            <a:lvl2pPr marL="444447" indent="-222223" algn="l" defTabSz="888893" rtl="0" eaLnBrk="1" fontAlgn="base" hangingPunct="1">
              <a:spcBef>
                <a:spcPct val="20000"/>
              </a:spcBef>
              <a:spcAft>
                <a:spcPct val="0"/>
              </a:spcAft>
              <a:buClrTx/>
              <a:buChar char="•"/>
              <a:defRPr sz="1600">
                <a:solidFill>
                  <a:schemeClr val="tx1"/>
                </a:solidFill>
                <a:latin typeface="+mn-lt"/>
                <a:cs typeface="+mn-cs"/>
              </a:defRPr>
            </a:lvl2pPr>
            <a:lvl3pPr marL="888893" indent="-222223" algn="l" defTabSz="888893"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102" indent="-22698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423" indent="-22063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56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13"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85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04"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0" marR="0" lvl="0" indent="0" algn="ctr" defTabSz="888893" rtl="0" eaLnBrk="1" fontAlgn="base" latinLnBrk="0" hangingPunct="1">
              <a:lnSpc>
                <a:spcPct val="100000"/>
              </a:lnSpc>
              <a:spcBef>
                <a:spcPct val="20000"/>
              </a:spcBef>
              <a:spcAft>
                <a:spcPct val="0"/>
              </a:spcAft>
              <a:buClrTx/>
              <a:buSzTx/>
              <a:buFontTx/>
              <a:buNone/>
              <a:tabLst/>
              <a:defRPr/>
            </a:pPr>
            <a:r>
              <a:rPr lang="en-GB" kern="0" noProof="0" dirty="0">
                <a:solidFill>
                  <a:srgbClr val="FFFFFF"/>
                </a:solidFill>
                <a:latin typeface="Arial"/>
              </a:rPr>
              <a:t>9. Performance and Population Health Dashboard</a:t>
            </a:r>
            <a:endParaRPr kumimoji="0" lang="en-GB" b="1" i="0" u="none" strike="noStrike" kern="0" cap="none" spc="0" normalizeH="0" baseline="0" noProof="0" dirty="0">
              <a:ln>
                <a:noFill/>
              </a:ln>
              <a:solidFill>
                <a:srgbClr val="FFFFFF"/>
              </a:solidFill>
              <a:effectLst/>
              <a:uLnTx/>
              <a:uFillTx/>
              <a:latin typeface="Arial"/>
            </a:endParaRPr>
          </a:p>
        </p:txBody>
      </p:sp>
      <p:sp>
        <p:nvSpPr>
          <p:cNvPr id="16" name="Text Placeholder 1">
            <a:extLst>
              <a:ext uri="{FF2B5EF4-FFF2-40B4-BE49-F238E27FC236}">
                <a16:creationId xmlns:a16="http://schemas.microsoft.com/office/drawing/2014/main" id="{53908C83-899B-4EFF-ACD9-9EBDCB1D8B4B}"/>
              </a:ext>
            </a:extLst>
          </p:cNvPr>
          <p:cNvSpPr txBox="1">
            <a:spLocks/>
          </p:cNvSpPr>
          <p:nvPr/>
        </p:nvSpPr>
        <p:spPr bwMode="auto">
          <a:xfrm>
            <a:off x="393630" y="1340768"/>
            <a:ext cx="2520000" cy="1584176"/>
          </a:xfrm>
          <a:prstGeom prst="rect">
            <a:avLst/>
          </a:prstGeom>
          <a:solidFill>
            <a:schemeClr val="tx2"/>
          </a:solidFill>
          <a:ln w="28575" algn="ctr">
            <a:noFill/>
            <a:miter lim="800000"/>
            <a:headEnd/>
            <a:tailEnd/>
          </a:ln>
          <a:effectLst/>
        </p:spPr>
        <p:txBody>
          <a:bodyPr vert="horz" wrap="square" lIns="0" tIns="0" rIns="0" bIns="0" numCol="1" anchor="ctr" anchorCtr="0" compatLnSpc="1">
            <a:prstTxWarp prst="textNoShape">
              <a:avLst/>
            </a:prstTxWarp>
          </a:bodyPr>
          <a:lstStyle>
            <a:lvl1pPr algn="ctr" defTabSz="888893" rtl="0" eaLnBrk="1" fontAlgn="base" hangingPunct="1">
              <a:spcBef>
                <a:spcPct val="20000"/>
              </a:spcBef>
              <a:spcAft>
                <a:spcPct val="0"/>
              </a:spcAft>
              <a:defRPr sz="1600" b="1">
                <a:solidFill>
                  <a:schemeClr val="bg1"/>
                </a:solidFill>
                <a:latin typeface="+mn-lt"/>
                <a:ea typeface="+mn-ea"/>
                <a:cs typeface="+mn-cs"/>
              </a:defRPr>
            </a:lvl1pPr>
            <a:lvl2pPr marL="444447" indent="-222223" algn="l" defTabSz="888893" rtl="0" eaLnBrk="1" fontAlgn="base" hangingPunct="1">
              <a:spcBef>
                <a:spcPct val="20000"/>
              </a:spcBef>
              <a:spcAft>
                <a:spcPct val="0"/>
              </a:spcAft>
              <a:buClrTx/>
              <a:buChar char="•"/>
              <a:defRPr sz="1600">
                <a:solidFill>
                  <a:schemeClr val="tx1"/>
                </a:solidFill>
                <a:latin typeface="+mn-lt"/>
                <a:cs typeface="+mn-cs"/>
              </a:defRPr>
            </a:lvl2pPr>
            <a:lvl3pPr marL="888893" indent="-222223" algn="l" defTabSz="888893"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102" indent="-22698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423" indent="-22063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56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13"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85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04"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0" marR="0" lvl="0" indent="0" algn="ctr" defTabSz="888893" rtl="0" eaLnBrk="1" fontAlgn="base" latinLnBrk="0" hangingPunct="1">
              <a:lnSpc>
                <a:spcPct val="100000"/>
              </a:lnSpc>
              <a:spcBef>
                <a:spcPct val="20000"/>
              </a:spcBef>
              <a:spcAft>
                <a:spcPct val="0"/>
              </a:spcAft>
              <a:buClrTx/>
              <a:buSzTx/>
              <a:buFontTx/>
              <a:buNone/>
              <a:tabLst/>
              <a:defRPr/>
            </a:pPr>
            <a:r>
              <a:rPr lang="en-GB" kern="0" noProof="0" dirty="0">
                <a:solidFill>
                  <a:srgbClr val="FFFFFF"/>
                </a:solidFill>
                <a:latin typeface="Arial"/>
              </a:rPr>
              <a:t>1. National PHM delivery approach</a:t>
            </a:r>
          </a:p>
          <a:p>
            <a:pPr marL="0" marR="0" lvl="0" indent="0" algn="ctr" defTabSz="888893" rtl="0" eaLnBrk="1" fontAlgn="base" latinLnBrk="0" hangingPunct="1">
              <a:lnSpc>
                <a:spcPct val="100000"/>
              </a:lnSpc>
              <a:spcBef>
                <a:spcPct val="20000"/>
              </a:spcBef>
              <a:spcAft>
                <a:spcPct val="0"/>
              </a:spcAft>
              <a:buClrTx/>
              <a:buSzTx/>
              <a:buFontTx/>
              <a:buNone/>
              <a:tabLst/>
              <a:defRPr/>
            </a:pPr>
            <a:endParaRPr kumimoji="0" lang="en-GB" b="1" i="0" u="none" strike="noStrike" kern="0" cap="none" spc="0" normalizeH="0" baseline="0" noProof="0" dirty="0">
              <a:ln>
                <a:noFill/>
              </a:ln>
              <a:solidFill>
                <a:srgbClr val="FFFFFF"/>
              </a:solidFill>
              <a:effectLst/>
              <a:uLnTx/>
              <a:uFillTx/>
              <a:latin typeface="Arial"/>
            </a:endParaRPr>
          </a:p>
        </p:txBody>
      </p:sp>
      <p:sp>
        <p:nvSpPr>
          <p:cNvPr id="17" name="Text Placeholder 1">
            <a:extLst>
              <a:ext uri="{FF2B5EF4-FFF2-40B4-BE49-F238E27FC236}">
                <a16:creationId xmlns:a16="http://schemas.microsoft.com/office/drawing/2014/main" id="{ED8F7745-9A9F-4764-B408-A44AAECA6DD6}"/>
              </a:ext>
            </a:extLst>
          </p:cNvPr>
          <p:cNvSpPr txBox="1">
            <a:spLocks/>
          </p:cNvSpPr>
          <p:nvPr/>
        </p:nvSpPr>
        <p:spPr bwMode="auto">
          <a:xfrm>
            <a:off x="3111462" y="1340768"/>
            <a:ext cx="2520000" cy="1584176"/>
          </a:xfrm>
          <a:prstGeom prst="rect">
            <a:avLst/>
          </a:prstGeom>
          <a:solidFill>
            <a:schemeClr val="tx2"/>
          </a:solidFill>
          <a:ln w="28575" algn="ctr">
            <a:noFill/>
            <a:miter lim="800000"/>
            <a:headEnd/>
            <a:tailEnd/>
          </a:ln>
          <a:effectLst/>
        </p:spPr>
        <p:txBody>
          <a:bodyPr vert="horz" wrap="square" lIns="0" tIns="0" rIns="0" bIns="0" numCol="1" anchor="ctr" anchorCtr="0" compatLnSpc="1">
            <a:prstTxWarp prst="textNoShape">
              <a:avLst/>
            </a:prstTxWarp>
          </a:bodyPr>
          <a:lstStyle>
            <a:lvl1pPr algn="ctr" defTabSz="888893" rtl="0" eaLnBrk="1" fontAlgn="base" hangingPunct="1">
              <a:spcBef>
                <a:spcPct val="20000"/>
              </a:spcBef>
              <a:spcAft>
                <a:spcPct val="0"/>
              </a:spcAft>
              <a:defRPr sz="1600" b="1">
                <a:solidFill>
                  <a:schemeClr val="bg1"/>
                </a:solidFill>
                <a:latin typeface="+mn-lt"/>
                <a:ea typeface="+mn-ea"/>
                <a:cs typeface="+mn-cs"/>
              </a:defRPr>
            </a:lvl1pPr>
            <a:lvl2pPr marL="444447" indent="-222223" algn="l" defTabSz="888893" rtl="0" eaLnBrk="1" fontAlgn="base" hangingPunct="1">
              <a:spcBef>
                <a:spcPct val="20000"/>
              </a:spcBef>
              <a:spcAft>
                <a:spcPct val="0"/>
              </a:spcAft>
              <a:buClrTx/>
              <a:buChar char="•"/>
              <a:defRPr sz="1600">
                <a:solidFill>
                  <a:schemeClr val="tx1"/>
                </a:solidFill>
                <a:latin typeface="+mn-lt"/>
                <a:cs typeface="+mn-cs"/>
              </a:defRPr>
            </a:lvl2pPr>
            <a:lvl3pPr marL="888893" indent="-222223" algn="l" defTabSz="888893"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102" indent="-22698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423" indent="-220636" algn="l" defTabSz="888893"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56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713"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858"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004" indent="-220636" algn="l" defTabSz="888893"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0" marR="0" lvl="0" indent="0" algn="ctr" defTabSz="888893" rtl="0" eaLnBrk="1" fontAlgn="base" latinLnBrk="0" hangingPunct="1">
              <a:lnSpc>
                <a:spcPct val="100000"/>
              </a:lnSpc>
              <a:spcBef>
                <a:spcPct val="20000"/>
              </a:spcBef>
              <a:spcAft>
                <a:spcPct val="0"/>
              </a:spcAft>
              <a:buClrTx/>
              <a:buSzTx/>
              <a:buFontTx/>
              <a:buNone/>
              <a:tabLst/>
              <a:defRPr/>
            </a:pPr>
            <a:r>
              <a:rPr lang="en-GB" kern="0" noProof="0" dirty="0">
                <a:solidFill>
                  <a:srgbClr val="FFFFFF"/>
                </a:solidFill>
                <a:latin typeface="Arial"/>
              </a:rPr>
              <a:t>2.  </a:t>
            </a:r>
            <a:r>
              <a:rPr lang="en-GB" kern="0" dirty="0">
                <a:solidFill>
                  <a:srgbClr val="FFFFFF"/>
                </a:solidFill>
                <a:latin typeface="Arial"/>
              </a:rPr>
              <a:t>Dedicated PHM Sponsor and support offer</a:t>
            </a:r>
            <a:endParaRPr kumimoji="0" lang="en-GB" b="1" i="0" u="none" strike="noStrike" kern="0" cap="none" spc="0" normalizeH="0" baseline="0" noProof="0" dirty="0">
              <a:ln>
                <a:noFill/>
              </a:ln>
              <a:solidFill>
                <a:srgbClr val="FFFFFF"/>
              </a:solidFill>
              <a:effectLst/>
              <a:uLnTx/>
              <a:uFillTx/>
              <a:latin typeface="Arial"/>
            </a:endParaRPr>
          </a:p>
        </p:txBody>
      </p:sp>
      <p:sp>
        <p:nvSpPr>
          <p:cNvPr id="3" name="Title 2"/>
          <p:cNvSpPr>
            <a:spLocks noGrp="1"/>
          </p:cNvSpPr>
          <p:nvPr>
            <p:ph type="title"/>
          </p:nvPr>
        </p:nvSpPr>
        <p:spPr>
          <a:xfrm>
            <a:off x="434989" y="152400"/>
            <a:ext cx="7726347" cy="614363"/>
          </a:xfrm>
        </p:spPr>
        <p:txBody>
          <a:bodyPr>
            <a:normAutofit/>
          </a:bodyPr>
          <a:lstStyle/>
          <a:p>
            <a:r>
              <a:rPr lang="en-GB" sz="2400" dirty="0"/>
              <a:t>Our emerging support offer</a:t>
            </a:r>
          </a:p>
        </p:txBody>
      </p:sp>
    </p:spTree>
    <p:extLst>
      <p:ext uri="{BB962C8B-B14F-4D97-AF65-F5344CB8AC3E}">
        <p14:creationId xmlns:p14="http://schemas.microsoft.com/office/powerpoint/2010/main" val="35306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975" y="706857"/>
            <a:ext cx="7726347" cy="831850"/>
          </a:xfrm>
        </p:spPr>
        <p:txBody>
          <a:bodyPr/>
          <a:lstStyle/>
          <a:p>
            <a:r>
              <a:rPr lang="en-GB" sz="4000" dirty="0"/>
              <a:t>PHM Local Development Programme</a:t>
            </a:r>
          </a:p>
        </p:txBody>
      </p:sp>
      <p:sp>
        <p:nvSpPr>
          <p:cNvPr id="11" name="Text Placeholder 10">
            <a:extLst>
              <a:ext uri="{FF2B5EF4-FFF2-40B4-BE49-F238E27FC236}">
                <a16:creationId xmlns:a16="http://schemas.microsoft.com/office/drawing/2014/main" id="{69B113A6-4E18-450E-98EC-C60B062963D7}"/>
              </a:ext>
            </a:extLst>
          </p:cNvPr>
          <p:cNvSpPr>
            <a:spLocks noGrp="1"/>
          </p:cNvSpPr>
          <p:nvPr>
            <p:ph type="body" sz="quarter" idx="10"/>
          </p:nvPr>
        </p:nvSpPr>
        <p:spPr>
          <a:xfrm>
            <a:off x="483854" y="2199481"/>
            <a:ext cx="8274051" cy="2459038"/>
          </a:xfrm>
        </p:spPr>
        <p:txBody>
          <a:bodyPr/>
          <a:lstStyle/>
          <a:p>
            <a:r>
              <a:rPr lang="en-GB" sz="1800" b="0" dirty="0"/>
              <a:t>A 20 week, externally supported, locally tailored programme of dedicated embedded analytical capacity and a series of action learning sets where clinicians and system leaders act on insights generated from linked patient level data. </a:t>
            </a:r>
          </a:p>
          <a:p>
            <a:endParaRPr lang="en-GB" sz="1800" b="0" dirty="0"/>
          </a:p>
          <a:p>
            <a:r>
              <a:rPr lang="en-GB" sz="1800" b="0" dirty="0"/>
              <a:t>Strong primary care and public health participation from systems is a pre-requisite to help generate insight and build PHM capability across the three tiers of an integrated care system. Local priorities will inform the focus of the programme but the aim is to explore interventions for different risk groups of patients.</a:t>
            </a:r>
            <a:endParaRPr lang="en-GB" sz="1800" dirty="0"/>
          </a:p>
        </p:txBody>
      </p:sp>
      <p:sp>
        <p:nvSpPr>
          <p:cNvPr id="12" name="Text Placeholder 11">
            <a:extLst>
              <a:ext uri="{FF2B5EF4-FFF2-40B4-BE49-F238E27FC236}">
                <a16:creationId xmlns:a16="http://schemas.microsoft.com/office/drawing/2014/main" id="{3858E782-F34C-416E-BF70-853FBE38A57A}"/>
              </a:ext>
            </a:extLst>
          </p:cNvPr>
          <p:cNvSpPr>
            <a:spLocks noGrp="1"/>
          </p:cNvSpPr>
          <p:nvPr>
            <p:ph type="body" sz="quarter" idx="11"/>
          </p:nvPr>
        </p:nvSpPr>
        <p:spPr/>
        <p:txBody>
          <a:bodyPr/>
          <a:lstStyle/>
          <a:p>
            <a:endParaRPr lang="en-GB"/>
          </a:p>
        </p:txBody>
      </p:sp>
      <p:sp>
        <p:nvSpPr>
          <p:cNvPr id="2" name="TextBox 1">
            <a:extLst>
              <a:ext uri="{FF2B5EF4-FFF2-40B4-BE49-F238E27FC236}">
                <a16:creationId xmlns:a16="http://schemas.microsoft.com/office/drawing/2014/main" id="{FF6AA18B-A46B-412F-87E7-B47A3941C87B}"/>
              </a:ext>
            </a:extLst>
          </p:cNvPr>
          <p:cNvSpPr txBox="1"/>
          <p:nvPr/>
        </p:nvSpPr>
        <p:spPr>
          <a:xfrm>
            <a:off x="609600" y="3886200"/>
            <a:ext cx="914400" cy="914400"/>
          </a:xfrm>
          <a:prstGeom prst="rect">
            <a:avLst/>
          </a:prstGeom>
          <a:noFill/>
        </p:spPr>
        <p:txBody>
          <a:bodyPr wrap="none" rtlCol="0">
            <a:noAutofit/>
          </a:bodyPr>
          <a:lstStyle/>
          <a:p>
            <a:endParaRPr lang="en-GB" dirty="0" err="1">
              <a:latin typeface="+mn-lt"/>
            </a:endParaRPr>
          </a:p>
        </p:txBody>
      </p:sp>
    </p:spTree>
    <p:extLst>
      <p:ext uri="{BB962C8B-B14F-4D97-AF65-F5344CB8AC3E}">
        <p14:creationId xmlns:p14="http://schemas.microsoft.com/office/powerpoint/2010/main" val="2901405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02FEE-E789-4A00-91EB-A9B422D681F9}"/>
              </a:ext>
            </a:extLst>
          </p:cNvPr>
          <p:cNvSpPr>
            <a:spLocks noGrp="1"/>
          </p:cNvSpPr>
          <p:nvPr>
            <p:ph type="body" sz="quarter" idx="14"/>
          </p:nvPr>
        </p:nvSpPr>
        <p:spPr>
          <a:xfrm>
            <a:off x="446524" y="1405166"/>
            <a:ext cx="4112412" cy="2052000"/>
          </a:xfrm>
        </p:spPr>
        <p:txBody>
          <a:bodyPr/>
          <a:lstStyle/>
          <a:p>
            <a:r>
              <a:rPr lang="en-GB" sz="1200" dirty="0"/>
              <a:t>Progress:</a:t>
            </a:r>
          </a:p>
          <a:p>
            <a:pPr marL="171450" indent="-171450">
              <a:buFont typeface="Arial" panose="020B0604020202020204" pitchFamily="34" charset="0"/>
              <a:buChar char="•"/>
            </a:pPr>
            <a:r>
              <a:rPr lang="en-GB" sz="1200" b="0" dirty="0"/>
              <a:t>4 LCPs have been selected to take part.</a:t>
            </a:r>
          </a:p>
          <a:p>
            <a:pPr marL="171450" indent="-171450">
              <a:buFont typeface="Arial" panose="020B0604020202020204" pitchFamily="34" charset="0"/>
              <a:buChar char="•"/>
            </a:pPr>
            <a:r>
              <a:rPr lang="en-GB" sz="1200" b="0" dirty="0"/>
              <a:t>Extensive stakeholder engagement across clinical, business intelligence, execs and third sector groups.</a:t>
            </a:r>
          </a:p>
          <a:p>
            <a:pPr marL="171450" indent="-171450">
              <a:buFont typeface="Arial" panose="020B0604020202020204" pitchFamily="34" charset="0"/>
              <a:buChar char="•"/>
            </a:pPr>
            <a:r>
              <a:rPr lang="en-GB" sz="1200" b="0" dirty="0"/>
              <a:t>Well-attended exec kick-off meeting on 14th Dec with attendees from across local government and NHS.</a:t>
            </a:r>
          </a:p>
          <a:p>
            <a:r>
              <a:rPr lang="en-GB" sz="1200" dirty="0"/>
              <a:t>Next steps:</a:t>
            </a:r>
          </a:p>
          <a:p>
            <a:pPr marL="171450" indent="-171450">
              <a:buFont typeface="Arial" panose="020B0604020202020204" pitchFamily="34" charset="0"/>
              <a:buChar char="•"/>
            </a:pPr>
            <a:r>
              <a:rPr lang="en-GB" sz="1200" b="0" dirty="0"/>
              <a:t>First frailty clinical workshop on 9 Jan (400 clinical reps).</a:t>
            </a:r>
          </a:p>
          <a:p>
            <a:pPr marL="171450" indent="-171450">
              <a:buFont typeface="Arial" panose="020B0604020202020204" pitchFamily="34" charset="0"/>
              <a:buChar char="•"/>
            </a:pPr>
            <a:r>
              <a:rPr lang="en-GB" sz="1200" b="0" dirty="0"/>
              <a:t>First business intelligence workshop on 21 January. </a:t>
            </a:r>
          </a:p>
        </p:txBody>
      </p:sp>
      <p:sp>
        <p:nvSpPr>
          <p:cNvPr id="2" name="Title 1">
            <a:extLst>
              <a:ext uri="{FF2B5EF4-FFF2-40B4-BE49-F238E27FC236}">
                <a16:creationId xmlns:a16="http://schemas.microsoft.com/office/drawing/2014/main" id="{2BDF80C9-2262-498C-92A3-A1E302D426A9}"/>
              </a:ext>
            </a:extLst>
          </p:cNvPr>
          <p:cNvSpPr>
            <a:spLocks noGrp="1"/>
          </p:cNvSpPr>
          <p:nvPr>
            <p:ph type="title"/>
          </p:nvPr>
        </p:nvSpPr>
        <p:spPr>
          <a:xfrm>
            <a:off x="434979" y="-27747"/>
            <a:ext cx="7726347" cy="833998"/>
          </a:xfrm>
        </p:spPr>
        <p:txBody>
          <a:bodyPr/>
          <a:lstStyle/>
          <a:p>
            <a:r>
              <a:rPr lang="en-GB" dirty="0"/>
              <a:t>Progress and next steps in each system</a:t>
            </a:r>
          </a:p>
        </p:txBody>
      </p:sp>
      <p:sp>
        <p:nvSpPr>
          <p:cNvPr id="8" name="Text Placeholder 7">
            <a:extLst>
              <a:ext uri="{FF2B5EF4-FFF2-40B4-BE49-F238E27FC236}">
                <a16:creationId xmlns:a16="http://schemas.microsoft.com/office/drawing/2014/main" id="{5F437BCD-7DC3-467D-BE2A-3A0D32EB5202}"/>
              </a:ext>
            </a:extLst>
          </p:cNvPr>
          <p:cNvSpPr>
            <a:spLocks noGrp="1"/>
          </p:cNvSpPr>
          <p:nvPr>
            <p:ph type="body" sz="quarter" idx="16"/>
          </p:nvPr>
        </p:nvSpPr>
        <p:spPr>
          <a:xfrm>
            <a:off x="4800600" y="1371600"/>
            <a:ext cx="4125476" cy="2052000"/>
          </a:xfrm>
        </p:spPr>
        <p:txBody>
          <a:bodyPr/>
          <a:lstStyle/>
          <a:p>
            <a:pPr lvl="0"/>
            <a:r>
              <a:rPr lang="en-GB" sz="1200" dirty="0">
                <a:solidFill>
                  <a:srgbClr val="000000"/>
                </a:solidFill>
              </a:rPr>
              <a:t>Progress:</a:t>
            </a:r>
          </a:p>
          <a:p>
            <a:pPr marL="171450" lvl="0" indent="-171450">
              <a:buFont typeface="Arial" panose="020B0604020202020204" pitchFamily="34" charset="0"/>
              <a:buChar char="•"/>
            </a:pPr>
            <a:r>
              <a:rPr lang="en-GB" sz="1200" b="0" dirty="0"/>
              <a:t>Joint working with public health leads, Local Authorities, clinical leads and ICS leadership.</a:t>
            </a:r>
          </a:p>
          <a:p>
            <a:pPr marL="171450" lvl="0" indent="-171450">
              <a:buFont typeface="Arial" panose="020B0604020202020204" pitchFamily="34" charset="0"/>
              <a:buChar char="•"/>
            </a:pPr>
            <a:r>
              <a:rPr lang="en-GB" sz="1200" b="0" dirty="0"/>
              <a:t>3 PCNs committed, with named clinical and programme management leads and outcome objectives aligned to work started in 2018.</a:t>
            </a:r>
          </a:p>
          <a:p>
            <a:pPr lvl="0"/>
            <a:r>
              <a:rPr lang="en-GB" sz="1200" dirty="0">
                <a:solidFill>
                  <a:srgbClr val="000000"/>
                </a:solidFill>
              </a:rPr>
              <a:t>Next steps</a:t>
            </a:r>
            <a:r>
              <a:rPr lang="en-GB" sz="1200" b="0" dirty="0">
                <a:solidFill>
                  <a:srgbClr val="000000"/>
                </a:solidFill>
              </a:rPr>
              <a:t>:</a:t>
            </a:r>
          </a:p>
          <a:p>
            <a:pPr marL="171450" lvl="0" indent="-171450">
              <a:buFont typeface="Arial" panose="020B0604020202020204" pitchFamily="34" charset="0"/>
              <a:buChar char="•"/>
            </a:pPr>
            <a:r>
              <a:rPr lang="en-GB" sz="1200" b="0" dirty="0">
                <a:solidFill>
                  <a:srgbClr val="000000"/>
                </a:solidFill>
              </a:rPr>
              <a:t>Programme kick-off workshop 17 Jan – with execs, GP leads and representatives from all localities. </a:t>
            </a:r>
            <a:endParaRPr lang="en-GB" sz="1200" dirty="0"/>
          </a:p>
        </p:txBody>
      </p:sp>
      <p:sp>
        <p:nvSpPr>
          <p:cNvPr id="12" name="Text Placeholder 11">
            <a:extLst>
              <a:ext uri="{FF2B5EF4-FFF2-40B4-BE49-F238E27FC236}">
                <a16:creationId xmlns:a16="http://schemas.microsoft.com/office/drawing/2014/main" id="{78E97321-6B3B-4C99-AFEF-6890E5C637C2}"/>
              </a:ext>
            </a:extLst>
          </p:cNvPr>
          <p:cNvSpPr>
            <a:spLocks noGrp="1"/>
          </p:cNvSpPr>
          <p:nvPr>
            <p:ph type="body" idx="17"/>
          </p:nvPr>
        </p:nvSpPr>
        <p:spPr>
          <a:xfrm>
            <a:off x="446524" y="3621320"/>
            <a:ext cx="4125476" cy="529246"/>
          </a:xfrm>
        </p:spPr>
        <p:txBody>
          <a:bodyPr/>
          <a:lstStyle/>
          <a:p>
            <a:r>
              <a:rPr lang="en-GB" sz="1800" dirty="0"/>
              <a:t>Lancashire and South Cumbria</a:t>
            </a:r>
          </a:p>
        </p:txBody>
      </p:sp>
      <p:sp>
        <p:nvSpPr>
          <p:cNvPr id="14" name="Text Placeholder 13">
            <a:extLst>
              <a:ext uri="{FF2B5EF4-FFF2-40B4-BE49-F238E27FC236}">
                <a16:creationId xmlns:a16="http://schemas.microsoft.com/office/drawing/2014/main" id="{9168C797-6216-4755-A662-189634DB4E08}"/>
              </a:ext>
            </a:extLst>
          </p:cNvPr>
          <p:cNvSpPr>
            <a:spLocks noGrp="1"/>
          </p:cNvSpPr>
          <p:nvPr>
            <p:ph type="body" sz="quarter" idx="18"/>
          </p:nvPr>
        </p:nvSpPr>
        <p:spPr>
          <a:xfrm>
            <a:off x="446524" y="4150564"/>
            <a:ext cx="4125476" cy="2478836"/>
          </a:xfrm>
        </p:spPr>
        <p:txBody>
          <a:bodyPr/>
          <a:lstStyle/>
          <a:p>
            <a:pPr defTabSz="914400" fontAlgn="auto">
              <a:spcBef>
                <a:spcPts val="500"/>
              </a:spcBef>
              <a:spcAft>
                <a:spcPts val="0"/>
              </a:spcAft>
              <a:defRPr/>
            </a:pPr>
            <a:r>
              <a:rPr lang="en-GB" sz="1200" dirty="0"/>
              <a:t>Progress:</a:t>
            </a:r>
          </a:p>
          <a:p>
            <a:pPr marL="171450" indent="-171450" defTabSz="914400" fontAlgn="auto">
              <a:spcBef>
                <a:spcPts val="500"/>
              </a:spcBef>
              <a:spcAft>
                <a:spcPts val="0"/>
              </a:spcAft>
              <a:buFont typeface="Arial" panose="020B0604020202020204" pitchFamily="34" charset="0"/>
              <a:buChar char="•"/>
              <a:defRPr/>
            </a:pPr>
            <a:r>
              <a:rPr lang="en-GB" sz="1200" b="0" dirty="0">
                <a:cs typeface="Calibri" panose="020F0502020204030204" pitchFamily="34" charset="0"/>
              </a:rPr>
              <a:t>Strong engagement from system and ICP leaders, with clear support.</a:t>
            </a:r>
          </a:p>
          <a:p>
            <a:pPr marL="171450" indent="-171450" defTabSz="914400" fontAlgn="auto">
              <a:spcBef>
                <a:spcPts val="500"/>
              </a:spcBef>
              <a:spcAft>
                <a:spcPts val="0"/>
              </a:spcAft>
              <a:buFont typeface="Arial" panose="020B0604020202020204" pitchFamily="34" charset="0"/>
              <a:buChar char="•"/>
              <a:defRPr/>
            </a:pPr>
            <a:r>
              <a:rPr lang="en-GB" sz="1200" b="0" dirty="0">
                <a:cs typeface="Calibri" panose="020F0502020204030204" pitchFamily="34" charset="0"/>
              </a:rPr>
              <a:t>Strong engagement from three neighbourhoods to date: Blackpool, Barrow and Blackburn w Darwen. </a:t>
            </a:r>
          </a:p>
          <a:p>
            <a:pPr defTabSz="914400" fontAlgn="auto">
              <a:spcBef>
                <a:spcPts val="500"/>
              </a:spcBef>
              <a:spcAft>
                <a:spcPts val="0"/>
              </a:spcAft>
              <a:defRPr/>
            </a:pPr>
            <a:r>
              <a:rPr lang="en-US" sz="1200" dirty="0">
                <a:cs typeface="Calibri" panose="020F0502020204030204" pitchFamily="34" charset="0"/>
              </a:rPr>
              <a:t>Next steps:</a:t>
            </a:r>
          </a:p>
          <a:p>
            <a:pPr marL="171450" indent="-171450" defTabSz="914400" fontAlgn="auto">
              <a:spcBef>
                <a:spcPts val="500"/>
              </a:spcBef>
              <a:spcAft>
                <a:spcPts val="0"/>
              </a:spcAft>
              <a:buFont typeface="Arial" panose="020B0604020202020204" pitchFamily="34" charset="0"/>
              <a:buChar char="•"/>
              <a:defRPr/>
            </a:pPr>
            <a:r>
              <a:rPr lang="en-GB" sz="1200" b="0" dirty="0">
                <a:cs typeface="Calibri" panose="020F0502020204030204" pitchFamily="34" charset="0"/>
              </a:rPr>
              <a:t>Calls scheduled with neighbourhood leads to confirm commitment and agree cohorts.</a:t>
            </a:r>
          </a:p>
          <a:p>
            <a:pPr marL="171450" indent="-171450" defTabSz="914400" fontAlgn="auto">
              <a:spcBef>
                <a:spcPts val="500"/>
              </a:spcBef>
              <a:spcAft>
                <a:spcPts val="0"/>
              </a:spcAft>
              <a:buFont typeface="Arial" panose="020B0604020202020204" pitchFamily="34" charset="0"/>
              <a:buChar char="•"/>
              <a:defRPr/>
            </a:pPr>
            <a:r>
              <a:rPr lang="en-GB" sz="1200" b="0" dirty="0">
                <a:cs typeface="Calibri" panose="020F0502020204030204" pitchFamily="34" charset="0"/>
              </a:rPr>
              <a:t>Programme kick-off session 18 Jan – with ICP and neighbourhood leads, ICS exec.</a:t>
            </a:r>
          </a:p>
        </p:txBody>
      </p:sp>
      <p:sp>
        <p:nvSpPr>
          <p:cNvPr id="15" name="Text Placeholder 14">
            <a:extLst>
              <a:ext uri="{FF2B5EF4-FFF2-40B4-BE49-F238E27FC236}">
                <a16:creationId xmlns:a16="http://schemas.microsoft.com/office/drawing/2014/main" id="{A599E078-080F-4327-A782-B6176F3F3569}"/>
              </a:ext>
            </a:extLst>
          </p:cNvPr>
          <p:cNvSpPr>
            <a:spLocks noGrp="1"/>
          </p:cNvSpPr>
          <p:nvPr>
            <p:ph type="body" idx="19"/>
          </p:nvPr>
        </p:nvSpPr>
        <p:spPr>
          <a:xfrm>
            <a:off x="4803366" y="3621320"/>
            <a:ext cx="4125476" cy="529246"/>
          </a:xfrm>
        </p:spPr>
        <p:txBody>
          <a:bodyPr/>
          <a:lstStyle/>
          <a:p>
            <a:r>
              <a:rPr lang="en-GB" sz="1800" dirty="0"/>
              <a:t>West Berkshire</a:t>
            </a:r>
          </a:p>
        </p:txBody>
      </p:sp>
      <p:sp>
        <p:nvSpPr>
          <p:cNvPr id="16" name="Text Placeholder 15">
            <a:extLst>
              <a:ext uri="{FF2B5EF4-FFF2-40B4-BE49-F238E27FC236}">
                <a16:creationId xmlns:a16="http://schemas.microsoft.com/office/drawing/2014/main" id="{DC000EA0-31ED-44C0-949A-BB6503C31072}"/>
              </a:ext>
            </a:extLst>
          </p:cNvPr>
          <p:cNvSpPr>
            <a:spLocks noGrp="1"/>
          </p:cNvSpPr>
          <p:nvPr>
            <p:ph type="body" sz="quarter" idx="20"/>
          </p:nvPr>
        </p:nvSpPr>
        <p:spPr>
          <a:xfrm>
            <a:off x="4779417" y="4150564"/>
            <a:ext cx="4125476" cy="2478836"/>
          </a:xfrm>
        </p:spPr>
        <p:txBody>
          <a:bodyPr/>
          <a:lstStyle/>
          <a:p>
            <a:r>
              <a:rPr lang="en-GB" sz="1200" dirty="0"/>
              <a:t>Progress:</a:t>
            </a:r>
          </a:p>
          <a:p>
            <a:pPr marL="171450" indent="-171450">
              <a:buFont typeface="Arial" panose="020B0604020202020204" pitchFamily="34" charset="0"/>
              <a:buChar char="•"/>
            </a:pPr>
            <a:r>
              <a:rPr lang="en-GB" sz="1200" b="0" dirty="0"/>
              <a:t>Unified Executive gave formal approval to progress. </a:t>
            </a:r>
          </a:p>
          <a:p>
            <a:pPr marL="171450" indent="-171450">
              <a:buFont typeface="Arial" panose="020B0604020202020204" pitchFamily="34" charset="0"/>
              <a:buChar char="•"/>
            </a:pPr>
            <a:r>
              <a:rPr lang="en-GB" sz="1200" b="0" dirty="0"/>
              <a:t>System executive leader soft kick-off on Dec 20, well attended by NHS and local govt leads.</a:t>
            </a:r>
          </a:p>
          <a:p>
            <a:pPr marL="171450" indent="-171450">
              <a:buFont typeface="Arial" panose="020B0604020202020204" pitchFamily="34" charset="0"/>
              <a:buChar char="•"/>
            </a:pPr>
            <a:r>
              <a:rPr lang="en-GB" sz="1200" b="0" dirty="0"/>
              <a:t>Dedicated GP lead identified, with strong GP Alliance engagement underway (with focus on Reading).</a:t>
            </a:r>
          </a:p>
          <a:p>
            <a:r>
              <a:rPr lang="en-US" sz="1200" dirty="0">
                <a:cs typeface="Calibri" panose="020F0502020204030204" pitchFamily="34" charset="0"/>
              </a:rPr>
              <a:t>Next steps:</a:t>
            </a:r>
          </a:p>
          <a:p>
            <a:pPr marL="171450" indent="-171450">
              <a:buFont typeface="Arial" panose="020B0604020202020204" pitchFamily="34" charset="0"/>
              <a:buChar char="•"/>
            </a:pPr>
            <a:r>
              <a:rPr lang="en-GB" sz="1200" b="0" dirty="0">
                <a:cs typeface="Calibri" panose="020F0502020204030204" pitchFamily="34" charset="0"/>
              </a:rPr>
              <a:t>Final PCN selection to take place in early Jan.</a:t>
            </a:r>
          </a:p>
          <a:p>
            <a:pPr marL="171450" indent="-171450">
              <a:buFont typeface="Arial" panose="020B0604020202020204" pitchFamily="34" charset="0"/>
              <a:buChar char="•"/>
            </a:pPr>
            <a:r>
              <a:rPr lang="en-GB" sz="1200" b="0" dirty="0">
                <a:cs typeface="Calibri" panose="020F0502020204030204" pitchFamily="34" charset="0"/>
              </a:rPr>
              <a:t>Programme kick-off workshop 17 Jan – with system and clinical leads.</a:t>
            </a:r>
          </a:p>
          <a:p>
            <a:endParaRPr lang="en-GB" sz="1200" b="0" dirty="0">
              <a:cs typeface="Calibri" panose="020F0502020204030204" pitchFamily="34" charset="0"/>
            </a:endParaRPr>
          </a:p>
          <a:p>
            <a:pPr marL="171450" indent="-171450">
              <a:buFont typeface="Arial" panose="020B0604020202020204" pitchFamily="34" charset="0"/>
              <a:buChar char="•"/>
            </a:pPr>
            <a:endParaRPr lang="en-GB" sz="1200" b="0" dirty="0">
              <a:cs typeface="Calibri" panose="020F0502020204030204" pitchFamily="34" charset="0"/>
            </a:endParaRPr>
          </a:p>
          <a:p>
            <a:endParaRPr lang="en-GB" sz="1200" dirty="0">
              <a:cs typeface="Calibri" panose="020F0502020204030204" pitchFamily="34" charset="0"/>
            </a:endParaRPr>
          </a:p>
          <a:p>
            <a:endParaRPr lang="en-US" sz="1200" dirty="0">
              <a:cs typeface="Calibri" panose="020F0502020204030204" pitchFamily="34" charset="0"/>
            </a:endParaRPr>
          </a:p>
          <a:p>
            <a:pPr marL="171450" indent="-171450">
              <a:buFont typeface="Arial" panose="020B0604020202020204" pitchFamily="34" charset="0"/>
              <a:buChar char="•"/>
            </a:pPr>
            <a:endParaRPr lang="en-GB" sz="1200" dirty="0"/>
          </a:p>
        </p:txBody>
      </p:sp>
      <p:sp>
        <p:nvSpPr>
          <p:cNvPr id="10" name="Text Placeholder 8">
            <a:extLst>
              <a:ext uri="{FF2B5EF4-FFF2-40B4-BE49-F238E27FC236}">
                <a16:creationId xmlns:a16="http://schemas.microsoft.com/office/drawing/2014/main" id="{73AA8DC7-55BC-4302-8598-343C8F49DD2C}"/>
              </a:ext>
            </a:extLst>
          </p:cNvPr>
          <p:cNvSpPr txBox="1">
            <a:spLocks/>
          </p:cNvSpPr>
          <p:nvPr/>
        </p:nvSpPr>
        <p:spPr>
          <a:xfrm>
            <a:off x="4791821" y="1900845"/>
            <a:ext cx="3634158" cy="1788459"/>
          </a:xfrm>
          <a:prstGeom prst="rect">
            <a:avLst/>
          </a:prstGeom>
        </p:spPr>
        <p:txBody>
          <a:bodyPr/>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endParaRPr lang="en-GB" sz="1200" kern="0" dirty="0"/>
          </a:p>
        </p:txBody>
      </p:sp>
      <p:sp>
        <p:nvSpPr>
          <p:cNvPr id="17" name="Text Placeholder 11">
            <a:extLst>
              <a:ext uri="{FF2B5EF4-FFF2-40B4-BE49-F238E27FC236}">
                <a16:creationId xmlns:a16="http://schemas.microsoft.com/office/drawing/2014/main" id="{F02D7549-CF40-4C67-A820-FF9AEB1810E2}"/>
              </a:ext>
            </a:extLst>
          </p:cNvPr>
          <p:cNvSpPr txBox="1">
            <a:spLocks/>
          </p:cNvSpPr>
          <p:nvPr/>
        </p:nvSpPr>
        <p:spPr bwMode="auto">
          <a:xfrm>
            <a:off x="446524" y="888001"/>
            <a:ext cx="4125476" cy="529246"/>
          </a:xfrm>
          <a:prstGeom prst="rect">
            <a:avLst/>
          </a:prstGeom>
          <a:solidFill>
            <a:schemeClr val="accent4"/>
          </a:solidFill>
          <a:ln w="9525" algn="ctr">
            <a:noFill/>
            <a:miter lim="800000"/>
            <a:headEnd/>
            <a:tailEnd/>
          </a:ln>
          <a:effectLst/>
        </p:spPr>
        <p:txBody>
          <a:bodyPr vert="horz" wrap="square" lIns="0" tIns="0" rIns="0" bIns="0" numCol="1" anchor="ctr" anchorCtr="0" compatLnSpc="1">
            <a:prstTxWarp prst="textNoShape">
              <a:avLst/>
            </a:prstTxWarp>
          </a:bodyPr>
          <a:lstStyle>
            <a:lvl1pPr algn="ctr" defTabSz="889000" rtl="0" eaLnBrk="1" fontAlgn="base" hangingPunct="1">
              <a:spcBef>
                <a:spcPct val="20000"/>
              </a:spcBef>
              <a:spcAft>
                <a:spcPct val="0"/>
              </a:spcAft>
              <a:defRPr sz="1600" b="1">
                <a:solidFill>
                  <a:schemeClr val="bg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GB" sz="1800" kern="0" dirty="0"/>
              <a:t>Leeds</a:t>
            </a:r>
          </a:p>
        </p:txBody>
      </p:sp>
      <p:sp>
        <p:nvSpPr>
          <p:cNvPr id="18" name="Text Placeholder 11">
            <a:extLst>
              <a:ext uri="{FF2B5EF4-FFF2-40B4-BE49-F238E27FC236}">
                <a16:creationId xmlns:a16="http://schemas.microsoft.com/office/drawing/2014/main" id="{2C6EBE0F-4B5B-4A2A-810A-B6F1333FA755}"/>
              </a:ext>
            </a:extLst>
          </p:cNvPr>
          <p:cNvSpPr txBox="1">
            <a:spLocks/>
          </p:cNvSpPr>
          <p:nvPr/>
        </p:nvSpPr>
        <p:spPr bwMode="auto">
          <a:xfrm>
            <a:off x="4816429" y="886744"/>
            <a:ext cx="4125476" cy="529246"/>
          </a:xfrm>
          <a:prstGeom prst="rect">
            <a:avLst/>
          </a:prstGeom>
          <a:solidFill>
            <a:schemeClr val="accent4"/>
          </a:solidFill>
          <a:ln w="9525" algn="ctr">
            <a:noFill/>
            <a:miter lim="800000"/>
            <a:headEnd/>
            <a:tailEnd/>
          </a:ln>
          <a:effectLst/>
        </p:spPr>
        <p:txBody>
          <a:bodyPr vert="horz" wrap="square" lIns="0" tIns="0" rIns="0" bIns="0" numCol="1" anchor="ctr" anchorCtr="0" compatLnSpc="1">
            <a:prstTxWarp prst="textNoShape">
              <a:avLst/>
            </a:prstTxWarp>
          </a:bodyPr>
          <a:lstStyle>
            <a:lvl1pPr algn="ctr" defTabSz="889000" rtl="0" eaLnBrk="1" fontAlgn="base" hangingPunct="1">
              <a:spcBef>
                <a:spcPct val="20000"/>
              </a:spcBef>
              <a:spcAft>
                <a:spcPct val="0"/>
              </a:spcAft>
              <a:defRPr sz="1600" b="1">
                <a:solidFill>
                  <a:schemeClr val="bg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GB" sz="1800" kern="0" dirty="0"/>
              <a:t>Dorset</a:t>
            </a:r>
          </a:p>
        </p:txBody>
      </p:sp>
    </p:spTree>
    <p:extLst>
      <p:ext uri="{BB962C8B-B14F-4D97-AF65-F5344CB8AC3E}">
        <p14:creationId xmlns:p14="http://schemas.microsoft.com/office/powerpoint/2010/main" val="173851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8CAD-5ED7-42CE-BFAE-46301145C8D2}"/>
              </a:ext>
            </a:extLst>
          </p:cNvPr>
          <p:cNvSpPr>
            <a:spLocks noGrp="1"/>
          </p:cNvSpPr>
          <p:nvPr>
            <p:ph type="title"/>
          </p:nvPr>
        </p:nvSpPr>
        <p:spPr>
          <a:xfrm>
            <a:off x="457201" y="192390"/>
            <a:ext cx="3276600" cy="491078"/>
          </a:xfrm>
        </p:spPr>
        <p:txBody>
          <a:bodyPr>
            <a:normAutofit/>
          </a:bodyPr>
          <a:lstStyle/>
          <a:p>
            <a:r>
              <a:rPr lang="en-GB" sz="2400" dirty="0"/>
              <a:t>PHM Flatpack</a:t>
            </a:r>
          </a:p>
        </p:txBody>
      </p:sp>
      <p:sp>
        <p:nvSpPr>
          <p:cNvPr id="8" name="Down Arrow 7"/>
          <p:cNvSpPr/>
          <p:nvPr/>
        </p:nvSpPr>
        <p:spPr>
          <a:xfrm>
            <a:off x="3455022" y="4820048"/>
            <a:ext cx="485480" cy="455632"/>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15" name="Group 14"/>
          <p:cNvGrpSpPr/>
          <p:nvPr/>
        </p:nvGrpSpPr>
        <p:grpSpPr>
          <a:xfrm>
            <a:off x="580294" y="1268760"/>
            <a:ext cx="4492447" cy="792742"/>
            <a:chOff x="580294" y="1268760"/>
            <a:chExt cx="4492447" cy="792742"/>
          </a:xfrm>
        </p:grpSpPr>
        <p:sp>
          <p:nvSpPr>
            <p:cNvPr id="3" name="Subtitle 2"/>
            <p:cNvSpPr txBox="1">
              <a:spLocks/>
            </p:cNvSpPr>
            <p:nvPr/>
          </p:nvSpPr>
          <p:spPr>
            <a:xfrm>
              <a:off x="580294" y="1268760"/>
              <a:ext cx="4492447" cy="792742"/>
            </a:xfrm>
            <a:prstGeom prst="rect">
              <a:avLst/>
            </a:prstGeom>
            <a:ln/>
          </p:spPr>
          <p:style>
            <a:lnRef idx="2">
              <a:schemeClr val="accent4"/>
            </a:lnRef>
            <a:fillRef idx="1">
              <a:schemeClr val="lt1"/>
            </a:fillRef>
            <a:effectRef idx="0">
              <a:schemeClr val="accent4"/>
            </a:effectRef>
            <a:fontRef idx="minor">
              <a:schemeClr val="dk1"/>
            </a:fontRef>
          </p:style>
          <p:txBody>
            <a:bodyPr>
              <a:noAutofit/>
            </a:bodyPr>
            <a:lstStyle>
              <a:lvl1pPr marL="342859" indent="-342859"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861" indent="-285716"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286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153" indent="-228573" algn="l" defTabSz="457145"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a:lstStyle>
            <a:p>
              <a:pPr marL="723900" indent="-96838" algn="r">
                <a:buNone/>
              </a:pPr>
              <a:r>
                <a:rPr lang="en-GB" sz="2100" b="1" dirty="0">
                  <a:solidFill>
                    <a:schemeClr val="accent5"/>
                  </a:solidFill>
                </a:rPr>
                <a:t>Approaches to Population Needs Assessment </a:t>
              </a:r>
            </a:p>
          </p:txBody>
        </p:sp>
        <p:pic>
          <p:nvPicPr>
            <p:cNvPr id="9" name="Graphic 13" descr="Users">
              <a:extLst>
                <a:ext uri="{FF2B5EF4-FFF2-40B4-BE49-F238E27FC236}">
                  <a16:creationId xmlns:a16="http://schemas.microsoft.com/office/drawing/2014/main" id="{952DAB83-EC91-412B-988C-B6A7C8BBF9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348" y="1277155"/>
              <a:ext cx="749348" cy="749348"/>
            </a:xfrm>
            <a:prstGeom prst="rect">
              <a:avLst/>
            </a:prstGeom>
          </p:spPr>
        </p:pic>
      </p:grpSp>
      <p:grpSp>
        <p:nvGrpSpPr>
          <p:cNvPr id="17" name="Group 16"/>
          <p:cNvGrpSpPr/>
          <p:nvPr/>
        </p:nvGrpSpPr>
        <p:grpSpPr>
          <a:xfrm>
            <a:off x="580294" y="2585798"/>
            <a:ext cx="4492447" cy="882882"/>
            <a:chOff x="580294" y="2560682"/>
            <a:chExt cx="4492447" cy="882882"/>
          </a:xfrm>
        </p:grpSpPr>
        <p:sp>
          <p:nvSpPr>
            <p:cNvPr id="4" name="Subtitle 2"/>
            <p:cNvSpPr txBox="1">
              <a:spLocks/>
            </p:cNvSpPr>
            <p:nvPr/>
          </p:nvSpPr>
          <p:spPr>
            <a:xfrm>
              <a:off x="580294" y="2560682"/>
              <a:ext cx="4492447" cy="882882"/>
            </a:xfrm>
            <a:prstGeom prst="rect">
              <a:avLst/>
            </a:prstGeom>
            <a:ln/>
          </p:spPr>
          <p:style>
            <a:lnRef idx="2">
              <a:schemeClr val="accent5"/>
            </a:lnRef>
            <a:fillRef idx="1">
              <a:schemeClr val="lt1"/>
            </a:fillRef>
            <a:effectRef idx="0">
              <a:schemeClr val="accent5"/>
            </a:effectRef>
            <a:fontRef idx="minor">
              <a:schemeClr val="dk1"/>
            </a:fontRef>
          </p:style>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sz="2100" b="1" dirty="0">
                  <a:solidFill>
                    <a:schemeClr val="accent5"/>
                  </a:solidFill>
                </a:rPr>
                <a:t>Tools to identify and </a:t>
              </a:r>
            </a:p>
            <a:p>
              <a:r>
                <a:rPr lang="en-GB" sz="2100" b="1" dirty="0">
                  <a:solidFill>
                    <a:schemeClr val="accent5"/>
                  </a:solidFill>
                </a:rPr>
                <a:t>                       target those in need </a:t>
              </a:r>
            </a:p>
          </p:txBody>
        </p:sp>
        <p:pic>
          <p:nvPicPr>
            <p:cNvPr id="10" name="Graphic 25" descr="Bullseye">
              <a:extLst>
                <a:ext uri="{FF2B5EF4-FFF2-40B4-BE49-F238E27FC236}">
                  <a16:creationId xmlns:a16="http://schemas.microsoft.com/office/drawing/2014/main" id="{FD79FFA1-3857-4108-BC79-66693BD037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655" y="2667626"/>
              <a:ext cx="622738" cy="622738"/>
            </a:xfrm>
            <a:prstGeom prst="rect">
              <a:avLst/>
            </a:prstGeom>
          </p:spPr>
        </p:pic>
      </p:grpSp>
      <p:grpSp>
        <p:nvGrpSpPr>
          <p:cNvPr id="19" name="Group 18"/>
          <p:cNvGrpSpPr/>
          <p:nvPr/>
        </p:nvGrpSpPr>
        <p:grpSpPr>
          <a:xfrm>
            <a:off x="539552" y="5310010"/>
            <a:ext cx="4533189" cy="864522"/>
            <a:chOff x="539552" y="5310010"/>
            <a:chExt cx="4533189" cy="864522"/>
          </a:xfrm>
        </p:grpSpPr>
        <p:sp>
          <p:nvSpPr>
            <p:cNvPr id="6" name="Subtitle 2"/>
            <p:cNvSpPr txBox="1">
              <a:spLocks/>
            </p:cNvSpPr>
            <p:nvPr/>
          </p:nvSpPr>
          <p:spPr>
            <a:xfrm>
              <a:off x="539552" y="5310010"/>
              <a:ext cx="4533189" cy="864522"/>
            </a:xfrm>
            <a:prstGeom prst="rect">
              <a:avLst/>
            </a:prstGeom>
            <a:ln/>
          </p:spPr>
          <p:style>
            <a:lnRef idx="2">
              <a:schemeClr val="accent4"/>
            </a:lnRef>
            <a:fillRef idx="1">
              <a:schemeClr val="lt1"/>
            </a:fillRef>
            <a:effectRef idx="0">
              <a:schemeClr val="accent4"/>
            </a:effectRef>
            <a:fontRef idx="minor">
              <a:schemeClr val="dk1"/>
            </a:fontRef>
          </p:style>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sz="2100" b="1" dirty="0">
                  <a:solidFill>
                    <a:schemeClr val="accent5"/>
                  </a:solidFill>
                </a:rPr>
                <a:t>Quantifying Impact </a:t>
              </a:r>
            </a:p>
            <a:p>
              <a:pPr algn="r"/>
              <a:r>
                <a:rPr lang="en-GB" sz="2100" b="1" dirty="0">
                  <a:solidFill>
                    <a:schemeClr val="accent5"/>
                  </a:solidFill>
                </a:rPr>
                <a:t>and Evaluation </a:t>
              </a:r>
            </a:p>
          </p:txBody>
        </p:sp>
        <p:pic>
          <p:nvPicPr>
            <p:cNvPr id="11" name="Graphic 29" descr="Upward trend">
              <a:extLst>
                <a:ext uri="{FF2B5EF4-FFF2-40B4-BE49-F238E27FC236}">
                  <a16:creationId xmlns:a16="http://schemas.microsoft.com/office/drawing/2014/main" id="{B943C229-11D3-4E3F-AED9-C8D10699427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5407" y="5310010"/>
              <a:ext cx="861231" cy="861231"/>
            </a:xfrm>
            <a:prstGeom prst="rect">
              <a:avLst/>
            </a:prstGeom>
          </p:spPr>
        </p:pic>
      </p:grpSp>
      <p:sp>
        <p:nvSpPr>
          <p:cNvPr id="5" name="Subtitle 2"/>
          <p:cNvSpPr txBox="1">
            <a:spLocks/>
          </p:cNvSpPr>
          <p:nvPr/>
        </p:nvSpPr>
        <p:spPr>
          <a:xfrm>
            <a:off x="580294" y="3992976"/>
            <a:ext cx="4510506" cy="792740"/>
          </a:xfrm>
          <a:prstGeom prst="rect">
            <a:avLst/>
          </a:prstGeom>
          <a:ln/>
        </p:spPr>
        <p:style>
          <a:lnRef idx="2">
            <a:schemeClr val="accent4"/>
          </a:lnRef>
          <a:fillRef idx="1">
            <a:schemeClr val="lt1"/>
          </a:fillRef>
          <a:effectRef idx="0">
            <a:schemeClr val="accent4"/>
          </a:effectRef>
          <a:fontRef idx="minor">
            <a:schemeClr val="dk1"/>
          </a:fontRef>
        </p:style>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sz="2100" b="1" dirty="0">
                <a:solidFill>
                  <a:schemeClr val="accent5"/>
                </a:solidFill>
              </a:rPr>
              <a:t>Transformation using</a:t>
            </a:r>
          </a:p>
          <a:p>
            <a:pPr algn="r"/>
            <a:r>
              <a:rPr lang="en-GB" sz="2100" b="1" dirty="0">
                <a:solidFill>
                  <a:schemeClr val="accent5"/>
                </a:solidFill>
              </a:rPr>
              <a:t> effective interventions </a:t>
            </a:r>
          </a:p>
        </p:txBody>
      </p:sp>
      <p:sp>
        <p:nvSpPr>
          <p:cNvPr id="16" name="Rectangle 15"/>
          <p:cNvSpPr/>
          <p:nvPr/>
        </p:nvSpPr>
        <p:spPr>
          <a:xfrm>
            <a:off x="5329258" y="1307987"/>
            <a:ext cx="3600400" cy="2031325"/>
          </a:xfrm>
          <a:prstGeom prst="rect">
            <a:avLst/>
          </a:prstGeom>
        </p:spPr>
        <p:txBody>
          <a:bodyPr wrap="square">
            <a:spAutoFit/>
          </a:bodyPr>
          <a:lstStyle/>
          <a:p>
            <a:r>
              <a:rPr lang="en-GB" dirty="0">
                <a:solidFill>
                  <a:srgbClr val="000000">
                    <a:lumMod val="100000"/>
                  </a:srgbClr>
                </a:solidFill>
                <a:latin typeface="Arial" panose="020B0604020202020204" pitchFamily="34" charset="0"/>
              </a:rPr>
              <a:t>Prospectus of best practice approaches, tools, techniques and interventions based on ICS, vanguard and international evidence.</a:t>
            </a:r>
          </a:p>
          <a:p>
            <a:endParaRPr lang="en-GB" dirty="0">
              <a:solidFill>
                <a:srgbClr val="000000">
                  <a:lumMod val="100000"/>
                </a:srgbClr>
              </a:solidFill>
              <a:latin typeface="Arial" panose="020B0604020202020204" pitchFamily="34" charset="0"/>
            </a:endParaRPr>
          </a:p>
          <a:p>
            <a:r>
              <a:rPr lang="en-GB" dirty="0">
                <a:solidFill>
                  <a:srgbClr val="000000">
                    <a:lumMod val="100000"/>
                  </a:srgbClr>
                </a:solidFill>
                <a:latin typeface="Arial" panose="020B0604020202020204" pitchFamily="34" charset="0"/>
              </a:rPr>
              <a:t>Co-developed with and for you.</a:t>
            </a:r>
            <a:endParaRPr lang="en-GB" dirty="0"/>
          </a:p>
        </p:txBody>
      </p:sp>
      <p:sp>
        <p:nvSpPr>
          <p:cNvPr id="20" name="Down Arrow 19"/>
          <p:cNvSpPr/>
          <p:nvPr/>
        </p:nvSpPr>
        <p:spPr>
          <a:xfrm>
            <a:off x="3455022" y="2095834"/>
            <a:ext cx="485480" cy="455632"/>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1" name="Down Arrow 20"/>
          <p:cNvSpPr/>
          <p:nvPr/>
        </p:nvSpPr>
        <p:spPr>
          <a:xfrm>
            <a:off x="3455022" y="3503012"/>
            <a:ext cx="485480" cy="455632"/>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42" name="Group 41">
            <a:extLst>
              <a:ext uri="{FF2B5EF4-FFF2-40B4-BE49-F238E27FC236}">
                <a16:creationId xmlns:a16="http://schemas.microsoft.com/office/drawing/2014/main" id="{8BCEC702-44C0-4B4E-A1B0-92523140AABF}"/>
              </a:ext>
            </a:extLst>
          </p:cNvPr>
          <p:cNvGrpSpPr>
            <a:grpSpLocks noChangeAspect="1"/>
          </p:cNvGrpSpPr>
          <p:nvPr/>
        </p:nvGrpSpPr>
        <p:grpSpPr>
          <a:xfrm>
            <a:off x="612185" y="4071969"/>
            <a:ext cx="811658" cy="748077"/>
            <a:chOff x="5273801" y="2606040"/>
            <a:chExt cx="1644396" cy="1645920"/>
          </a:xfrm>
        </p:grpSpPr>
        <p:sp>
          <p:nvSpPr>
            <p:cNvPr id="43" name="AutoShape 23">
              <a:extLst>
                <a:ext uri="{FF2B5EF4-FFF2-40B4-BE49-F238E27FC236}">
                  <a16:creationId xmlns:a16="http://schemas.microsoft.com/office/drawing/2014/main" id="{BEA3968D-15CF-414F-AEFD-763A33FD12CC}"/>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39"/>
                </a:solidFill>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B14F9C07-DBAE-4E01-B819-39A874A7F18A}"/>
                </a:ext>
              </a:extLst>
            </p:cNvPr>
            <p:cNvGrpSpPr/>
            <p:nvPr/>
          </p:nvGrpSpPr>
          <p:grpSpPr>
            <a:xfrm>
              <a:off x="5343905" y="2928366"/>
              <a:ext cx="1505712" cy="995553"/>
              <a:chOff x="5343905" y="2928366"/>
              <a:chExt cx="1505712" cy="995553"/>
            </a:xfrm>
          </p:grpSpPr>
          <p:sp>
            <p:nvSpPr>
              <p:cNvPr id="45" name="Freeform 25">
                <a:extLst>
                  <a:ext uri="{FF2B5EF4-FFF2-40B4-BE49-F238E27FC236}">
                    <a16:creationId xmlns:a16="http://schemas.microsoft.com/office/drawing/2014/main" id="{7839B865-8B8E-4238-8B0C-68EF5744ED5E}"/>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39"/>
                  </a:solidFill>
                  <a:latin typeface="Arial" panose="020B0604020202020204" pitchFamily="34" charset="0"/>
                  <a:cs typeface="Arial" panose="020B0604020202020204" pitchFamily="34" charset="0"/>
                </a:endParaRPr>
              </a:p>
            </p:txBody>
          </p:sp>
          <p:sp>
            <p:nvSpPr>
              <p:cNvPr id="46" name="Freeform 26">
                <a:extLst>
                  <a:ext uri="{FF2B5EF4-FFF2-40B4-BE49-F238E27FC236}">
                    <a16:creationId xmlns:a16="http://schemas.microsoft.com/office/drawing/2014/main" id="{13014530-9394-4C1E-94E7-8AF8B3300777}"/>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39"/>
                  </a:solidFill>
                  <a:latin typeface="Arial" panose="020B0604020202020204" pitchFamily="34" charset="0"/>
                  <a:cs typeface="Arial" panose="020B0604020202020204" pitchFamily="34" charset="0"/>
                </a:endParaRPr>
              </a:p>
            </p:txBody>
          </p:sp>
        </p:grpSp>
      </p:grpSp>
      <p:pic>
        <p:nvPicPr>
          <p:cNvPr id="49" name="Picture 48">
            <a:extLst>
              <a:ext uri="{FF2B5EF4-FFF2-40B4-BE49-F238E27FC236}">
                <a16:creationId xmlns:a16="http://schemas.microsoft.com/office/drawing/2014/main" id="{A38E3CE2-DE8E-4B10-AC7C-3DA1848B5CA0}"/>
              </a:ext>
            </a:extLst>
          </p:cNvPr>
          <p:cNvPicPr>
            <a:picLocks noChangeAspect="1"/>
          </p:cNvPicPr>
          <p:nvPr/>
        </p:nvPicPr>
        <p:blipFill rotWithShape="1">
          <a:blip r:embed="rId9"/>
          <a:srcRect l="10001" t="-371" r="9999" b="2594"/>
          <a:stretch/>
        </p:blipFill>
        <p:spPr>
          <a:xfrm>
            <a:off x="5329258" y="3716277"/>
            <a:ext cx="3439053" cy="2364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651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6CBAA103-B9A7-4E3C-A296-92280EFBC365}"/>
              </a:ext>
            </a:extLst>
          </p:cNvPr>
          <p:cNvSpPr/>
          <p:nvPr/>
        </p:nvSpPr>
        <p:spPr>
          <a:xfrm>
            <a:off x="4769741" y="1771266"/>
            <a:ext cx="4212298" cy="1402829"/>
          </a:xfrm>
          <a:prstGeom prst="roundRect">
            <a:avLst/>
          </a:prstGeom>
          <a:solidFill>
            <a:srgbClr val="009639"/>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latin typeface="Arial" panose="020B0604020202020204" pitchFamily="34" charset="0"/>
              <a:cs typeface="Arial" panose="020B0604020202020204" pitchFamily="34" charset="0"/>
            </a:endParaRPr>
          </a:p>
        </p:txBody>
      </p:sp>
      <p:sp>
        <p:nvSpPr>
          <p:cNvPr id="5" name="Rounded Rectangle 6">
            <a:extLst>
              <a:ext uri="{FF2B5EF4-FFF2-40B4-BE49-F238E27FC236}">
                <a16:creationId xmlns:a16="http://schemas.microsoft.com/office/drawing/2014/main" id="{784C4B37-8E02-4167-AA3F-A62EECC2FBDC}"/>
              </a:ext>
            </a:extLst>
          </p:cNvPr>
          <p:cNvSpPr/>
          <p:nvPr/>
        </p:nvSpPr>
        <p:spPr>
          <a:xfrm>
            <a:off x="132269" y="3068320"/>
            <a:ext cx="1598162" cy="1960100"/>
          </a:xfrm>
          <a:prstGeom prst="roundRect">
            <a:avLst/>
          </a:prstGeom>
          <a:solidFill>
            <a:srgbClr val="00A9C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bg1"/>
                </a:solidFill>
                <a:latin typeface="Arial" panose="020B0604020202020204" pitchFamily="34" charset="0"/>
                <a:cs typeface="Arial" panose="020B0604020202020204" pitchFamily="34" charset="0"/>
              </a:rPr>
              <a:t>Local Health and Care Record solutions</a:t>
            </a:r>
          </a:p>
          <a:p>
            <a:endParaRPr lang="en-GB" sz="1200" b="1"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p:txBody>
      </p:sp>
      <p:sp>
        <p:nvSpPr>
          <p:cNvPr id="6" name="Rounded Rectangle 7">
            <a:extLst>
              <a:ext uri="{FF2B5EF4-FFF2-40B4-BE49-F238E27FC236}">
                <a16:creationId xmlns:a16="http://schemas.microsoft.com/office/drawing/2014/main" id="{21FB69AF-37B4-4B8D-B587-70F725364375}"/>
              </a:ext>
            </a:extLst>
          </p:cNvPr>
          <p:cNvSpPr/>
          <p:nvPr/>
        </p:nvSpPr>
        <p:spPr>
          <a:xfrm>
            <a:off x="1781240" y="4201216"/>
            <a:ext cx="2880318" cy="2596529"/>
          </a:xfrm>
          <a:prstGeom prst="roundRect">
            <a:avLst/>
          </a:prstGeom>
          <a:solidFill>
            <a:srgbClr val="AE2573"/>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latin typeface="Arial" panose="020B0604020202020204" pitchFamily="34" charset="0"/>
              <a:cs typeface="Arial" panose="020B0604020202020204" pitchFamily="34" charset="0"/>
            </a:endParaRPr>
          </a:p>
        </p:txBody>
      </p:sp>
      <p:sp>
        <p:nvSpPr>
          <p:cNvPr id="7" name="Rounded Rectangle 8">
            <a:extLst>
              <a:ext uri="{FF2B5EF4-FFF2-40B4-BE49-F238E27FC236}">
                <a16:creationId xmlns:a16="http://schemas.microsoft.com/office/drawing/2014/main" id="{BDB3D221-0482-4C7C-BDB6-6DD23D1B21D4}"/>
              </a:ext>
            </a:extLst>
          </p:cNvPr>
          <p:cNvSpPr/>
          <p:nvPr/>
        </p:nvSpPr>
        <p:spPr>
          <a:xfrm>
            <a:off x="132269" y="5135127"/>
            <a:ext cx="1588008" cy="1662617"/>
          </a:xfrm>
          <a:prstGeom prst="roundRect">
            <a:avLst/>
          </a:prstGeom>
          <a:solidFill>
            <a:srgbClr val="00A9C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sp>
        <p:nvSpPr>
          <p:cNvPr id="8" name="Rounded Rectangle 9">
            <a:extLst>
              <a:ext uri="{FF2B5EF4-FFF2-40B4-BE49-F238E27FC236}">
                <a16:creationId xmlns:a16="http://schemas.microsoft.com/office/drawing/2014/main" id="{C5AABE4F-AC74-4685-BA5F-EC07A6575A7F}"/>
              </a:ext>
            </a:extLst>
          </p:cNvPr>
          <p:cNvSpPr/>
          <p:nvPr/>
        </p:nvSpPr>
        <p:spPr>
          <a:xfrm>
            <a:off x="1781239" y="1771266"/>
            <a:ext cx="2880319" cy="2370309"/>
          </a:xfrm>
          <a:prstGeom prst="roundRect">
            <a:avLst/>
          </a:prstGeom>
          <a:solidFill>
            <a:srgbClr val="AE2573"/>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82BDDAB-F111-4CDB-B41A-7753A0CF8551}"/>
              </a:ext>
            </a:extLst>
          </p:cNvPr>
          <p:cNvSpPr txBox="1"/>
          <p:nvPr/>
        </p:nvSpPr>
        <p:spPr>
          <a:xfrm>
            <a:off x="282199" y="3848388"/>
            <a:ext cx="1370407" cy="715089"/>
          </a:xfrm>
          <a:prstGeom prst="roundRect">
            <a:avLst/>
          </a:prstGeom>
          <a:noFill/>
          <a:ln>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Strategy / implementation support</a:t>
            </a:r>
          </a:p>
        </p:txBody>
      </p:sp>
      <p:sp>
        <p:nvSpPr>
          <p:cNvPr id="10" name="TextBox 9">
            <a:extLst>
              <a:ext uri="{FF2B5EF4-FFF2-40B4-BE49-F238E27FC236}">
                <a16:creationId xmlns:a16="http://schemas.microsoft.com/office/drawing/2014/main" id="{CDA207AE-4014-4B89-AC54-4C44A91332C9}"/>
              </a:ext>
            </a:extLst>
          </p:cNvPr>
          <p:cNvSpPr txBox="1"/>
          <p:nvPr/>
        </p:nvSpPr>
        <p:spPr>
          <a:xfrm>
            <a:off x="282199" y="4609727"/>
            <a:ext cx="1370407" cy="306467"/>
          </a:xfrm>
          <a:prstGeom prst="roundRect">
            <a:avLst/>
          </a:prstGeom>
          <a:noFill/>
          <a:ln>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 Infrastructure</a:t>
            </a:r>
          </a:p>
        </p:txBody>
      </p:sp>
      <p:sp>
        <p:nvSpPr>
          <p:cNvPr id="11" name="Rounded Rectangle 12">
            <a:extLst>
              <a:ext uri="{FF2B5EF4-FFF2-40B4-BE49-F238E27FC236}">
                <a16:creationId xmlns:a16="http://schemas.microsoft.com/office/drawing/2014/main" id="{1A24DD51-D8BF-438A-96E0-D0E6060CF812}"/>
              </a:ext>
            </a:extLst>
          </p:cNvPr>
          <p:cNvSpPr/>
          <p:nvPr/>
        </p:nvSpPr>
        <p:spPr>
          <a:xfrm>
            <a:off x="132269" y="1771266"/>
            <a:ext cx="1598162" cy="1183231"/>
          </a:xfrm>
          <a:prstGeom prst="roundRect">
            <a:avLst/>
          </a:prstGeom>
          <a:solidFill>
            <a:srgbClr val="7686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Care setting agnostic EPR (Acute, MH)</a:t>
            </a:r>
          </a:p>
          <a:p>
            <a:pPr algn="ctr"/>
            <a:endParaRPr lang="en-GB" sz="1200" b="1" dirty="0">
              <a:solidFill>
                <a:schemeClr val="bg1"/>
              </a:solidFill>
              <a:latin typeface="Arial" panose="020B0604020202020204" pitchFamily="34" charset="0"/>
              <a:cs typeface="Arial" panose="020B0604020202020204" pitchFamily="34" charset="0"/>
            </a:endParaRPr>
          </a:p>
          <a:p>
            <a:pPr algn="ctr"/>
            <a:r>
              <a:rPr lang="en-GB" sz="1200" b="1" dirty="0">
                <a:solidFill>
                  <a:schemeClr val="bg1"/>
                </a:solidFill>
                <a:latin typeface="Arial" panose="020B0604020202020204" pitchFamily="34" charset="0"/>
                <a:cs typeface="Arial" panose="020B0604020202020204" pitchFamily="34" charset="0"/>
              </a:rPr>
              <a:t>LAUNCH 2019</a:t>
            </a:r>
            <a:endParaRPr lang="en-GB" sz="1200" dirty="0">
              <a:solidFill>
                <a:schemeClr val="bg1"/>
              </a:solidFill>
              <a:latin typeface="Arial" panose="020B0604020202020204" pitchFamily="34" charset="0"/>
              <a:cs typeface="Arial" panose="020B0604020202020204" pitchFamily="34" charset="0"/>
            </a:endParaRPr>
          </a:p>
        </p:txBody>
      </p:sp>
      <p:sp>
        <p:nvSpPr>
          <p:cNvPr id="12" name="Rounded Rectangle 16">
            <a:extLst>
              <a:ext uri="{FF2B5EF4-FFF2-40B4-BE49-F238E27FC236}">
                <a16:creationId xmlns:a16="http://schemas.microsoft.com/office/drawing/2014/main" id="{A14687F0-1F69-4CF3-BE91-8314052375E6}"/>
              </a:ext>
            </a:extLst>
          </p:cNvPr>
          <p:cNvSpPr/>
          <p:nvPr/>
        </p:nvSpPr>
        <p:spPr>
          <a:xfrm>
            <a:off x="4769741" y="3239364"/>
            <a:ext cx="4183195" cy="1536883"/>
          </a:xfrm>
          <a:prstGeom prst="roundRect">
            <a:avLst/>
          </a:prstGeom>
          <a:solidFill>
            <a:srgbClr val="009639"/>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Patient empowerment and activation</a:t>
            </a:r>
          </a:p>
          <a:p>
            <a:endParaRPr lang="en-GB" sz="200" b="1" dirty="0">
              <a:solidFill>
                <a:schemeClr val="bg1"/>
              </a:solidFill>
              <a:latin typeface="Arial" panose="020B0604020202020204" pitchFamily="34" charset="0"/>
              <a:cs typeface="Arial" panose="020B0604020202020204" pitchFamily="34" charset="0"/>
            </a:endParaRP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Support for implementing shared decision-making</a:t>
            </a: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Support for implementing Self-Care programmes (including social prescribing, innovative digital design, remote technologies and e-consultations)</a:t>
            </a: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Support for implementing Personal Health Budgets and Integrated Personalised Commissioning</a:t>
            </a:r>
          </a:p>
        </p:txBody>
      </p:sp>
      <p:sp>
        <p:nvSpPr>
          <p:cNvPr id="13" name="Rounded Rectangle 17">
            <a:extLst>
              <a:ext uri="{FF2B5EF4-FFF2-40B4-BE49-F238E27FC236}">
                <a16:creationId xmlns:a16="http://schemas.microsoft.com/office/drawing/2014/main" id="{15142751-CA18-4E09-B2AA-F19F586270B0}"/>
              </a:ext>
            </a:extLst>
          </p:cNvPr>
          <p:cNvSpPr/>
          <p:nvPr/>
        </p:nvSpPr>
        <p:spPr>
          <a:xfrm>
            <a:off x="4733567" y="4828223"/>
            <a:ext cx="1584175" cy="1969521"/>
          </a:xfrm>
          <a:prstGeom prst="roundRect">
            <a:avLst/>
          </a:prstGeom>
          <a:solidFill>
            <a:srgbClr val="009639"/>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latin typeface="Arial" panose="020B0604020202020204" pitchFamily="34" charset="0"/>
              <a:cs typeface="Arial" panose="020B0604020202020204" pitchFamily="34" charset="0"/>
            </a:endParaRPr>
          </a:p>
        </p:txBody>
      </p:sp>
      <p:sp>
        <p:nvSpPr>
          <p:cNvPr id="14" name="Rounded Rectangle 18">
            <a:extLst>
              <a:ext uri="{FF2B5EF4-FFF2-40B4-BE49-F238E27FC236}">
                <a16:creationId xmlns:a16="http://schemas.microsoft.com/office/drawing/2014/main" id="{176999EB-D35A-4193-A926-C640AEBC688A}"/>
              </a:ext>
            </a:extLst>
          </p:cNvPr>
          <p:cNvSpPr/>
          <p:nvPr/>
        </p:nvSpPr>
        <p:spPr>
          <a:xfrm>
            <a:off x="6389750" y="4827830"/>
            <a:ext cx="2592289" cy="1630209"/>
          </a:xfrm>
          <a:prstGeom prst="roundRect">
            <a:avLst/>
          </a:prstGeom>
          <a:solidFill>
            <a:srgbClr val="009639"/>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latin typeface="Arial" panose="020B0604020202020204" pitchFamily="34" charset="0"/>
              <a:cs typeface="Arial" panose="020B0604020202020204" pitchFamily="34" charset="0"/>
            </a:endParaRPr>
          </a:p>
        </p:txBody>
      </p:sp>
      <p:sp>
        <p:nvSpPr>
          <p:cNvPr id="15" name="Rounded Rectangle 19">
            <a:extLst>
              <a:ext uri="{FF2B5EF4-FFF2-40B4-BE49-F238E27FC236}">
                <a16:creationId xmlns:a16="http://schemas.microsoft.com/office/drawing/2014/main" id="{D496BB2B-43D0-4684-8731-16336690E0BF}"/>
              </a:ext>
            </a:extLst>
          </p:cNvPr>
          <p:cNvSpPr/>
          <p:nvPr/>
        </p:nvSpPr>
        <p:spPr>
          <a:xfrm>
            <a:off x="6389750" y="6491539"/>
            <a:ext cx="2592546" cy="294644"/>
          </a:xfrm>
          <a:prstGeom prst="roundRect">
            <a:avLst/>
          </a:prstGeom>
          <a:solidFill>
            <a:srgbClr val="009639"/>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Medicines optimisation support</a:t>
            </a:r>
          </a:p>
        </p:txBody>
      </p:sp>
      <p:sp>
        <p:nvSpPr>
          <p:cNvPr id="16" name="Oval 15">
            <a:extLst>
              <a:ext uri="{FF2B5EF4-FFF2-40B4-BE49-F238E27FC236}">
                <a16:creationId xmlns:a16="http://schemas.microsoft.com/office/drawing/2014/main" id="{B21AD3CE-C952-41D9-B84F-E5D01A20CEB2}"/>
              </a:ext>
            </a:extLst>
          </p:cNvPr>
          <p:cNvSpPr/>
          <p:nvPr/>
        </p:nvSpPr>
        <p:spPr>
          <a:xfrm>
            <a:off x="138789" y="1749615"/>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EC6EA906-A245-4402-BCA9-B9DC5B60CD66}"/>
              </a:ext>
            </a:extLst>
          </p:cNvPr>
          <p:cNvSpPr/>
          <p:nvPr/>
        </p:nvSpPr>
        <p:spPr>
          <a:xfrm>
            <a:off x="144529" y="3008510"/>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C9C1ED4D-C1C5-4702-81FA-B5CE00B57A61}"/>
              </a:ext>
            </a:extLst>
          </p:cNvPr>
          <p:cNvSpPr/>
          <p:nvPr/>
        </p:nvSpPr>
        <p:spPr>
          <a:xfrm>
            <a:off x="212628" y="3830049"/>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A</a:t>
            </a:r>
          </a:p>
        </p:txBody>
      </p:sp>
      <p:sp>
        <p:nvSpPr>
          <p:cNvPr id="19" name="Oval 18">
            <a:extLst>
              <a:ext uri="{FF2B5EF4-FFF2-40B4-BE49-F238E27FC236}">
                <a16:creationId xmlns:a16="http://schemas.microsoft.com/office/drawing/2014/main" id="{A23D9F83-6F30-4DB8-AF7F-AD6157AEEB4E}"/>
              </a:ext>
            </a:extLst>
          </p:cNvPr>
          <p:cNvSpPr/>
          <p:nvPr/>
        </p:nvSpPr>
        <p:spPr>
          <a:xfrm>
            <a:off x="207319" y="4548959"/>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B</a:t>
            </a:r>
          </a:p>
        </p:txBody>
      </p:sp>
      <p:sp>
        <p:nvSpPr>
          <p:cNvPr id="20" name="Oval 19">
            <a:extLst>
              <a:ext uri="{FF2B5EF4-FFF2-40B4-BE49-F238E27FC236}">
                <a16:creationId xmlns:a16="http://schemas.microsoft.com/office/drawing/2014/main" id="{BC59F790-C520-4476-850F-0A456DED8296}"/>
              </a:ext>
            </a:extLst>
          </p:cNvPr>
          <p:cNvSpPr/>
          <p:nvPr/>
        </p:nvSpPr>
        <p:spPr>
          <a:xfrm>
            <a:off x="142176" y="5162319"/>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3</a:t>
            </a:r>
          </a:p>
        </p:txBody>
      </p:sp>
      <p:sp>
        <p:nvSpPr>
          <p:cNvPr id="21" name="Oval 20">
            <a:extLst>
              <a:ext uri="{FF2B5EF4-FFF2-40B4-BE49-F238E27FC236}">
                <a16:creationId xmlns:a16="http://schemas.microsoft.com/office/drawing/2014/main" id="{BF50D661-DB76-4BCE-93CB-A08D7EF26E06}"/>
              </a:ext>
            </a:extLst>
          </p:cNvPr>
          <p:cNvSpPr/>
          <p:nvPr/>
        </p:nvSpPr>
        <p:spPr>
          <a:xfrm>
            <a:off x="1831948" y="1746189"/>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4</a:t>
            </a:r>
          </a:p>
        </p:txBody>
      </p:sp>
      <p:sp>
        <p:nvSpPr>
          <p:cNvPr id="22" name="Oval 21">
            <a:extLst>
              <a:ext uri="{FF2B5EF4-FFF2-40B4-BE49-F238E27FC236}">
                <a16:creationId xmlns:a16="http://schemas.microsoft.com/office/drawing/2014/main" id="{E340D282-154B-40A8-934B-CAF98731F68D}"/>
              </a:ext>
            </a:extLst>
          </p:cNvPr>
          <p:cNvSpPr/>
          <p:nvPr/>
        </p:nvSpPr>
        <p:spPr>
          <a:xfrm>
            <a:off x="1824311" y="4201215"/>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5</a:t>
            </a:r>
          </a:p>
        </p:txBody>
      </p:sp>
      <p:sp>
        <p:nvSpPr>
          <p:cNvPr id="23" name="Oval 22">
            <a:extLst>
              <a:ext uri="{FF2B5EF4-FFF2-40B4-BE49-F238E27FC236}">
                <a16:creationId xmlns:a16="http://schemas.microsoft.com/office/drawing/2014/main" id="{EA274959-4304-4D3E-BDA1-048031048D70}"/>
              </a:ext>
            </a:extLst>
          </p:cNvPr>
          <p:cNvSpPr/>
          <p:nvPr/>
        </p:nvSpPr>
        <p:spPr>
          <a:xfrm>
            <a:off x="4776073" y="1744858"/>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6</a:t>
            </a:r>
          </a:p>
        </p:txBody>
      </p:sp>
      <p:sp>
        <p:nvSpPr>
          <p:cNvPr id="24" name="Oval 23">
            <a:extLst>
              <a:ext uri="{FF2B5EF4-FFF2-40B4-BE49-F238E27FC236}">
                <a16:creationId xmlns:a16="http://schemas.microsoft.com/office/drawing/2014/main" id="{26DF4BA5-0048-4297-B7AC-42E675EB70B3}"/>
              </a:ext>
            </a:extLst>
          </p:cNvPr>
          <p:cNvSpPr/>
          <p:nvPr/>
        </p:nvSpPr>
        <p:spPr>
          <a:xfrm>
            <a:off x="4796724" y="3220749"/>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7</a:t>
            </a:r>
          </a:p>
        </p:txBody>
      </p:sp>
      <p:sp>
        <p:nvSpPr>
          <p:cNvPr id="25" name="Oval 24">
            <a:extLst>
              <a:ext uri="{FF2B5EF4-FFF2-40B4-BE49-F238E27FC236}">
                <a16:creationId xmlns:a16="http://schemas.microsoft.com/office/drawing/2014/main" id="{70B998FD-63C2-49E9-A3A7-E14C7FB16A87}"/>
              </a:ext>
            </a:extLst>
          </p:cNvPr>
          <p:cNvSpPr/>
          <p:nvPr/>
        </p:nvSpPr>
        <p:spPr>
          <a:xfrm>
            <a:off x="4787750" y="4825499"/>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8</a:t>
            </a:r>
          </a:p>
        </p:txBody>
      </p:sp>
      <p:sp>
        <p:nvSpPr>
          <p:cNvPr id="26" name="Oval 25">
            <a:extLst>
              <a:ext uri="{FF2B5EF4-FFF2-40B4-BE49-F238E27FC236}">
                <a16:creationId xmlns:a16="http://schemas.microsoft.com/office/drawing/2014/main" id="{27E5FAE6-E6BF-4C40-A376-DA0C94A547FC}"/>
              </a:ext>
            </a:extLst>
          </p:cNvPr>
          <p:cNvSpPr/>
          <p:nvPr/>
        </p:nvSpPr>
        <p:spPr>
          <a:xfrm>
            <a:off x="6389750" y="4825678"/>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9</a:t>
            </a:r>
          </a:p>
        </p:txBody>
      </p:sp>
      <p:sp>
        <p:nvSpPr>
          <p:cNvPr id="27" name="Content Placeholder 4">
            <a:extLst>
              <a:ext uri="{FF2B5EF4-FFF2-40B4-BE49-F238E27FC236}">
                <a16:creationId xmlns:a16="http://schemas.microsoft.com/office/drawing/2014/main" id="{4716792E-3202-43BA-A02B-AD2FC11F1F50}"/>
              </a:ext>
            </a:extLst>
          </p:cNvPr>
          <p:cNvSpPr txBox="1">
            <a:spLocks/>
          </p:cNvSpPr>
          <p:nvPr/>
        </p:nvSpPr>
        <p:spPr>
          <a:xfrm>
            <a:off x="38963" y="1400941"/>
            <a:ext cx="1792985" cy="4165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dirty="0">
                <a:latin typeface="Arial" panose="020B0604020202020204" pitchFamily="34" charset="0"/>
                <a:cs typeface="Arial" panose="020B0604020202020204" pitchFamily="34" charset="0"/>
              </a:rPr>
              <a:t>Infrastructure</a:t>
            </a:r>
          </a:p>
        </p:txBody>
      </p:sp>
      <p:sp>
        <p:nvSpPr>
          <p:cNvPr id="28" name="Content Placeholder 4">
            <a:extLst>
              <a:ext uri="{FF2B5EF4-FFF2-40B4-BE49-F238E27FC236}">
                <a16:creationId xmlns:a16="http://schemas.microsoft.com/office/drawing/2014/main" id="{C2DB270A-E2BD-4BA8-8A77-2122F9A9C5D4}"/>
              </a:ext>
            </a:extLst>
          </p:cNvPr>
          <p:cNvSpPr txBox="1">
            <a:spLocks/>
          </p:cNvSpPr>
          <p:nvPr/>
        </p:nvSpPr>
        <p:spPr>
          <a:xfrm>
            <a:off x="5979397" y="1380359"/>
            <a:ext cx="1792985" cy="416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Arial" panose="020B0604020202020204" pitchFamily="34" charset="0"/>
                <a:cs typeface="Arial" panose="020B0604020202020204" pitchFamily="34" charset="0"/>
              </a:rPr>
              <a:t>Intervention</a:t>
            </a:r>
          </a:p>
        </p:txBody>
      </p:sp>
      <p:sp>
        <p:nvSpPr>
          <p:cNvPr id="29" name="Content Placeholder 4">
            <a:extLst>
              <a:ext uri="{FF2B5EF4-FFF2-40B4-BE49-F238E27FC236}">
                <a16:creationId xmlns:a16="http://schemas.microsoft.com/office/drawing/2014/main" id="{004E0993-11E3-4C87-8ADE-7F3167D52C40}"/>
              </a:ext>
            </a:extLst>
          </p:cNvPr>
          <p:cNvSpPr txBox="1">
            <a:spLocks/>
          </p:cNvSpPr>
          <p:nvPr/>
        </p:nvSpPr>
        <p:spPr>
          <a:xfrm>
            <a:off x="2458445" y="1352869"/>
            <a:ext cx="1792985" cy="416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Arial" panose="020B0604020202020204" pitchFamily="34" charset="0"/>
                <a:cs typeface="Arial" panose="020B0604020202020204" pitchFamily="34" charset="0"/>
              </a:rPr>
              <a:t>Intelligence</a:t>
            </a:r>
          </a:p>
        </p:txBody>
      </p:sp>
      <p:sp>
        <p:nvSpPr>
          <p:cNvPr id="30" name="Oval 29">
            <a:extLst>
              <a:ext uri="{FF2B5EF4-FFF2-40B4-BE49-F238E27FC236}">
                <a16:creationId xmlns:a16="http://schemas.microsoft.com/office/drawing/2014/main" id="{221100BF-9316-411F-A5B1-29A82F700DF9}"/>
              </a:ext>
            </a:extLst>
          </p:cNvPr>
          <p:cNvSpPr/>
          <p:nvPr/>
        </p:nvSpPr>
        <p:spPr>
          <a:xfrm>
            <a:off x="6382073" y="6363318"/>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521DE2E-A122-4837-8C96-32ED142CA82B}"/>
              </a:ext>
            </a:extLst>
          </p:cNvPr>
          <p:cNvSpPr txBox="1"/>
          <p:nvPr/>
        </p:nvSpPr>
        <p:spPr>
          <a:xfrm>
            <a:off x="6301248" y="6326565"/>
            <a:ext cx="576235" cy="276999"/>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10</a:t>
            </a:r>
          </a:p>
        </p:txBody>
      </p:sp>
      <p:sp>
        <p:nvSpPr>
          <p:cNvPr id="32" name="TextBox 31">
            <a:extLst>
              <a:ext uri="{FF2B5EF4-FFF2-40B4-BE49-F238E27FC236}">
                <a16:creationId xmlns:a16="http://schemas.microsoft.com/office/drawing/2014/main" id="{464F15CC-BE9D-4975-93F2-A6A2E77748A5}"/>
              </a:ext>
            </a:extLst>
          </p:cNvPr>
          <p:cNvSpPr txBox="1"/>
          <p:nvPr/>
        </p:nvSpPr>
        <p:spPr>
          <a:xfrm>
            <a:off x="1831948" y="1831112"/>
            <a:ext cx="2880318" cy="224676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Informatics, analytics and digital tools to support system planning, assurance, evaluation and research.</a:t>
            </a:r>
          </a:p>
          <a:p>
            <a:endParaRPr lang="en-GB" sz="900" b="1" dirty="0">
              <a:solidFill>
                <a:schemeClr val="bg1"/>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Actuarial analysis and intervention modelling </a:t>
            </a: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Supporting system financial management, quality and outcomes measurement </a:t>
            </a: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Planning and evaluation, needs assessment and opportunity analysis </a:t>
            </a: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Research tools</a:t>
            </a:r>
          </a:p>
        </p:txBody>
      </p:sp>
      <p:sp>
        <p:nvSpPr>
          <p:cNvPr id="34" name="TextBox 33">
            <a:extLst>
              <a:ext uri="{FF2B5EF4-FFF2-40B4-BE49-F238E27FC236}">
                <a16:creationId xmlns:a16="http://schemas.microsoft.com/office/drawing/2014/main" id="{E4897807-0735-4919-A744-98331971282C}"/>
              </a:ext>
            </a:extLst>
          </p:cNvPr>
          <p:cNvSpPr txBox="1"/>
          <p:nvPr/>
        </p:nvSpPr>
        <p:spPr>
          <a:xfrm>
            <a:off x="1770901" y="4201217"/>
            <a:ext cx="2928171" cy="2569934"/>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Informatics, analytics and digital tools to support care co-ordination and management, risk and impactability models</a:t>
            </a:r>
          </a:p>
          <a:p>
            <a:endParaRPr lang="en-GB" sz="400" b="1" dirty="0">
              <a:solidFill>
                <a:schemeClr val="bg1"/>
              </a:solidFill>
              <a:latin typeface="Arial" panose="020B0604020202020204" pitchFamily="34" charset="0"/>
              <a:cs typeface="Arial" panose="020B0604020202020204" pitchFamily="34" charset="0"/>
            </a:endParaRP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Risk stratification and impactability modelling for early intervention and preventive care</a:t>
            </a: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Supporting systems for the development of individual care co-ordination and management</a:t>
            </a: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Services to support clinicians to make faster and better interventions at the point of care with a patient </a:t>
            </a:r>
          </a:p>
        </p:txBody>
      </p:sp>
      <p:sp>
        <p:nvSpPr>
          <p:cNvPr id="35" name="TextBox 34">
            <a:extLst>
              <a:ext uri="{FF2B5EF4-FFF2-40B4-BE49-F238E27FC236}">
                <a16:creationId xmlns:a16="http://schemas.microsoft.com/office/drawing/2014/main" id="{CDD9C174-A35C-4EB3-9FC8-8F4F3DAA0F15}"/>
              </a:ext>
            </a:extLst>
          </p:cNvPr>
          <p:cNvSpPr txBox="1"/>
          <p:nvPr/>
        </p:nvSpPr>
        <p:spPr>
          <a:xfrm>
            <a:off x="4796724" y="1741565"/>
            <a:ext cx="4374259" cy="1446550"/>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Transformation and Change Support</a:t>
            </a:r>
          </a:p>
          <a:p>
            <a:endParaRPr lang="en-GB" sz="300" b="1" dirty="0">
              <a:solidFill>
                <a:schemeClr val="bg1"/>
              </a:solidFill>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Patient pathway optimisation and care model design</a:t>
            </a:r>
          </a:p>
          <a:p>
            <a:pPr marL="182563" indent="-182563">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Specialist advice on organisational redesign, governance and payment and contract reform </a:t>
            </a:r>
          </a:p>
          <a:p>
            <a:pPr marL="182563" indent="-182563">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Communications and engagement</a:t>
            </a:r>
          </a:p>
          <a:p>
            <a:pPr marL="182563" indent="-182563">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Workforce and leadership development support</a:t>
            </a:r>
          </a:p>
          <a:p>
            <a:pPr marL="182563" indent="-182563">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Primary Care at scale support</a:t>
            </a:r>
          </a:p>
        </p:txBody>
      </p:sp>
      <p:sp>
        <p:nvSpPr>
          <p:cNvPr id="36" name="TextBox 35">
            <a:extLst>
              <a:ext uri="{FF2B5EF4-FFF2-40B4-BE49-F238E27FC236}">
                <a16:creationId xmlns:a16="http://schemas.microsoft.com/office/drawing/2014/main" id="{149AB615-AABB-49D9-94F3-05FB4519C5AC}"/>
              </a:ext>
            </a:extLst>
          </p:cNvPr>
          <p:cNvSpPr txBox="1"/>
          <p:nvPr/>
        </p:nvSpPr>
        <p:spPr>
          <a:xfrm>
            <a:off x="4708798" y="4835249"/>
            <a:ext cx="1747685" cy="1938992"/>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Demand management and capacity planning support</a:t>
            </a: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Services to support smooth transition of care into, out of and between organisations</a:t>
            </a: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Control Centres</a:t>
            </a:r>
          </a:p>
        </p:txBody>
      </p:sp>
      <p:sp>
        <p:nvSpPr>
          <p:cNvPr id="37" name="TextBox 36">
            <a:extLst>
              <a:ext uri="{FF2B5EF4-FFF2-40B4-BE49-F238E27FC236}">
                <a16:creationId xmlns:a16="http://schemas.microsoft.com/office/drawing/2014/main" id="{C1836D46-62A9-4243-8CE0-0A0D86F731B8}"/>
              </a:ext>
            </a:extLst>
          </p:cNvPr>
          <p:cNvSpPr txBox="1"/>
          <p:nvPr/>
        </p:nvSpPr>
        <p:spPr>
          <a:xfrm>
            <a:off x="6462254" y="4850947"/>
            <a:ext cx="2625712" cy="1677382"/>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System assurance support</a:t>
            </a:r>
          </a:p>
          <a:p>
            <a:endParaRPr lang="en-GB" sz="300" dirty="0">
              <a:solidFill>
                <a:schemeClr val="bg1"/>
              </a:solidFill>
              <a:latin typeface="Arial" panose="020B0604020202020204" pitchFamily="34" charset="0"/>
              <a:cs typeface="Arial" panose="020B0604020202020204" pitchFamily="34" charset="0"/>
            </a:endParaRP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Provider relationship management and supply chain support</a:t>
            </a: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Financial and quality measurement and assurance</a:t>
            </a:r>
          </a:p>
          <a:p>
            <a:pPr marL="176209" indent="-176209">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Provider modernisation and waste minimisation</a:t>
            </a:r>
          </a:p>
        </p:txBody>
      </p:sp>
      <p:sp>
        <p:nvSpPr>
          <p:cNvPr id="38" name="TextBox 37">
            <a:extLst>
              <a:ext uri="{FF2B5EF4-FFF2-40B4-BE49-F238E27FC236}">
                <a16:creationId xmlns:a16="http://schemas.microsoft.com/office/drawing/2014/main" id="{52B1A8B3-CA0A-439F-9EA9-F2BD24FABC91}"/>
              </a:ext>
            </a:extLst>
          </p:cNvPr>
          <p:cNvSpPr txBox="1"/>
          <p:nvPr/>
        </p:nvSpPr>
        <p:spPr>
          <a:xfrm>
            <a:off x="161704" y="5350189"/>
            <a:ext cx="1591949" cy="138499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 ICT infrastructure support and strategic ICT services, including Primary Care IT support and cyber security</a:t>
            </a:r>
          </a:p>
        </p:txBody>
      </p:sp>
      <p:sp>
        <p:nvSpPr>
          <p:cNvPr id="39" name="Title 1">
            <a:extLst>
              <a:ext uri="{FF2B5EF4-FFF2-40B4-BE49-F238E27FC236}">
                <a16:creationId xmlns:a16="http://schemas.microsoft.com/office/drawing/2014/main" id="{CA4C9CE0-429C-4722-B409-2AF280D49BC2}"/>
              </a:ext>
            </a:extLst>
          </p:cNvPr>
          <p:cNvSpPr txBox="1">
            <a:spLocks/>
          </p:cNvSpPr>
          <p:nvPr/>
        </p:nvSpPr>
        <p:spPr>
          <a:xfrm>
            <a:off x="0" y="60255"/>
            <a:ext cx="3170152" cy="10340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600" b="1" dirty="0">
                <a:solidFill>
                  <a:srgbClr val="0070C0"/>
                </a:solidFill>
                <a:latin typeface="Arial" panose="020B0604020202020204" pitchFamily="34" charset="0"/>
                <a:cs typeface="Arial" panose="020B0604020202020204" pitchFamily="34" charset="0"/>
              </a:rPr>
              <a:t>Support available through the HSSF</a:t>
            </a:r>
          </a:p>
        </p:txBody>
      </p:sp>
      <p:sp>
        <p:nvSpPr>
          <p:cNvPr id="40" name="Rectangle 39">
            <a:extLst>
              <a:ext uri="{FF2B5EF4-FFF2-40B4-BE49-F238E27FC236}">
                <a16:creationId xmlns:a16="http://schemas.microsoft.com/office/drawing/2014/main" id="{F725F05A-9E75-423A-86DC-E08E755DDF43}"/>
              </a:ext>
            </a:extLst>
          </p:cNvPr>
          <p:cNvSpPr/>
          <p:nvPr/>
        </p:nvSpPr>
        <p:spPr>
          <a:xfrm>
            <a:off x="3505200" y="137375"/>
            <a:ext cx="5354166" cy="992405"/>
          </a:xfrm>
          <a:prstGeom prst="rect">
            <a:avLst/>
          </a:prstGeom>
          <a:solidFill>
            <a:schemeClr val="bg1"/>
          </a:solidFill>
          <a:ln w="28575">
            <a:noFill/>
          </a:ln>
        </p:spPr>
        <p:txBody>
          <a:bodyPr wrap="square">
            <a:noAutofit/>
          </a:bodyPr>
          <a:lstStyle/>
          <a:p>
            <a:pPr>
              <a:spcBef>
                <a:spcPts val="600"/>
              </a:spcBef>
            </a:pPr>
            <a:r>
              <a:rPr lang="en-GB" sz="1400" b="1" dirty="0">
                <a:solidFill>
                  <a:schemeClr val="accent2"/>
                </a:solidFill>
              </a:rPr>
              <a:t>The HSSF will provide ICS and STPs with access to experienced external development partners &amp; coaches, innovative technologies and digital vendors to help develop and deliver population health management capabilities and drive forward the national system reform and IT strategies. </a:t>
            </a:r>
            <a:endParaRPr lang="en-GB" sz="1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99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endParaRPr lang="en-US" dirty="0"/>
          </a:p>
        </p:txBody>
      </p:sp>
      <p:sp>
        <p:nvSpPr>
          <p:cNvPr id="4" name="Content Placeholder 3"/>
          <p:cNvSpPr>
            <a:spLocks noGrp="1"/>
          </p:cNvSpPr>
          <p:nvPr>
            <p:ph idx="1"/>
          </p:nvPr>
        </p:nvSpPr>
        <p:spPr>
          <a:xfrm>
            <a:off x="152400" y="764705"/>
            <a:ext cx="8668072" cy="1445095"/>
          </a:xfrm>
          <a:solidFill>
            <a:schemeClr val="bg1"/>
          </a:solidFill>
        </p:spPr>
        <p:txBody>
          <a:bodyPr>
            <a:noAutofit/>
          </a:bodyPr>
          <a:lstStyle/>
          <a:p>
            <a:pPr>
              <a:spcBef>
                <a:spcPts val="1200"/>
              </a:spcBef>
            </a:pPr>
            <a:r>
              <a:rPr lang="en-GB" sz="1200" b="0" dirty="0"/>
              <a:t>A National Performance and Population Health Management Dashboard that allows NHS England, and all partners in an Integrated Care System to have a consistent view of benchmarks and other metrics.  </a:t>
            </a:r>
          </a:p>
          <a:p>
            <a:pPr>
              <a:spcBef>
                <a:spcPts val="1200"/>
              </a:spcBef>
            </a:pPr>
            <a:r>
              <a:rPr lang="en-GB" sz="1200" b="0" dirty="0"/>
              <a:t>This will enable all parties to compare and contrast variation and have a better understanding of the potential causes of variation. </a:t>
            </a:r>
          </a:p>
          <a:p>
            <a:pPr>
              <a:spcBef>
                <a:spcPts val="1200"/>
              </a:spcBef>
            </a:pPr>
            <a:r>
              <a:rPr lang="en-GB" sz="1200" b="0" dirty="0"/>
              <a:t>The dashboard will provide a mechanism to support the national, regional and local teams to have a consistent view of ICSs, and to support discussions with ICSs.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8991600" cy="4658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18" y="0"/>
            <a:ext cx="7929418" cy="609600"/>
          </a:xfrm>
          <a:solidFill>
            <a:schemeClr val="bg1"/>
          </a:solidFill>
        </p:spPr>
        <p:txBody>
          <a:bodyPr>
            <a:noAutofit/>
          </a:bodyPr>
          <a:lstStyle/>
          <a:p>
            <a:r>
              <a:rPr lang="en-GB" dirty="0"/>
              <a:t> National Performance &amp; Population Health Dashboard</a:t>
            </a:r>
          </a:p>
        </p:txBody>
      </p:sp>
    </p:spTree>
    <p:extLst>
      <p:ext uri="{BB962C8B-B14F-4D97-AF65-F5344CB8AC3E}">
        <p14:creationId xmlns:p14="http://schemas.microsoft.com/office/powerpoint/2010/main" val="207987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690867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745607" y="1060095"/>
            <a:ext cx="2500936" cy="1898650"/>
          </a:xfrm>
        </p:spPr>
        <p:txBody>
          <a:bodyPr>
            <a:noAutofit/>
          </a:bodyPr>
          <a:lstStyle/>
          <a:p>
            <a:pPr algn="ctr"/>
            <a:r>
              <a:rPr lang="en-GB" sz="2400" dirty="0"/>
              <a:t>Population Health Management Network:</a:t>
            </a:r>
            <a:br>
              <a:rPr lang="en-GB" sz="2400" dirty="0"/>
            </a:br>
            <a:r>
              <a:rPr lang="en-GB" sz="2400" dirty="0"/>
              <a:t> </a:t>
            </a:r>
            <a:r>
              <a:rPr lang="en-GB" sz="2400" dirty="0">
                <a:solidFill>
                  <a:schemeClr val="bg1"/>
                </a:solidFill>
                <a:highlight>
                  <a:srgbClr val="AE2573"/>
                </a:highlight>
              </a:rPr>
              <a:t>Join us!</a:t>
            </a:r>
          </a:p>
        </p:txBody>
      </p:sp>
      <p:sp>
        <p:nvSpPr>
          <p:cNvPr id="6" name="TextBox 5"/>
          <p:cNvSpPr txBox="1"/>
          <p:nvPr/>
        </p:nvSpPr>
        <p:spPr>
          <a:xfrm>
            <a:off x="914400" y="6279255"/>
            <a:ext cx="6908673" cy="400110"/>
          </a:xfrm>
          <a:prstGeom prst="rect">
            <a:avLst/>
          </a:prstGeom>
          <a:noFill/>
        </p:spPr>
        <p:txBody>
          <a:bodyPr wrap="square" rtlCol="0">
            <a:spAutoFit/>
          </a:bodyPr>
          <a:lstStyle/>
          <a:p>
            <a:pPr algn="ctr" defTabSz="457145"/>
            <a:r>
              <a:rPr lang="en-GB" sz="2000" b="1" kern="0" dirty="0">
                <a:latin typeface="+mj-lt"/>
                <a:ea typeface="+mj-ea"/>
                <a:cs typeface="+mj-cs"/>
              </a:rPr>
              <a:t>Email us and ask to join: </a:t>
            </a:r>
            <a:r>
              <a:rPr lang="en-GB" sz="2000" b="1" kern="0" dirty="0">
                <a:solidFill>
                  <a:schemeClr val="tx2"/>
                </a:solidFill>
                <a:hlinkClick r:id="rId4"/>
              </a:rPr>
              <a:t>england.STGPHM@nhs.net</a:t>
            </a:r>
            <a:endParaRPr lang="en-GB" sz="2000" b="1" kern="0" dirty="0">
              <a:solidFill>
                <a:schemeClr val="tx2"/>
              </a:solidFill>
            </a:endParaRPr>
          </a:p>
        </p:txBody>
      </p:sp>
      <p:sp>
        <p:nvSpPr>
          <p:cNvPr id="4" name="TextBox 3"/>
          <p:cNvSpPr txBox="1"/>
          <p:nvPr/>
        </p:nvSpPr>
        <p:spPr>
          <a:xfrm>
            <a:off x="6934199" y="3464838"/>
            <a:ext cx="2209801" cy="2308324"/>
          </a:xfrm>
          <a:prstGeom prst="rect">
            <a:avLst/>
          </a:prstGeom>
          <a:noFill/>
        </p:spPr>
        <p:txBody>
          <a:bodyPr wrap="square" rtlCol="0">
            <a:spAutoFit/>
          </a:bodyPr>
          <a:lstStyle/>
          <a:p>
            <a:pPr algn="ctr"/>
            <a:r>
              <a:rPr lang="en-GB" dirty="0">
                <a:solidFill>
                  <a:schemeClr val="tx2"/>
                </a:solidFill>
              </a:rPr>
              <a:t>Join our FutureNHS online community – for discussion forums, news, webinars, information exchange and helpful resources.</a:t>
            </a:r>
          </a:p>
        </p:txBody>
      </p:sp>
    </p:spTree>
    <p:extLst>
      <p:ext uri="{BB962C8B-B14F-4D97-AF65-F5344CB8AC3E}">
        <p14:creationId xmlns:p14="http://schemas.microsoft.com/office/powerpoint/2010/main" val="316838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6705600" cy="533400"/>
          </a:xfrm>
        </p:spPr>
        <p:txBody>
          <a:bodyPr>
            <a:noAutofit/>
          </a:bodyPr>
          <a:lstStyle/>
          <a:p>
            <a:r>
              <a:rPr lang="en-GB" dirty="0">
                <a:latin typeface="+mn-lt"/>
              </a:rPr>
              <a:t>PHM Making a Difference!</a:t>
            </a:r>
          </a:p>
        </p:txBody>
      </p:sp>
      <p:sp>
        <p:nvSpPr>
          <p:cNvPr id="4" name="Content Placeholder 3"/>
          <p:cNvSpPr>
            <a:spLocks noGrp="1"/>
          </p:cNvSpPr>
          <p:nvPr>
            <p:ph idx="1"/>
          </p:nvPr>
        </p:nvSpPr>
        <p:spPr>
          <a:xfrm>
            <a:off x="215008" y="1295400"/>
            <a:ext cx="8471792" cy="4876800"/>
          </a:xfrm>
          <a:solidFill>
            <a:srgbClr val="E8EDEE"/>
          </a:solidFill>
          <a:ln>
            <a:noFill/>
          </a:ln>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GB" sz="1800" b="0" dirty="0">
                <a:solidFill>
                  <a:schemeClr val="tx1"/>
                </a:solidFill>
              </a:rPr>
              <a:t>‘Betty’, 87, is a widow who lives alone. Her health and mobility had deteriorated in recent years and she had suffered numerous falls. She no longer drove her car as it wasn’t safe, and was reluctant to go out. She was housebound, had lost her independence and had become isolated and depressed.</a:t>
            </a:r>
          </a:p>
          <a:p>
            <a:pPr marL="0" indent="0">
              <a:buNone/>
            </a:pPr>
            <a:endParaRPr lang="en-GB" sz="1100" b="0" dirty="0">
              <a:solidFill>
                <a:schemeClr val="tx1"/>
              </a:solidFill>
            </a:endParaRPr>
          </a:p>
          <a:p>
            <a:pPr marL="0" indent="0">
              <a:buNone/>
            </a:pPr>
            <a:r>
              <a:rPr lang="en-GB" sz="1800" dirty="0">
                <a:solidFill>
                  <a:srgbClr val="AE2573"/>
                </a:solidFill>
              </a:rPr>
              <a:t>Community Navigator Sarah visited Betty five times over 6 months. </a:t>
            </a:r>
            <a:r>
              <a:rPr lang="en-GB" sz="1800" b="0" dirty="0">
                <a:solidFill>
                  <a:schemeClr val="tx1"/>
                </a:solidFill>
              </a:rPr>
              <a:t>She helped her apply to the Bristol Community Transport Social Access scheme for help getting out and about. Betty decided to try the Shared Reading Group at the local Library. Betty loved discussing the short stories and poems and meeting other people. She keeps everything they’ve read as she sometimes reads it again later. </a:t>
            </a:r>
            <a:r>
              <a:rPr lang="en-GB" sz="1800" b="0" dirty="0">
                <a:solidFill>
                  <a:srgbClr val="AE2573"/>
                </a:solidFill>
              </a:rPr>
              <a:t>Betty had been referred to Staying Steady classes by her GP, but she had given up attending. With transport now in place, Sarah encouraged Betty to revisit the classes</a:t>
            </a:r>
            <a:r>
              <a:rPr lang="en-GB" sz="1800" b="0" dirty="0">
                <a:solidFill>
                  <a:schemeClr val="tx1"/>
                </a:solidFill>
              </a:rPr>
              <a:t>.</a:t>
            </a:r>
          </a:p>
          <a:p>
            <a:pPr marL="0" indent="0">
              <a:buNone/>
            </a:pPr>
            <a:endParaRPr lang="en-GB" sz="1100" b="0" dirty="0">
              <a:solidFill>
                <a:schemeClr val="tx1"/>
              </a:solidFill>
            </a:endParaRPr>
          </a:p>
          <a:p>
            <a:pPr marL="0" indent="0">
              <a:buNone/>
            </a:pPr>
            <a:r>
              <a:rPr lang="en-GB" sz="1800" b="0" dirty="0">
                <a:solidFill>
                  <a:srgbClr val="AE2573"/>
                </a:solidFill>
              </a:rPr>
              <a:t>Betty regularly attends the </a:t>
            </a:r>
            <a:r>
              <a:rPr lang="en-GB" sz="1800" dirty="0">
                <a:solidFill>
                  <a:srgbClr val="AE2573"/>
                </a:solidFill>
              </a:rPr>
              <a:t>Shared Reading Group </a:t>
            </a:r>
            <a:r>
              <a:rPr lang="en-GB" sz="1800" b="0" dirty="0">
                <a:solidFill>
                  <a:srgbClr val="AE2573"/>
                </a:solidFill>
              </a:rPr>
              <a:t>and </a:t>
            </a:r>
            <a:r>
              <a:rPr lang="en-GB" sz="1800" dirty="0">
                <a:solidFill>
                  <a:srgbClr val="AE2573"/>
                </a:solidFill>
              </a:rPr>
              <a:t>Staying Steady</a:t>
            </a:r>
            <a:r>
              <a:rPr lang="en-GB" sz="1800" b="0" dirty="0">
                <a:solidFill>
                  <a:srgbClr val="AE2573"/>
                </a:solidFill>
              </a:rPr>
              <a:t>. </a:t>
            </a:r>
            <a:r>
              <a:rPr lang="en-GB" sz="1800" dirty="0">
                <a:solidFill>
                  <a:srgbClr val="AE2573"/>
                </a:solidFill>
              </a:rPr>
              <a:t>She has reduced the number of falls from 7 last year to 1 this year.</a:t>
            </a:r>
            <a:endParaRPr lang="en-GB" sz="800" dirty="0">
              <a:solidFill>
                <a:srgbClr val="AE2573"/>
              </a:solidFill>
            </a:endParaRPr>
          </a:p>
        </p:txBody>
      </p:sp>
    </p:spTree>
    <p:extLst>
      <p:ext uri="{BB962C8B-B14F-4D97-AF65-F5344CB8AC3E}">
        <p14:creationId xmlns:p14="http://schemas.microsoft.com/office/powerpoint/2010/main" val="86108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65C2F71-45F9-4A40-B10E-45CBA68C79F8}"/>
              </a:ext>
            </a:extLst>
          </p:cNvPr>
          <p:cNvSpPr/>
          <p:nvPr/>
        </p:nvSpPr>
        <p:spPr bwMode="auto">
          <a:xfrm>
            <a:off x="4702074" y="1381051"/>
            <a:ext cx="4267198" cy="5181600"/>
          </a:xfrm>
          <a:prstGeom prst="roundRect">
            <a:avLst/>
          </a:prstGeom>
          <a:solidFill>
            <a:schemeClr val="accent6">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dirty="0" err="1">
              <a:solidFill>
                <a:schemeClr val="tx1"/>
              </a:solidFill>
              <a:effectLst/>
              <a:latin typeface="+mn-lt"/>
              <a:cs typeface="+mn-cs"/>
            </a:endParaRPr>
          </a:p>
        </p:txBody>
      </p:sp>
      <p:sp>
        <p:nvSpPr>
          <p:cNvPr id="7" name="Rectangle: Rounded Corners 6">
            <a:extLst>
              <a:ext uri="{FF2B5EF4-FFF2-40B4-BE49-F238E27FC236}">
                <a16:creationId xmlns:a16="http://schemas.microsoft.com/office/drawing/2014/main" id="{124EE64F-0DF3-4EEC-81E2-14BC51DA2206}"/>
              </a:ext>
            </a:extLst>
          </p:cNvPr>
          <p:cNvSpPr/>
          <p:nvPr/>
        </p:nvSpPr>
        <p:spPr bwMode="auto">
          <a:xfrm>
            <a:off x="174728" y="1371600"/>
            <a:ext cx="4267200" cy="5181600"/>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dirty="0" err="1">
              <a:solidFill>
                <a:schemeClr val="tx1"/>
              </a:solidFill>
              <a:effectLst/>
              <a:latin typeface="+mn-lt"/>
              <a:cs typeface="+mn-cs"/>
            </a:endParaRPr>
          </a:p>
        </p:txBody>
      </p:sp>
      <p:sp>
        <p:nvSpPr>
          <p:cNvPr id="2" name="Content Placeholder 1">
            <a:extLst>
              <a:ext uri="{FF2B5EF4-FFF2-40B4-BE49-F238E27FC236}">
                <a16:creationId xmlns:a16="http://schemas.microsoft.com/office/drawing/2014/main" id="{D5023C8C-5ACC-42E5-BA70-FD4D4C48AE63}"/>
              </a:ext>
            </a:extLst>
          </p:cNvPr>
          <p:cNvSpPr>
            <a:spLocks noGrp="1"/>
          </p:cNvSpPr>
          <p:nvPr>
            <p:ph idx="1"/>
          </p:nvPr>
        </p:nvSpPr>
        <p:spPr>
          <a:xfrm>
            <a:off x="4832927" y="2036562"/>
            <a:ext cx="4082473" cy="4364238"/>
          </a:xfrm>
        </p:spPr>
        <p:txBody>
          <a:bodyPr/>
          <a:lstStyle/>
          <a:p>
            <a:pPr lvl="0"/>
            <a:r>
              <a:rPr lang="en-GB" sz="1400" b="0" dirty="0"/>
              <a:t>Through the Alliance partnership local authorities have commissioned detailed air quality modelling. The project aims to highlight areas where air quality levels may be approaching or exceeding the relevant national air quality objective; provide an understanding of PM2.5 levels across Surrey; inform policies and provide baseline to measure impact of interventions; and provide an indication of local health impacts.</a:t>
            </a:r>
          </a:p>
          <a:p>
            <a:r>
              <a:rPr lang="en-GB" sz="1400" b="0" dirty="0"/>
              <a:t> </a:t>
            </a:r>
          </a:p>
          <a:p>
            <a:pPr>
              <a:buClr>
                <a:srgbClr val="AE2573"/>
              </a:buClr>
            </a:pPr>
            <a:r>
              <a:rPr lang="en-GB" sz="1400" b="0" dirty="0"/>
              <a:t>The </a:t>
            </a:r>
            <a:r>
              <a:rPr lang="en-GB" b="0" dirty="0">
                <a:solidFill>
                  <a:schemeClr val="bg1"/>
                </a:solidFill>
                <a:highlight>
                  <a:srgbClr val="AE2573"/>
                </a:highlight>
              </a:rPr>
              <a:t>modelling project </a:t>
            </a:r>
            <a:r>
              <a:rPr lang="en-GB" sz="1400" b="0" dirty="0"/>
              <a:t> will provide the partnership with: </a:t>
            </a:r>
          </a:p>
          <a:p>
            <a:pPr marL="285750" indent="-285750">
              <a:buClr>
                <a:srgbClr val="AE2573"/>
              </a:buClr>
              <a:buFont typeface="Wingdings" panose="05000000000000000000" pitchFamily="2" charset="2"/>
              <a:buChar char="Ø"/>
            </a:pPr>
            <a:r>
              <a:rPr lang="en-GB" sz="1400" b="0" dirty="0"/>
              <a:t>Surrey-wide air quality concentration maps of nitrogen dioxide (NO2), nitrogen oxide (NOx) and particulate air pollution (PM2.5 and PM10); </a:t>
            </a:r>
          </a:p>
          <a:p>
            <a:pPr marL="285750" indent="-285750">
              <a:buClr>
                <a:srgbClr val="AE2573"/>
              </a:buClr>
              <a:buFont typeface="Wingdings" panose="05000000000000000000" pitchFamily="2" charset="2"/>
              <a:buChar char="Ø"/>
            </a:pPr>
            <a:r>
              <a:rPr lang="en-GB" sz="1400" b="0" dirty="0"/>
              <a:t>source sharing for selected locations across the county (for example broken down by traffic and non-traffic sources);</a:t>
            </a:r>
          </a:p>
          <a:p>
            <a:pPr marL="285750" indent="-285750">
              <a:buClr>
                <a:srgbClr val="AE2573"/>
              </a:buClr>
              <a:buFont typeface="Wingdings" panose="05000000000000000000" pitchFamily="2" charset="2"/>
              <a:buChar char="Ø"/>
            </a:pPr>
            <a:r>
              <a:rPr lang="en-GB" sz="1400" b="0" dirty="0"/>
              <a:t> indicators of local health impact.</a:t>
            </a:r>
          </a:p>
          <a:p>
            <a:r>
              <a:rPr lang="en-GB" sz="1400" b="0" dirty="0"/>
              <a:t> </a:t>
            </a:r>
          </a:p>
          <a:p>
            <a:endParaRPr lang="en-GB" sz="1400" b="0" dirty="0"/>
          </a:p>
        </p:txBody>
      </p:sp>
      <p:sp>
        <p:nvSpPr>
          <p:cNvPr id="3" name="Title 2">
            <a:extLst>
              <a:ext uri="{FF2B5EF4-FFF2-40B4-BE49-F238E27FC236}">
                <a16:creationId xmlns:a16="http://schemas.microsoft.com/office/drawing/2014/main" id="{53C96830-551D-4A36-93C0-B5EE9272E9B1}"/>
              </a:ext>
            </a:extLst>
          </p:cNvPr>
          <p:cNvSpPr>
            <a:spLocks noGrp="1"/>
          </p:cNvSpPr>
          <p:nvPr>
            <p:ph type="title"/>
          </p:nvPr>
        </p:nvSpPr>
        <p:spPr>
          <a:xfrm>
            <a:off x="381000" y="322875"/>
            <a:ext cx="7356815" cy="667725"/>
          </a:xfrm>
        </p:spPr>
        <p:txBody>
          <a:bodyPr/>
          <a:lstStyle/>
          <a:p>
            <a:r>
              <a:rPr lang="en-GB" dirty="0"/>
              <a:t>Surrey Air Alliance: Working in partnership to improve air quality </a:t>
            </a:r>
          </a:p>
        </p:txBody>
      </p:sp>
      <p:sp>
        <p:nvSpPr>
          <p:cNvPr id="4" name="Rectangle 3">
            <a:extLst>
              <a:ext uri="{FF2B5EF4-FFF2-40B4-BE49-F238E27FC236}">
                <a16:creationId xmlns:a16="http://schemas.microsoft.com/office/drawing/2014/main" id="{96BA4F94-641E-449D-B38A-418912F0C794}"/>
              </a:ext>
            </a:extLst>
          </p:cNvPr>
          <p:cNvSpPr/>
          <p:nvPr/>
        </p:nvSpPr>
        <p:spPr>
          <a:xfrm>
            <a:off x="489527" y="1487269"/>
            <a:ext cx="3732939" cy="646331"/>
          </a:xfrm>
          <a:prstGeom prst="rect">
            <a:avLst/>
          </a:prstGeom>
        </p:spPr>
        <p:txBody>
          <a:bodyPr wrap="square">
            <a:spAutoFit/>
          </a:bodyPr>
          <a:lstStyle/>
          <a:p>
            <a:r>
              <a:rPr lang="en-GB" b="1" dirty="0">
                <a:solidFill>
                  <a:schemeClr val="tx2"/>
                </a:solidFill>
              </a:rPr>
              <a:t>Surrey School’s Air Quality Programme </a:t>
            </a:r>
          </a:p>
        </p:txBody>
      </p:sp>
      <p:sp>
        <p:nvSpPr>
          <p:cNvPr id="5" name="Oval 4">
            <a:extLst>
              <a:ext uri="{FF2B5EF4-FFF2-40B4-BE49-F238E27FC236}">
                <a16:creationId xmlns:a16="http://schemas.microsoft.com/office/drawing/2014/main" id="{1D312619-8031-4CEA-A10B-003C79D0CEC5}"/>
              </a:ext>
            </a:extLst>
          </p:cNvPr>
          <p:cNvSpPr/>
          <p:nvPr/>
        </p:nvSpPr>
        <p:spPr>
          <a:xfrm>
            <a:off x="273158" y="1538857"/>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E9620F21-6F5D-451F-94DC-7A609E48AA14}"/>
              </a:ext>
            </a:extLst>
          </p:cNvPr>
          <p:cNvSpPr txBox="1"/>
          <p:nvPr/>
        </p:nvSpPr>
        <p:spPr>
          <a:xfrm>
            <a:off x="304800" y="2133600"/>
            <a:ext cx="3952303" cy="3886200"/>
          </a:xfrm>
          <a:prstGeom prst="rect">
            <a:avLst/>
          </a:prstGeom>
          <a:noFill/>
        </p:spPr>
        <p:txBody>
          <a:bodyPr wrap="square" rtlCol="0">
            <a:noAutofit/>
          </a:bodyPr>
          <a:lstStyle/>
          <a:p>
            <a:r>
              <a:rPr lang="en-GB" sz="1400" dirty="0">
                <a:latin typeface="+mn-lt"/>
              </a:rPr>
              <a:t>Focusing on 40 primary/ secondary schools the project, funded through a</a:t>
            </a:r>
            <a:r>
              <a:rPr lang="en-GB" sz="1400" dirty="0"/>
              <a:t> DEFRA Air Quality Grant, seeks to increase awareness, improve air quality and reduce local air pollution from vehicles idling at drop-off/ pick-up points at school gates to more sustainable options. </a:t>
            </a:r>
          </a:p>
          <a:p>
            <a:endParaRPr lang="en-GB" sz="1400" b="1" dirty="0"/>
          </a:p>
          <a:p>
            <a:r>
              <a:rPr lang="en-GB" sz="1400" b="1" dirty="0"/>
              <a:t>Key activity:</a:t>
            </a:r>
          </a:p>
          <a:p>
            <a:pPr marL="285750" indent="-285750">
              <a:buClr>
                <a:srgbClr val="AE2573"/>
              </a:buClr>
              <a:buFont typeface="Wingdings" panose="05000000000000000000" pitchFamily="2" charset="2"/>
              <a:buChar char="Ø"/>
            </a:pPr>
            <a:r>
              <a:rPr lang="en-GB" sz="1400" dirty="0">
                <a:latin typeface="+mn-lt"/>
              </a:rPr>
              <a:t>Theatre in education for students which looks at sustainable options to get to and from school</a:t>
            </a:r>
          </a:p>
          <a:p>
            <a:pPr marL="285750" indent="-285750">
              <a:buClr>
                <a:srgbClr val="AE2573"/>
              </a:buClr>
              <a:buFont typeface="Wingdings" panose="05000000000000000000" pitchFamily="2" charset="2"/>
              <a:buChar char="Ø"/>
            </a:pPr>
            <a:r>
              <a:rPr lang="en-GB" sz="1400" dirty="0"/>
              <a:t>Support to pupils to measure air quality at the roadside and in the playground</a:t>
            </a:r>
          </a:p>
          <a:p>
            <a:pPr marL="285750" indent="-285750">
              <a:buClr>
                <a:srgbClr val="AE2573"/>
              </a:buClr>
              <a:buFont typeface="Wingdings" panose="05000000000000000000" pitchFamily="2" charset="2"/>
              <a:buChar char="Ø"/>
            </a:pPr>
            <a:r>
              <a:rPr lang="en-GB" sz="1400" dirty="0" err="1"/>
              <a:t>Bikeability</a:t>
            </a:r>
            <a:r>
              <a:rPr lang="en-GB" sz="1400" dirty="0"/>
              <a:t> training – help pupils to learn to ride a bike safely with an advance level for cycling on busy roads</a:t>
            </a:r>
          </a:p>
          <a:p>
            <a:pPr marL="285750" indent="-285750">
              <a:buClr>
                <a:srgbClr val="AE2573"/>
              </a:buClr>
              <a:buFont typeface="Wingdings" panose="05000000000000000000" pitchFamily="2" charset="2"/>
              <a:buChar char="Ø"/>
            </a:pPr>
            <a:r>
              <a:rPr lang="en-GB" sz="1400" dirty="0"/>
              <a:t>Encouraging walking and cycling to school to also support the Surrey Healthy Weight Strategy for Children Young People &amp; Families 2017- 2022. </a:t>
            </a:r>
          </a:p>
          <a:p>
            <a:pPr marL="285750" indent="-285750">
              <a:buClr>
                <a:srgbClr val="AE2573"/>
              </a:buClr>
              <a:buFont typeface="Wingdings" panose="05000000000000000000" pitchFamily="2" charset="2"/>
              <a:buChar char="Ø"/>
            </a:pPr>
            <a:endParaRPr lang="en-GB" sz="1400" dirty="0">
              <a:latin typeface="+mn-lt"/>
            </a:endParaRPr>
          </a:p>
        </p:txBody>
      </p:sp>
      <p:sp>
        <p:nvSpPr>
          <p:cNvPr id="8" name="Rectangle 7">
            <a:extLst>
              <a:ext uri="{FF2B5EF4-FFF2-40B4-BE49-F238E27FC236}">
                <a16:creationId xmlns:a16="http://schemas.microsoft.com/office/drawing/2014/main" id="{E56A92FE-F5A7-400D-8811-497351976E56}"/>
              </a:ext>
            </a:extLst>
          </p:cNvPr>
          <p:cNvSpPr/>
          <p:nvPr/>
        </p:nvSpPr>
        <p:spPr>
          <a:xfrm>
            <a:off x="5080513" y="1524000"/>
            <a:ext cx="3510320" cy="369332"/>
          </a:xfrm>
          <a:prstGeom prst="rect">
            <a:avLst/>
          </a:prstGeom>
        </p:spPr>
        <p:txBody>
          <a:bodyPr wrap="none">
            <a:spAutoFit/>
          </a:bodyPr>
          <a:lstStyle/>
          <a:p>
            <a:r>
              <a:rPr lang="en-GB" b="1" dirty="0">
                <a:solidFill>
                  <a:schemeClr val="accent4"/>
                </a:solidFill>
              </a:rPr>
              <a:t>Detailed Air Quality Modelling </a:t>
            </a:r>
          </a:p>
        </p:txBody>
      </p:sp>
      <p:sp>
        <p:nvSpPr>
          <p:cNvPr id="11" name="Oval 10">
            <a:extLst>
              <a:ext uri="{FF2B5EF4-FFF2-40B4-BE49-F238E27FC236}">
                <a16:creationId xmlns:a16="http://schemas.microsoft.com/office/drawing/2014/main" id="{9FD2B49A-CD8F-42A2-A9E8-6D5EDC441F4F}"/>
              </a:ext>
            </a:extLst>
          </p:cNvPr>
          <p:cNvSpPr/>
          <p:nvPr/>
        </p:nvSpPr>
        <p:spPr>
          <a:xfrm>
            <a:off x="4860809" y="1538857"/>
            <a:ext cx="216369" cy="213743"/>
          </a:xfrm>
          <a:prstGeom prst="ellipse">
            <a:avLst/>
          </a:prstGeom>
          <a:solidFill>
            <a:srgbClr val="7C2855"/>
          </a:solidFill>
          <a:ln>
            <a:solidFill>
              <a:srgbClr val="7C28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46771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8"/>
          <p:cNvSpPr txBox="1">
            <a:spLocks/>
          </p:cNvSpPr>
          <p:nvPr/>
        </p:nvSpPr>
        <p:spPr>
          <a:xfrm>
            <a:off x="230029" y="188640"/>
            <a:ext cx="7726347" cy="831850"/>
          </a:xfrm>
          <a:prstGeom prst="rect">
            <a:avLst/>
          </a:prstGeom>
        </p:spPr>
        <p:txBody>
          <a:bodyPr vert="horz" lIns="91429" tIns="45715" rIns="91429" bIns="45715" rtlCol="0" anchor="ctr">
            <a:normAutofit/>
          </a:bodyPr>
          <a:lstStyle>
            <a:lvl1pPr algn="l" defTabSz="457145" rtl="0" eaLnBrk="1" latinLnBrk="0" hangingPunct="1">
              <a:spcBef>
                <a:spcPct val="0"/>
              </a:spcBef>
              <a:buNone/>
              <a:defRPr lang="en-GB" sz="3600" b="1" i="0" kern="1200" baseline="0">
                <a:solidFill>
                  <a:schemeClr val="tx2"/>
                </a:solidFill>
                <a:latin typeface="Arial"/>
                <a:ea typeface="+mj-ea"/>
                <a:cs typeface="Arial"/>
              </a:defRPr>
            </a:lvl1pPr>
          </a:lstStyle>
          <a:p>
            <a:r>
              <a:rPr lang="en-GB" sz="2400" dirty="0"/>
              <a:t>Setting a common purpose</a:t>
            </a:r>
          </a:p>
        </p:txBody>
      </p:sp>
      <p:pic>
        <p:nvPicPr>
          <p:cNvPr id="2" name="Picture 1">
            <a:extLst>
              <a:ext uri="{FF2B5EF4-FFF2-40B4-BE49-F238E27FC236}">
                <a16:creationId xmlns:a16="http://schemas.microsoft.com/office/drawing/2014/main" id="{EAABB986-35D4-4F3A-9999-D2327B9949A3}"/>
              </a:ext>
            </a:extLst>
          </p:cNvPr>
          <p:cNvPicPr>
            <a:picLocks noChangeAspect="1"/>
          </p:cNvPicPr>
          <p:nvPr/>
        </p:nvPicPr>
        <p:blipFill rotWithShape="1">
          <a:blip r:embed="rId3"/>
          <a:srcRect l="25000" t="12963" r="10000" b="15926"/>
          <a:stretch/>
        </p:blipFill>
        <p:spPr>
          <a:xfrm>
            <a:off x="264665" y="1143000"/>
            <a:ext cx="8048625" cy="4953000"/>
          </a:xfrm>
          <a:prstGeom prst="rect">
            <a:avLst/>
          </a:prstGeom>
        </p:spPr>
      </p:pic>
    </p:spTree>
    <p:extLst>
      <p:ext uri="{BB962C8B-B14F-4D97-AF65-F5344CB8AC3E}">
        <p14:creationId xmlns:p14="http://schemas.microsoft.com/office/powerpoint/2010/main" val="165640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p:cNvSpPr/>
          <p:nvPr/>
        </p:nvSpPr>
        <p:spPr>
          <a:xfrm rot="5400000">
            <a:off x="4122103" y="3348644"/>
            <a:ext cx="575102" cy="742107"/>
          </a:xfrm>
          <a:prstGeom prst="rightArrow">
            <a:avLst>
              <a:gd name="adj1" fmla="val 50000"/>
              <a:gd name="adj2" fmla="val 44373"/>
            </a:avLst>
          </a:prstGeom>
          <a:solidFill>
            <a:srgbClr val="0072CE"/>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p:cNvSpPr txBox="1"/>
          <p:nvPr/>
        </p:nvSpPr>
        <p:spPr>
          <a:xfrm>
            <a:off x="533844" y="1199249"/>
            <a:ext cx="8070152" cy="2437200"/>
          </a:xfrm>
          <a:prstGeom prst="roundRect">
            <a:avLst/>
          </a:prstGeom>
          <a:solidFill>
            <a:srgbClr val="0072CE"/>
          </a:solidFill>
          <a:ln w="28575">
            <a:noFill/>
          </a:ln>
        </p:spPr>
        <p:txBody>
          <a:bodyPr wrap="square" lIns="108000" tIns="36000" rIns="72000" bIns="3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Arial"/>
                <a:ea typeface="+mn-ea"/>
                <a:cs typeface="+mn-cs"/>
              </a:rPr>
              <a:t>Population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rgbClr val="FFFFFF"/>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FFFFFF"/>
                </a:solidFill>
                <a:latin typeface="Arial"/>
              </a:rPr>
              <a:t>…</a:t>
            </a:r>
            <a:r>
              <a:rPr kumimoji="0" lang="en-GB" sz="1600" b="1" i="0" u="none" strike="noStrike" kern="1200" cap="none" spc="0" normalizeH="0" baseline="0" noProof="0" dirty="0">
                <a:ln>
                  <a:noFill/>
                </a:ln>
                <a:solidFill>
                  <a:srgbClr val="FFFFFF"/>
                </a:solidFill>
                <a:effectLst/>
                <a:uLnTx/>
                <a:uFillTx/>
                <a:latin typeface="Arial"/>
                <a:ea typeface="+mn-ea"/>
                <a:cs typeface="+mn-cs"/>
              </a:rPr>
              <a:t> </a:t>
            </a:r>
            <a:r>
              <a:rPr kumimoji="0" lang="en-GB" sz="1600" b="0" i="0" u="none" strike="noStrike" kern="1200" cap="none" spc="0" normalizeH="0" baseline="0" noProof="0" dirty="0">
                <a:ln>
                  <a:noFill/>
                </a:ln>
                <a:solidFill>
                  <a:srgbClr val="FFFFFF"/>
                </a:solidFill>
                <a:effectLst/>
                <a:uLnTx/>
                <a:uFillTx/>
                <a:latin typeface="Arial"/>
                <a:ea typeface="+mn-ea"/>
                <a:cs typeface="+mn-cs"/>
              </a:rPr>
              <a:t>is an approach aimed at </a:t>
            </a:r>
            <a:r>
              <a:rPr kumimoji="0" lang="en-GB" sz="1600" b="1" i="0" u="none" strike="noStrike" kern="1200" cap="none" spc="0" normalizeH="0" baseline="0" noProof="0" dirty="0">
                <a:ln>
                  <a:noFill/>
                </a:ln>
                <a:solidFill>
                  <a:srgbClr val="FFFFFF"/>
                </a:solidFill>
                <a:effectLst/>
                <a:uLnTx/>
                <a:uFillTx/>
                <a:latin typeface="Arial"/>
                <a:ea typeface="+mn-ea"/>
                <a:cs typeface="+mn-cs"/>
              </a:rPr>
              <a:t>improving the health of an entire population.</a:t>
            </a:r>
            <a:r>
              <a:rPr kumimoji="0" lang="en-GB" sz="16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It is about </a:t>
            </a:r>
            <a:r>
              <a:rPr kumimoji="0" lang="en-GB" sz="1600" b="1" i="0" u="none" strike="noStrike" kern="1200" cap="none" spc="0" normalizeH="0" baseline="0" noProof="0" dirty="0">
                <a:ln>
                  <a:noFill/>
                </a:ln>
                <a:solidFill>
                  <a:srgbClr val="FFFFFF"/>
                </a:solidFill>
                <a:effectLst/>
                <a:uLnTx/>
                <a:uFillTx/>
                <a:latin typeface="Arial"/>
                <a:ea typeface="+mn-ea"/>
                <a:cs typeface="+mn-cs"/>
              </a:rPr>
              <a:t>improving the physical and mental health outcomes</a:t>
            </a:r>
            <a:r>
              <a:rPr kumimoji="0" lang="en-GB" sz="1600" b="0" i="0" u="none" strike="noStrike" kern="1200" cap="none" spc="0" normalizeH="0" baseline="0" noProof="0" dirty="0">
                <a:ln>
                  <a:noFill/>
                </a:ln>
                <a:solidFill>
                  <a:srgbClr val="FFFFFF"/>
                </a:solidFill>
                <a:effectLst/>
                <a:uLnTx/>
                <a:uFillTx/>
                <a:latin typeface="Arial"/>
                <a:ea typeface="+mn-ea"/>
                <a:cs typeface="+mn-cs"/>
              </a:rPr>
              <a:t> and wellbeing of people, whilst </a:t>
            </a:r>
            <a:r>
              <a:rPr kumimoji="0" lang="en-GB" sz="1600" b="1" i="0" u="none" strike="noStrike" kern="1200" cap="none" spc="0" normalizeH="0" baseline="0" noProof="0" dirty="0">
                <a:ln>
                  <a:noFill/>
                </a:ln>
                <a:solidFill>
                  <a:srgbClr val="FFFFFF"/>
                </a:solidFill>
                <a:effectLst/>
                <a:uLnTx/>
                <a:uFillTx/>
                <a:latin typeface="Arial"/>
                <a:ea typeface="+mn-ea"/>
                <a:cs typeface="+mn-cs"/>
              </a:rPr>
              <a:t>reducing health inequalities </a:t>
            </a:r>
            <a:r>
              <a:rPr kumimoji="0" lang="en-GB" sz="1600" b="0" i="0" u="none" strike="noStrike" kern="1200" cap="none" spc="0" normalizeH="0" baseline="0" noProof="0" dirty="0">
                <a:ln>
                  <a:noFill/>
                </a:ln>
                <a:solidFill>
                  <a:srgbClr val="FFFFFF"/>
                </a:solidFill>
                <a:effectLst/>
                <a:uLnTx/>
                <a:uFillTx/>
                <a:latin typeface="Arial"/>
                <a:ea typeface="+mn-ea"/>
                <a:cs typeface="+mn-cs"/>
              </a:rPr>
              <a:t>within and across a defined population. It includes action to reduce the occurrence of ill-health, including </a:t>
            </a:r>
            <a:r>
              <a:rPr kumimoji="0" lang="en-GB" sz="1600" b="1" i="0" u="none" strike="noStrike" kern="1200" cap="none" spc="0" normalizeH="0" baseline="0" noProof="0" dirty="0">
                <a:ln>
                  <a:noFill/>
                </a:ln>
                <a:solidFill>
                  <a:srgbClr val="FFFFFF"/>
                </a:solidFill>
                <a:effectLst/>
                <a:uLnTx/>
                <a:uFillTx/>
                <a:latin typeface="Arial"/>
                <a:ea typeface="+mn-ea"/>
                <a:cs typeface="+mn-cs"/>
              </a:rPr>
              <a:t>addressing wider determinants of health</a:t>
            </a:r>
            <a:r>
              <a:rPr kumimoji="0" lang="en-GB" sz="1600" b="0" i="0" u="none" strike="noStrike" kern="1200" cap="none" spc="0" normalizeH="0" baseline="0" noProof="0" dirty="0">
                <a:ln>
                  <a:noFill/>
                </a:ln>
                <a:solidFill>
                  <a:srgbClr val="FFFFFF"/>
                </a:solidFill>
                <a:effectLst/>
                <a:uLnTx/>
                <a:uFillTx/>
                <a:latin typeface="Arial"/>
                <a:ea typeface="+mn-ea"/>
                <a:cs typeface="+mn-cs"/>
              </a:rPr>
              <a:t>, and requires working with communities and partner agencies. </a:t>
            </a:r>
          </a:p>
        </p:txBody>
      </p:sp>
      <p:sp>
        <p:nvSpPr>
          <p:cNvPr id="16" name="Rectangle: Rounded Corners 15"/>
          <p:cNvSpPr/>
          <p:nvPr/>
        </p:nvSpPr>
        <p:spPr>
          <a:xfrm>
            <a:off x="533400" y="4007248"/>
            <a:ext cx="8071048" cy="2545951"/>
          </a:xfrm>
          <a:prstGeom prst="roundRect">
            <a:avLst/>
          </a:prstGeom>
          <a:ln/>
        </p:spPr>
        <p:style>
          <a:lnRef idx="2">
            <a:schemeClr val="accent3"/>
          </a:lnRef>
          <a:fillRef idx="1">
            <a:schemeClr val="lt1"/>
          </a:fillRef>
          <a:effectRef idx="0">
            <a:schemeClr val="accent3"/>
          </a:effectRef>
          <a:fontRef idx="minor">
            <a:schemeClr val="dk1"/>
          </a:fontRef>
        </p:style>
        <p:txBody>
          <a:bodyPr wrap="square" lIns="108000" tIns="36000" rIns="72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a:ea typeface="+mn-ea"/>
                <a:cs typeface="+mn-cs"/>
              </a:rPr>
              <a:t>Population Health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a:t>
            </a:r>
            <a:r>
              <a:rPr kumimoji="0" lang="en-GB" sz="1600" b="0" i="0" u="none" strike="noStrike" kern="1200" cap="none" spc="0" normalizeH="0" baseline="0" noProof="0" dirty="0">
                <a:ln>
                  <a:noFill/>
                </a:ln>
                <a:solidFill>
                  <a:srgbClr val="000000"/>
                </a:solidFill>
                <a:effectLst/>
                <a:uLnTx/>
                <a:uFillTx/>
                <a:latin typeface="Arial"/>
                <a:ea typeface="+mn-ea"/>
                <a:cs typeface="+mn-cs"/>
              </a:rPr>
              <a:t>improves population health by </a:t>
            </a:r>
            <a:r>
              <a:rPr kumimoji="0" lang="en-GB" sz="1600" b="1" i="0" u="none" strike="noStrike" kern="1200" cap="none" spc="0" normalizeH="0" baseline="0" noProof="0" dirty="0">
                <a:ln>
                  <a:noFill/>
                </a:ln>
                <a:solidFill>
                  <a:srgbClr val="000000"/>
                </a:solidFill>
                <a:effectLst/>
                <a:uLnTx/>
                <a:uFillTx/>
                <a:latin typeface="Arial"/>
                <a:ea typeface="+mn-ea"/>
                <a:cs typeface="+mn-cs"/>
              </a:rPr>
              <a:t>data driven planning and delivery of proactive care to achieve maximum impact</a:t>
            </a:r>
            <a:r>
              <a:rPr kumimoji="0" lang="en-GB"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It includes segmentation, stratification and impactability modelling to identify local ‘at risk’ cohorts - and, in turn, designing and targeting interventions to prevent ill-health and to improve care and support for people with ongoing health conditions and reducing unwarranted variations in outcomes.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24069AE6-DA22-49FE-874E-C33196DA8DC0}"/>
              </a:ext>
            </a:extLst>
          </p:cNvPr>
          <p:cNvSpPr>
            <a:spLocks noGrp="1"/>
          </p:cNvSpPr>
          <p:nvPr>
            <p:ph type="title"/>
          </p:nvPr>
        </p:nvSpPr>
        <p:spPr>
          <a:xfrm>
            <a:off x="175426" y="182000"/>
            <a:ext cx="7726347" cy="831850"/>
          </a:xfrm>
        </p:spPr>
        <p:txBody>
          <a:bodyPr>
            <a:normAutofit fontScale="90000"/>
          </a:bodyPr>
          <a:lstStyle/>
          <a:p>
            <a:r>
              <a:rPr lang="en-GB" dirty="0">
                <a:solidFill>
                  <a:srgbClr val="0070C0"/>
                </a:solidFill>
              </a:rPr>
              <a:t>A common definition for PHE &amp; NHSE:</a:t>
            </a:r>
            <a:endParaRPr lang="en-GB" dirty="0"/>
          </a:p>
        </p:txBody>
      </p:sp>
      <p:sp>
        <p:nvSpPr>
          <p:cNvPr id="4" name="Rectangle 3">
            <a:extLst>
              <a:ext uri="{FF2B5EF4-FFF2-40B4-BE49-F238E27FC236}">
                <a16:creationId xmlns:a16="http://schemas.microsoft.com/office/drawing/2014/main" id="{BC2ADDF7-FDEB-46A7-B989-BB40534804A7}"/>
              </a:ext>
            </a:extLst>
          </p:cNvPr>
          <p:cNvSpPr/>
          <p:nvPr/>
        </p:nvSpPr>
        <p:spPr>
          <a:xfrm>
            <a:off x="2581679" y="3244334"/>
            <a:ext cx="3980642" cy="369332"/>
          </a:xfrm>
          <a:prstGeom prst="rect">
            <a:avLst/>
          </a:prstGeom>
        </p:spPr>
        <p:txBody>
          <a:bodyPr wrap="none">
            <a:spAutoFit/>
          </a:bodyPr>
          <a:lstStyle/>
          <a:p>
            <a:r>
              <a:rPr lang="en-GB" dirty="0">
                <a:solidFill>
                  <a:srgbClr val="0070C0"/>
                </a:solidFill>
              </a:rPr>
              <a:t>A common definition – PHE &amp; NHSE:</a:t>
            </a:r>
            <a:endParaRPr lang="en-GB" dirty="0"/>
          </a:p>
        </p:txBody>
      </p:sp>
    </p:spTree>
    <p:extLst>
      <p:ext uri="{BB962C8B-B14F-4D97-AF65-F5344CB8AC3E}">
        <p14:creationId xmlns:p14="http://schemas.microsoft.com/office/powerpoint/2010/main" val="390608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B03B7A6-A4C6-463B-BBB9-317A2C0557E6}"/>
              </a:ext>
            </a:extLst>
          </p:cNvPr>
          <p:cNvSpPr/>
          <p:nvPr/>
        </p:nvSpPr>
        <p:spPr bwMode="auto">
          <a:xfrm>
            <a:off x="304800" y="1020490"/>
            <a:ext cx="8686800" cy="5380310"/>
          </a:xfrm>
          <a:prstGeom prst="roundRect">
            <a:avLst/>
          </a:prstGeom>
          <a:solidFill>
            <a:srgbClr val="E8EDEE"/>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dirty="0" err="1">
              <a:solidFill>
                <a:schemeClr val="tx1"/>
              </a:solidFill>
              <a:effectLst/>
              <a:latin typeface="+mn-lt"/>
              <a:cs typeface="+mn-cs"/>
            </a:endParaRPr>
          </a:p>
        </p:txBody>
      </p:sp>
      <p:sp>
        <p:nvSpPr>
          <p:cNvPr id="3" name="Title 18"/>
          <p:cNvSpPr txBox="1">
            <a:spLocks/>
          </p:cNvSpPr>
          <p:nvPr/>
        </p:nvSpPr>
        <p:spPr>
          <a:xfrm>
            <a:off x="230029" y="188640"/>
            <a:ext cx="7726347" cy="831850"/>
          </a:xfrm>
          <a:prstGeom prst="rect">
            <a:avLst/>
          </a:prstGeom>
        </p:spPr>
        <p:txBody>
          <a:bodyPr vert="horz" lIns="91429" tIns="45715" rIns="91429" bIns="45715" rtlCol="0" anchor="ctr">
            <a:normAutofit/>
          </a:bodyPr>
          <a:lstStyle>
            <a:lvl1pPr algn="l" defTabSz="457145" rtl="0" eaLnBrk="1" latinLnBrk="0" hangingPunct="1">
              <a:spcBef>
                <a:spcPct val="0"/>
              </a:spcBef>
              <a:buNone/>
              <a:defRPr lang="en-GB" sz="3600" b="1" i="0" kern="1200" baseline="0">
                <a:solidFill>
                  <a:schemeClr val="tx2"/>
                </a:solidFill>
                <a:latin typeface="Arial"/>
                <a:ea typeface="+mj-ea"/>
                <a:cs typeface="Arial"/>
              </a:defRPr>
            </a:lvl1pPr>
          </a:lstStyle>
          <a:p>
            <a:r>
              <a:rPr lang="en-GB" sz="2400" dirty="0">
                <a:solidFill>
                  <a:srgbClr val="0070C0"/>
                </a:solidFill>
              </a:rPr>
              <a:t>A common definition – PHE &amp; NHSE (continued):</a:t>
            </a:r>
            <a:endParaRPr lang="en-GB" sz="2400" dirty="0"/>
          </a:p>
        </p:txBody>
      </p:sp>
      <p:sp>
        <p:nvSpPr>
          <p:cNvPr id="5" name="Rectangle 4"/>
          <p:cNvSpPr/>
          <p:nvPr/>
        </p:nvSpPr>
        <p:spPr>
          <a:xfrm>
            <a:off x="575556" y="1304764"/>
            <a:ext cx="8263644" cy="4638836"/>
          </a:xfrm>
          <a:prstGeom prst="rect">
            <a:avLst/>
          </a:prstGeom>
          <a:noFill/>
          <a:ln w="28575">
            <a:noFill/>
          </a:ln>
        </p:spPr>
        <p:txBody>
          <a:bodyPr wrap="square" lIns="36000" tIns="36000" rIns="36000" bIns="36000">
            <a:noAutofit/>
          </a:bodyPr>
          <a:lstStyle/>
          <a:p>
            <a:pPr marR="0" lvl="0" defTabSz="914400" eaLnBrk="1" fontAlgn="auto" latinLnBrk="0" hangingPunct="1">
              <a:lnSpc>
                <a:spcPct val="100000"/>
              </a:lnSpc>
              <a:spcBef>
                <a:spcPts val="600"/>
              </a:spcBef>
              <a:spcAft>
                <a:spcPts val="0"/>
              </a:spcAft>
              <a:buClr>
                <a:srgbClr val="AE2573"/>
              </a:buClr>
              <a:buSzTx/>
              <a:tabLst/>
              <a:defRPr/>
            </a:pPr>
            <a:r>
              <a:rPr kumimoji="0" lang="en-GB" sz="2000" b="1" i="0" u="none" strike="noStrike" kern="0" cap="none" spc="0" normalizeH="0" baseline="0" noProof="0" dirty="0">
                <a:ln>
                  <a:noFill/>
                </a:ln>
                <a:solidFill>
                  <a:schemeClr val="bg1"/>
                </a:solidFill>
                <a:effectLst/>
                <a:highlight>
                  <a:srgbClr val="AE2573"/>
                </a:highlight>
                <a:uLnTx/>
                <a:uFillTx/>
              </a:rPr>
              <a:t>Population Health Management </a:t>
            </a:r>
            <a:r>
              <a:rPr kumimoji="0" lang="en-GB" sz="2000" b="1" i="0" u="none" strike="noStrike" kern="0" cap="none" spc="0" normalizeH="0" baseline="0" noProof="0" dirty="0">
                <a:ln>
                  <a:noFill/>
                </a:ln>
                <a:solidFill>
                  <a:srgbClr val="000000"/>
                </a:solidFill>
                <a:effectLst/>
                <a:uLnTx/>
                <a:uFillTx/>
              </a:rPr>
              <a:t> is about:</a:t>
            </a:r>
          </a:p>
          <a:p>
            <a:pPr marL="342900" marR="0" lvl="0" indent="-342900" defTabSz="914400" eaLnBrk="1" fontAlgn="auto" latinLnBrk="0" hangingPunct="1">
              <a:lnSpc>
                <a:spcPct val="100000"/>
              </a:lnSpc>
              <a:spcBef>
                <a:spcPts val="600"/>
              </a:spcBef>
              <a:spcAft>
                <a:spcPts val="0"/>
              </a:spcAft>
              <a:buClr>
                <a:srgbClr val="AE2573"/>
              </a:buClr>
              <a:buSzTx/>
              <a:buFont typeface="Wingdings" panose="05000000000000000000" pitchFamily="2" charset="2"/>
              <a:buChar char="Ø"/>
              <a:tabLst/>
              <a:defRPr/>
            </a:pPr>
            <a:r>
              <a:rPr lang="en-GB" sz="2000" kern="0" dirty="0">
                <a:solidFill>
                  <a:srgbClr val="000000"/>
                </a:solidFill>
              </a:rPr>
              <a:t>Using data-driven insights and evidence of best practice to inform </a:t>
            </a:r>
            <a:r>
              <a:rPr lang="en-GB" sz="2000" b="1" u="sng" kern="0" dirty="0">
                <a:solidFill>
                  <a:srgbClr val="000000"/>
                </a:solidFill>
              </a:rPr>
              <a:t>targeted interventions</a:t>
            </a:r>
            <a:r>
              <a:rPr lang="en-GB" sz="2000" b="1" kern="0" dirty="0">
                <a:solidFill>
                  <a:srgbClr val="000000"/>
                </a:solidFill>
              </a:rPr>
              <a:t> to improve the health &amp; wellbeing of specific populations &amp; cohorts</a:t>
            </a:r>
          </a:p>
          <a:p>
            <a:pPr marL="342900" marR="0" lvl="0" indent="-342900" defTabSz="914400" eaLnBrk="1" fontAlgn="auto" latinLnBrk="0" hangingPunct="1">
              <a:lnSpc>
                <a:spcPct val="100000"/>
              </a:lnSpc>
              <a:spcBef>
                <a:spcPts val="600"/>
              </a:spcBef>
              <a:spcAft>
                <a:spcPts val="0"/>
              </a:spcAft>
              <a:buClr>
                <a:srgbClr val="AE2573"/>
              </a:buClr>
              <a:buSzTx/>
              <a:buFont typeface="Wingdings" panose="05000000000000000000" pitchFamily="2" charset="2"/>
              <a:buChar char="Ø"/>
              <a:tabLst/>
              <a:defRPr/>
            </a:pPr>
            <a:r>
              <a:rPr lang="en-GB" sz="2000" b="1" kern="0" dirty="0">
                <a:solidFill>
                  <a:srgbClr val="000000"/>
                </a:solidFill>
              </a:rPr>
              <a:t>The wider determinants of health, </a:t>
            </a:r>
            <a:r>
              <a:rPr lang="en-GB" sz="2000" u="sng" kern="0" dirty="0">
                <a:solidFill>
                  <a:srgbClr val="000000"/>
                </a:solidFill>
              </a:rPr>
              <a:t>not</a:t>
            </a:r>
            <a:r>
              <a:rPr lang="en-GB" sz="2000" kern="0" dirty="0">
                <a:solidFill>
                  <a:srgbClr val="000000"/>
                </a:solidFill>
              </a:rPr>
              <a:t> just health &amp; care</a:t>
            </a:r>
          </a:p>
          <a:p>
            <a:pPr marL="342900" marR="0" lvl="0" indent="-342900" defTabSz="914400" eaLnBrk="1" fontAlgn="auto" latinLnBrk="0" hangingPunct="1">
              <a:lnSpc>
                <a:spcPct val="100000"/>
              </a:lnSpc>
              <a:spcBef>
                <a:spcPts val="600"/>
              </a:spcBef>
              <a:spcAft>
                <a:spcPts val="0"/>
              </a:spcAft>
              <a:buClr>
                <a:srgbClr val="AE2573"/>
              </a:buClr>
              <a:buSzTx/>
              <a:buFont typeface="Wingdings" panose="05000000000000000000" pitchFamily="2" charset="2"/>
              <a:buChar char="Ø"/>
              <a:tabLst/>
              <a:defRPr/>
            </a:pPr>
            <a:r>
              <a:rPr kumimoji="0" lang="en-GB" sz="2000" b="1" i="0" u="none" strike="noStrike" kern="0" cap="none" spc="0" normalizeH="0" baseline="0" noProof="0" dirty="0">
                <a:ln>
                  <a:noFill/>
                </a:ln>
                <a:solidFill>
                  <a:srgbClr val="000000"/>
                </a:solidFill>
                <a:effectLst/>
                <a:uLnTx/>
                <a:uFillTx/>
              </a:rPr>
              <a:t>Making informed judgements</a:t>
            </a:r>
            <a:r>
              <a:rPr kumimoji="0" lang="en-GB" sz="2000" b="0" i="0" u="none" strike="noStrike" kern="0" cap="none" spc="0" normalizeH="0" baseline="0" noProof="0" dirty="0">
                <a:ln>
                  <a:noFill/>
                </a:ln>
                <a:solidFill>
                  <a:srgbClr val="000000"/>
                </a:solidFill>
                <a:effectLst/>
                <a:uLnTx/>
                <a:uFillTx/>
              </a:rPr>
              <a:t>, not just </a:t>
            </a:r>
            <a:r>
              <a:rPr lang="en-GB" sz="2000" kern="0" dirty="0">
                <a:solidFill>
                  <a:srgbClr val="000000"/>
                </a:solidFill>
              </a:rPr>
              <a:t>relying on the </a:t>
            </a:r>
            <a:r>
              <a:rPr kumimoji="0" lang="en-GB" sz="2000" b="0" i="0" u="none" strike="noStrike" kern="0" cap="none" spc="0" normalizeH="0" baseline="0" noProof="0" dirty="0">
                <a:ln>
                  <a:noFill/>
                </a:ln>
                <a:solidFill>
                  <a:srgbClr val="000000"/>
                </a:solidFill>
                <a:effectLst/>
                <a:uLnTx/>
                <a:uFillTx/>
              </a:rPr>
              <a:t>analytics</a:t>
            </a:r>
          </a:p>
          <a:p>
            <a:pPr marL="342900" marR="0" lvl="0" indent="-342900" defTabSz="914400" eaLnBrk="1" fontAlgn="auto" latinLnBrk="0" hangingPunct="1">
              <a:lnSpc>
                <a:spcPct val="100000"/>
              </a:lnSpc>
              <a:spcBef>
                <a:spcPts val="600"/>
              </a:spcBef>
              <a:spcAft>
                <a:spcPts val="0"/>
              </a:spcAft>
              <a:buClr>
                <a:srgbClr val="AE2573"/>
              </a:buClr>
              <a:buSzTx/>
              <a:buFont typeface="Wingdings" panose="05000000000000000000" pitchFamily="2" charset="2"/>
              <a:buChar char="Ø"/>
              <a:tabLst/>
              <a:defRPr/>
            </a:pPr>
            <a:r>
              <a:rPr lang="en-GB" sz="2000" b="1" kern="0" dirty="0">
                <a:solidFill>
                  <a:srgbClr val="000000"/>
                </a:solidFill>
              </a:rPr>
              <a:t>Prioritising the use of collective resources to have the best impact</a:t>
            </a:r>
          </a:p>
          <a:p>
            <a:pPr marL="342900" marR="0" lvl="0" indent="-342900" defTabSz="914400" eaLnBrk="1" fontAlgn="auto" latinLnBrk="0" hangingPunct="1">
              <a:lnSpc>
                <a:spcPct val="100000"/>
              </a:lnSpc>
              <a:spcBef>
                <a:spcPts val="600"/>
              </a:spcBef>
              <a:spcAft>
                <a:spcPts val="0"/>
              </a:spcAft>
              <a:buClr>
                <a:srgbClr val="AE2573"/>
              </a:buClr>
              <a:buSzTx/>
              <a:buFont typeface="Wingdings" panose="05000000000000000000" pitchFamily="2" charset="2"/>
              <a:buChar char="Ø"/>
              <a:tabLst/>
              <a:defRPr/>
            </a:pPr>
            <a:r>
              <a:rPr lang="en-GB" sz="2000" b="1" kern="0" dirty="0">
                <a:solidFill>
                  <a:srgbClr val="000000"/>
                </a:solidFill>
              </a:rPr>
              <a:t>Acting together </a:t>
            </a:r>
            <a:r>
              <a:rPr lang="en-GB" sz="2000" kern="0" dirty="0">
                <a:solidFill>
                  <a:srgbClr val="000000"/>
                </a:solidFill>
              </a:rPr>
              <a:t>– the NHS, local authorities, public services, the VCS, communities, activists &amp; local people. </a:t>
            </a:r>
            <a:r>
              <a:rPr lang="en-GB" sz="2000" b="1" kern="0" dirty="0">
                <a:solidFill>
                  <a:srgbClr val="000000"/>
                </a:solidFill>
              </a:rPr>
              <a:t>Creating partnerships of equals</a:t>
            </a:r>
          </a:p>
          <a:p>
            <a:pPr marL="342900" marR="0" lvl="0" indent="-342900" defTabSz="914400" eaLnBrk="1" fontAlgn="auto" latinLnBrk="0" hangingPunct="1">
              <a:lnSpc>
                <a:spcPct val="100000"/>
              </a:lnSpc>
              <a:spcBef>
                <a:spcPts val="600"/>
              </a:spcBef>
              <a:spcAft>
                <a:spcPts val="0"/>
              </a:spcAft>
              <a:buClr>
                <a:srgbClr val="AE2573"/>
              </a:buClr>
              <a:buSzTx/>
              <a:buFont typeface="Wingdings" panose="05000000000000000000" pitchFamily="2" charset="2"/>
              <a:buChar char="Ø"/>
              <a:tabLst/>
              <a:defRPr/>
            </a:pPr>
            <a:r>
              <a:rPr lang="en-GB" sz="2000" b="1" kern="0" dirty="0">
                <a:solidFill>
                  <a:srgbClr val="000000"/>
                </a:solidFill>
              </a:rPr>
              <a:t>Achieving practical tangible improvements for people &amp; communities, e.g. ‘Betty’ in Bristol</a:t>
            </a:r>
          </a:p>
          <a:p>
            <a:pPr marL="342900" marR="0" lvl="0" indent="-342900" defTabSz="914400" eaLnBrk="1" fontAlgn="auto" latinLnBrk="0" hangingPunct="1">
              <a:lnSpc>
                <a:spcPct val="100000"/>
              </a:lnSpc>
              <a:spcBef>
                <a:spcPts val="600"/>
              </a:spcBef>
              <a:spcAft>
                <a:spcPts val="0"/>
              </a:spcAft>
              <a:buClr>
                <a:srgbClr val="AE2573"/>
              </a:buClr>
              <a:buSzTx/>
              <a:buFont typeface="Wingdings" panose="05000000000000000000" pitchFamily="2" charset="2"/>
              <a:buChar char="Ø"/>
              <a:tabLst/>
              <a:defRPr/>
            </a:pPr>
            <a:endParaRPr kumimoji="0" lang="en-GB" sz="2000" b="0" i="0" u="none" strike="noStrike" kern="0" cap="none" spc="0" normalizeH="0" baseline="0" noProof="0" dirty="0">
              <a:ln>
                <a:noFill/>
              </a:ln>
              <a:solidFill>
                <a:srgbClr val="000000"/>
              </a:solidFill>
              <a:effectLst/>
              <a:uLnTx/>
              <a:uFillTx/>
            </a:endParaRPr>
          </a:p>
          <a:p>
            <a:pPr marL="342900" marR="0" lvl="0" indent="-342900" defTabSz="914400" eaLnBrk="1" fontAlgn="auto" latinLnBrk="0" hangingPunct="1">
              <a:lnSpc>
                <a:spcPct val="100000"/>
              </a:lnSpc>
              <a:spcBef>
                <a:spcPts val="600"/>
              </a:spcBef>
              <a:spcAft>
                <a:spcPts val="0"/>
              </a:spcAft>
              <a:buClr>
                <a:srgbClr val="AE2573"/>
              </a:buClr>
              <a:buSzTx/>
              <a:buFont typeface="Wingdings" panose="05000000000000000000" pitchFamily="2" charset="2"/>
              <a:buChar char="Ø"/>
              <a:tabLst/>
              <a:defRPr/>
            </a:pPr>
            <a:endParaRPr kumimoji="0" lang="en-GB" sz="20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53600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20" y="0"/>
            <a:ext cx="5044820" cy="6863723"/>
          </a:xfrm>
          <a:prstGeom prst="rect">
            <a:avLst/>
          </a:prstGeom>
        </p:spPr>
      </p:pic>
      <p:sp>
        <p:nvSpPr>
          <p:cNvPr id="4" name="Title 18"/>
          <p:cNvSpPr>
            <a:spLocks noGrp="1"/>
          </p:cNvSpPr>
          <p:nvPr>
            <p:ph type="title"/>
          </p:nvPr>
        </p:nvSpPr>
        <p:spPr>
          <a:xfrm>
            <a:off x="5486400" y="1262856"/>
            <a:ext cx="3200400" cy="4332287"/>
          </a:xfrm>
        </p:spPr>
        <p:txBody>
          <a:bodyPr>
            <a:normAutofit/>
          </a:bodyPr>
          <a:lstStyle/>
          <a:p>
            <a:pPr algn="ctr"/>
            <a:r>
              <a:rPr lang="en-GB" sz="2400" dirty="0"/>
              <a:t>Population Health Management looks beyond the health system to consider wider determinants of health</a:t>
            </a:r>
          </a:p>
        </p:txBody>
      </p:sp>
    </p:spTree>
    <p:extLst>
      <p:ext uri="{BB962C8B-B14F-4D97-AF65-F5344CB8AC3E}">
        <p14:creationId xmlns:p14="http://schemas.microsoft.com/office/powerpoint/2010/main" val="34035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ED3306F1-B5CD-4B35-B567-0DD2077BF786}"/>
              </a:ext>
            </a:extLst>
          </p:cNvPr>
          <p:cNvGrpSpPr/>
          <p:nvPr/>
        </p:nvGrpSpPr>
        <p:grpSpPr>
          <a:xfrm>
            <a:off x="62578" y="1537696"/>
            <a:ext cx="2578152" cy="5328112"/>
            <a:chOff x="2014171" y="3188255"/>
            <a:chExt cx="1885445" cy="2759698"/>
          </a:xfrm>
        </p:grpSpPr>
        <p:sp>
          <p:nvSpPr>
            <p:cNvPr id="72" name="Rectangle 71">
              <a:extLst>
                <a:ext uri="{FF2B5EF4-FFF2-40B4-BE49-F238E27FC236}">
                  <a16:creationId xmlns:a16="http://schemas.microsoft.com/office/drawing/2014/main" id="{4D280A3A-59AD-4265-8234-382FA9F9A744}"/>
                </a:ext>
              </a:extLst>
            </p:cNvPr>
            <p:cNvSpPr/>
            <p:nvPr/>
          </p:nvSpPr>
          <p:spPr>
            <a:xfrm>
              <a:off x="2014171" y="3188255"/>
              <a:ext cx="1885445" cy="2759698"/>
            </a:xfrm>
            <a:prstGeom prst="rect">
              <a:avLst/>
            </a:prstGeom>
            <a:solidFill>
              <a:srgbClr val="F2F2F2"/>
            </a:solidFill>
            <a:ln w="19050"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GB" sz="1200" dirty="0">
                <a:solidFill>
                  <a:schemeClr val="bg1"/>
                </a:solidFill>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41C62C00-2C81-4C58-8E01-829A6A83FEA8}"/>
                </a:ext>
              </a:extLst>
            </p:cNvPr>
            <p:cNvGrpSpPr/>
            <p:nvPr/>
          </p:nvGrpSpPr>
          <p:grpSpPr>
            <a:xfrm>
              <a:off x="2131093" y="3743146"/>
              <a:ext cx="1662981" cy="2158882"/>
              <a:chOff x="2500715" y="3648533"/>
              <a:chExt cx="2448271" cy="3542079"/>
            </a:xfrm>
          </p:grpSpPr>
          <p:sp>
            <p:nvSpPr>
              <p:cNvPr id="79" name="Rectangle 78">
                <a:extLst>
                  <a:ext uri="{FF2B5EF4-FFF2-40B4-BE49-F238E27FC236}">
                    <a16:creationId xmlns:a16="http://schemas.microsoft.com/office/drawing/2014/main" id="{4A461ADC-F951-4C54-9171-5B43AF52965B}"/>
                  </a:ext>
                </a:extLst>
              </p:cNvPr>
              <p:cNvSpPr/>
              <p:nvPr/>
            </p:nvSpPr>
            <p:spPr>
              <a:xfrm rot="10800000">
                <a:off x="2500715" y="3648533"/>
                <a:ext cx="2448271" cy="3542079"/>
              </a:xfrm>
              <a:prstGeom prst="rect">
                <a:avLst/>
              </a:prstGeom>
              <a:solidFill>
                <a:srgbClr val="7686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B9C2F92B-F4BE-40C8-AF1B-C1825EC43E1A}"/>
                  </a:ext>
                </a:extLst>
              </p:cNvPr>
              <p:cNvSpPr/>
              <p:nvPr/>
            </p:nvSpPr>
            <p:spPr>
              <a:xfrm rot="10800000">
                <a:off x="2617438" y="3728841"/>
                <a:ext cx="664896" cy="2634102"/>
              </a:xfrm>
              <a:prstGeom prst="rect">
                <a:avLst/>
              </a:prstGeom>
              <a:solidFill>
                <a:srgbClr val="AE25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5911F253-DCF8-4D6A-A931-07A7E6581605}"/>
                  </a:ext>
                </a:extLst>
              </p:cNvPr>
              <p:cNvSpPr/>
              <p:nvPr/>
            </p:nvSpPr>
            <p:spPr>
              <a:xfrm rot="10800000">
                <a:off x="3409525" y="3728841"/>
                <a:ext cx="664896" cy="2634102"/>
              </a:xfrm>
              <a:prstGeom prst="rect">
                <a:avLst/>
              </a:prstGeom>
              <a:solidFill>
                <a:srgbClr val="AE25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9311D658-0C7E-4A11-9FDA-E02B21C8E332}"/>
                  </a:ext>
                </a:extLst>
              </p:cNvPr>
              <p:cNvSpPr/>
              <p:nvPr/>
            </p:nvSpPr>
            <p:spPr>
              <a:xfrm rot="10800000">
                <a:off x="4167357" y="3728841"/>
                <a:ext cx="664896" cy="2634102"/>
              </a:xfrm>
              <a:prstGeom prst="rect">
                <a:avLst/>
              </a:prstGeom>
              <a:solidFill>
                <a:srgbClr val="AE25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83" name="Picture 82">
                <a:extLst>
                  <a:ext uri="{FF2B5EF4-FFF2-40B4-BE49-F238E27FC236}">
                    <a16:creationId xmlns:a16="http://schemas.microsoft.com/office/drawing/2014/main" id="{0E1D74A6-1C59-4774-A3C8-A5AA5E901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915" y="5320155"/>
                <a:ext cx="645705" cy="645705"/>
              </a:xfrm>
              <a:prstGeom prst="rect">
                <a:avLst/>
              </a:prstGeom>
              <a:solidFill>
                <a:schemeClr val="bg1"/>
              </a:solidFill>
              <a:ln>
                <a:noFill/>
              </a:ln>
            </p:spPr>
          </p:pic>
          <p:pic>
            <p:nvPicPr>
              <p:cNvPr id="84" name="Picture 83">
                <a:extLst>
                  <a:ext uri="{FF2B5EF4-FFF2-40B4-BE49-F238E27FC236}">
                    <a16:creationId xmlns:a16="http://schemas.microsoft.com/office/drawing/2014/main" id="{AF5C121A-A760-4CA4-A404-40DB3E1B43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2083" y="5320155"/>
                <a:ext cx="645705" cy="645705"/>
              </a:xfrm>
              <a:prstGeom prst="rect">
                <a:avLst/>
              </a:prstGeom>
              <a:solidFill>
                <a:schemeClr val="bg1"/>
              </a:solidFill>
              <a:ln>
                <a:noFill/>
              </a:ln>
            </p:spPr>
          </p:pic>
          <p:pic>
            <p:nvPicPr>
              <p:cNvPr id="85" name="Picture 84">
                <a:extLst>
                  <a:ext uri="{FF2B5EF4-FFF2-40B4-BE49-F238E27FC236}">
                    <a16:creationId xmlns:a16="http://schemas.microsoft.com/office/drawing/2014/main" id="{3C4A9565-7488-4102-94BB-258FDEB6EB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998" y="5320155"/>
                <a:ext cx="645705" cy="645705"/>
              </a:xfrm>
              <a:prstGeom prst="rect">
                <a:avLst/>
              </a:prstGeom>
              <a:solidFill>
                <a:schemeClr val="bg1"/>
              </a:solidFill>
              <a:ln>
                <a:noFill/>
              </a:ln>
            </p:spPr>
          </p:pic>
          <p:grpSp>
            <p:nvGrpSpPr>
              <p:cNvPr id="86" name="Group 85">
                <a:extLst>
                  <a:ext uri="{FF2B5EF4-FFF2-40B4-BE49-F238E27FC236}">
                    <a16:creationId xmlns:a16="http://schemas.microsoft.com/office/drawing/2014/main" id="{EC40A0B2-0784-4EFC-B761-8EE501B562FE}"/>
                  </a:ext>
                </a:extLst>
              </p:cNvPr>
              <p:cNvGrpSpPr/>
              <p:nvPr/>
            </p:nvGrpSpPr>
            <p:grpSpPr>
              <a:xfrm>
                <a:off x="4253012" y="4048770"/>
                <a:ext cx="504649" cy="496513"/>
                <a:chOff x="4074652" y="2054644"/>
                <a:chExt cx="573796" cy="525000"/>
              </a:xfrm>
              <a:solidFill>
                <a:srgbClr val="4F81BD"/>
              </a:solidFill>
            </p:grpSpPr>
            <p:sp>
              <p:nvSpPr>
                <p:cNvPr id="107" name="Rectangle 106">
                  <a:extLst>
                    <a:ext uri="{FF2B5EF4-FFF2-40B4-BE49-F238E27FC236}">
                      <a16:creationId xmlns:a16="http://schemas.microsoft.com/office/drawing/2014/main" id="{0807A740-3030-45E0-92DB-C63659039A15}"/>
                    </a:ext>
                  </a:extLst>
                </p:cNvPr>
                <p:cNvSpPr/>
                <p:nvPr/>
              </p:nvSpPr>
              <p:spPr>
                <a:xfrm rot="10800000">
                  <a:off x="4504448" y="2054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8" name="Rectangle 107">
                  <a:extLst>
                    <a:ext uri="{FF2B5EF4-FFF2-40B4-BE49-F238E27FC236}">
                      <a16:creationId xmlns:a16="http://schemas.microsoft.com/office/drawing/2014/main" id="{42B5C1BD-83E9-4B5E-81A8-B9DB732918C0}"/>
                    </a:ext>
                  </a:extLst>
                </p:cNvPr>
                <p:cNvSpPr/>
                <p:nvPr/>
              </p:nvSpPr>
              <p:spPr>
                <a:xfrm rot="10800000">
                  <a:off x="4289550" y="2054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4B394863-3F62-4DC0-8440-8182EC946330}"/>
                    </a:ext>
                  </a:extLst>
                </p:cNvPr>
                <p:cNvSpPr/>
                <p:nvPr/>
              </p:nvSpPr>
              <p:spPr>
                <a:xfrm rot="10800000">
                  <a:off x="4074653" y="2054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0" name="Rectangle 109">
                  <a:extLst>
                    <a:ext uri="{FF2B5EF4-FFF2-40B4-BE49-F238E27FC236}">
                      <a16:creationId xmlns:a16="http://schemas.microsoft.com/office/drawing/2014/main" id="{95A83867-9B49-471F-AA29-1478179246A3}"/>
                    </a:ext>
                  </a:extLst>
                </p:cNvPr>
                <p:cNvSpPr/>
                <p:nvPr/>
              </p:nvSpPr>
              <p:spPr>
                <a:xfrm rot="10800000">
                  <a:off x="4504448" y="22451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1" name="Rectangle 110">
                  <a:extLst>
                    <a:ext uri="{FF2B5EF4-FFF2-40B4-BE49-F238E27FC236}">
                      <a16:creationId xmlns:a16="http://schemas.microsoft.com/office/drawing/2014/main" id="{91D522F6-F716-418E-82FC-E99BA89D01FB}"/>
                    </a:ext>
                  </a:extLst>
                </p:cNvPr>
                <p:cNvSpPr/>
                <p:nvPr/>
              </p:nvSpPr>
              <p:spPr>
                <a:xfrm rot="10800000">
                  <a:off x="4289551" y="22451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6B884123-C2C0-4716-9153-A23A10DEDCFE}"/>
                    </a:ext>
                  </a:extLst>
                </p:cNvPr>
                <p:cNvSpPr/>
                <p:nvPr/>
              </p:nvSpPr>
              <p:spPr>
                <a:xfrm rot="10800000">
                  <a:off x="4074652" y="22451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3" name="Rectangle 112">
                  <a:extLst>
                    <a:ext uri="{FF2B5EF4-FFF2-40B4-BE49-F238E27FC236}">
                      <a16:creationId xmlns:a16="http://schemas.microsoft.com/office/drawing/2014/main" id="{0A602247-2B8C-4DCC-B211-F2120A1E7D10}"/>
                    </a:ext>
                  </a:extLst>
                </p:cNvPr>
                <p:cNvSpPr/>
                <p:nvPr/>
              </p:nvSpPr>
              <p:spPr>
                <a:xfrm rot="10800000">
                  <a:off x="4504448" y="2435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3D7D0C53-5DA2-4873-AF7E-3539CE391A6F}"/>
                    </a:ext>
                  </a:extLst>
                </p:cNvPr>
                <p:cNvSpPr/>
                <p:nvPr/>
              </p:nvSpPr>
              <p:spPr>
                <a:xfrm rot="10800000">
                  <a:off x="4289551" y="2435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396B6021-CAF2-4D59-A174-7349DCD3C133}"/>
                    </a:ext>
                  </a:extLst>
                </p:cNvPr>
                <p:cNvSpPr/>
                <p:nvPr/>
              </p:nvSpPr>
              <p:spPr>
                <a:xfrm rot="10800000">
                  <a:off x="4074652" y="2435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87" name="Group 86">
                <a:extLst>
                  <a:ext uri="{FF2B5EF4-FFF2-40B4-BE49-F238E27FC236}">
                    <a16:creationId xmlns:a16="http://schemas.microsoft.com/office/drawing/2014/main" id="{FDF95CA3-9831-4092-A26D-7BC9CB794532}"/>
                  </a:ext>
                </a:extLst>
              </p:cNvPr>
              <p:cNvGrpSpPr/>
              <p:nvPr/>
            </p:nvGrpSpPr>
            <p:grpSpPr>
              <a:xfrm>
                <a:off x="3492447" y="4048770"/>
                <a:ext cx="504649" cy="496513"/>
                <a:chOff x="4074652" y="2054644"/>
                <a:chExt cx="573796" cy="525000"/>
              </a:xfrm>
              <a:solidFill>
                <a:srgbClr val="4F81BD"/>
              </a:solidFill>
            </p:grpSpPr>
            <p:sp>
              <p:nvSpPr>
                <p:cNvPr id="98" name="Rectangle 97">
                  <a:extLst>
                    <a:ext uri="{FF2B5EF4-FFF2-40B4-BE49-F238E27FC236}">
                      <a16:creationId xmlns:a16="http://schemas.microsoft.com/office/drawing/2014/main" id="{998D92BB-CC53-4650-B82E-E4D2FDDFFF66}"/>
                    </a:ext>
                  </a:extLst>
                </p:cNvPr>
                <p:cNvSpPr/>
                <p:nvPr/>
              </p:nvSpPr>
              <p:spPr>
                <a:xfrm rot="10800000">
                  <a:off x="4504448" y="2054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469BEB8C-010C-4BBA-A834-34A64A0D8C76}"/>
                    </a:ext>
                  </a:extLst>
                </p:cNvPr>
                <p:cNvSpPr/>
                <p:nvPr/>
              </p:nvSpPr>
              <p:spPr>
                <a:xfrm rot="10800000">
                  <a:off x="4289550" y="2054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4CAEB337-5E31-4A01-8CD4-D5C4DF1EDD20}"/>
                    </a:ext>
                  </a:extLst>
                </p:cNvPr>
                <p:cNvSpPr/>
                <p:nvPr/>
              </p:nvSpPr>
              <p:spPr>
                <a:xfrm rot="10800000">
                  <a:off x="4074653" y="2054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6595F8CA-3517-49B8-809A-12A844F54A3A}"/>
                    </a:ext>
                  </a:extLst>
                </p:cNvPr>
                <p:cNvSpPr/>
                <p:nvPr/>
              </p:nvSpPr>
              <p:spPr>
                <a:xfrm rot="10800000">
                  <a:off x="4504448" y="22451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11C82942-AB0D-45F2-AB49-09CDDD412425}"/>
                    </a:ext>
                  </a:extLst>
                </p:cNvPr>
                <p:cNvSpPr/>
                <p:nvPr/>
              </p:nvSpPr>
              <p:spPr>
                <a:xfrm rot="10800000">
                  <a:off x="4289551" y="22451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3" name="Rectangle 102">
                  <a:extLst>
                    <a:ext uri="{FF2B5EF4-FFF2-40B4-BE49-F238E27FC236}">
                      <a16:creationId xmlns:a16="http://schemas.microsoft.com/office/drawing/2014/main" id="{3B294313-B705-41C0-A412-1A4EECB8D5D7}"/>
                    </a:ext>
                  </a:extLst>
                </p:cNvPr>
                <p:cNvSpPr/>
                <p:nvPr/>
              </p:nvSpPr>
              <p:spPr>
                <a:xfrm rot="10800000">
                  <a:off x="4074652" y="22451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A180A6F5-40A8-4D75-AEDC-6142D647C67B}"/>
                    </a:ext>
                  </a:extLst>
                </p:cNvPr>
                <p:cNvSpPr/>
                <p:nvPr/>
              </p:nvSpPr>
              <p:spPr>
                <a:xfrm rot="10800000">
                  <a:off x="4504448" y="2435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EE50360A-2B4B-4946-9E81-3AFCB23722BE}"/>
                    </a:ext>
                  </a:extLst>
                </p:cNvPr>
                <p:cNvSpPr/>
                <p:nvPr/>
              </p:nvSpPr>
              <p:spPr>
                <a:xfrm rot="10800000">
                  <a:off x="4289551" y="2435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6" name="Rectangle 105">
                  <a:extLst>
                    <a:ext uri="{FF2B5EF4-FFF2-40B4-BE49-F238E27FC236}">
                      <a16:creationId xmlns:a16="http://schemas.microsoft.com/office/drawing/2014/main" id="{3B306EB8-2913-4742-830C-8851B39EDAD5}"/>
                    </a:ext>
                  </a:extLst>
                </p:cNvPr>
                <p:cNvSpPr/>
                <p:nvPr/>
              </p:nvSpPr>
              <p:spPr>
                <a:xfrm rot="10800000">
                  <a:off x="4074652" y="2435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88" name="Group 87">
                <a:extLst>
                  <a:ext uri="{FF2B5EF4-FFF2-40B4-BE49-F238E27FC236}">
                    <a16:creationId xmlns:a16="http://schemas.microsoft.com/office/drawing/2014/main" id="{4C23FBFA-3320-4C56-A538-2C74A861152B}"/>
                  </a:ext>
                </a:extLst>
              </p:cNvPr>
              <p:cNvGrpSpPr/>
              <p:nvPr/>
            </p:nvGrpSpPr>
            <p:grpSpPr>
              <a:xfrm>
                <a:off x="2703095" y="4048770"/>
                <a:ext cx="504649" cy="496513"/>
                <a:chOff x="4074652" y="2054644"/>
                <a:chExt cx="573796" cy="525000"/>
              </a:xfrm>
              <a:solidFill>
                <a:srgbClr val="4F81BD"/>
              </a:solidFill>
            </p:grpSpPr>
            <p:sp>
              <p:nvSpPr>
                <p:cNvPr id="89" name="Rectangle 88">
                  <a:extLst>
                    <a:ext uri="{FF2B5EF4-FFF2-40B4-BE49-F238E27FC236}">
                      <a16:creationId xmlns:a16="http://schemas.microsoft.com/office/drawing/2014/main" id="{51586FBD-B423-411B-A2D1-6940E4FB7B5F}"/>
                    </a:ext>
                  </a:extLst>
                </p:cNvPr>
                <p:cNvSpPr/>
                <p:nvPr/>
              </p:nvSpPr>
              <p:spPr>
                <a:xfrm rot="10800000">
                  <a:off x="4504448" y="2054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9CD76C36-58C5-4450-8AC8-33F610C85EF8}"/>
                    </a:ext>
                  </a:extLst>
                </p:cNvPr>
                <p:cNvSpPr/>
                <p:nvPr/>
              </p:nvSpPr>
              <p:spPr>
                <a:xfrm rot="10800000">
                  <a:off x="4289550" y="2054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8525859C-3AED-401D-AA17-B2E891B336EC}"/>
                    </a:ext>
                  </a:extLst>
                </p:cNvPr>
                <p:cNvSpPr/>
                <p:nvPr/>
              </p:nvSpPr>
              <p:spPr>
                <a:xfrm rot="10800000">
                  <a:off x="4074653" y="2054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7AC9FA79-A85E-49D7-BD6E-0393E5035DF6}"/>
                    </a:ext>
                  </a:extLst>
                </p:cNvPr>
                <p:cNvSpPr/>
                <p:nvPr/>
              </p:nvSpPr>
              <p:spPr>
                <a:xfrm rot="10800000">
                  <a:off x="4504448" y="22451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B593AAF9-0BF5-4A5E-B0CB-B8DD7484F51D}"/>
                    </a:ext>
                  </a:extLst>
                </p:cNvPr>
                <p:cNvSpPr/>
                <p:nvPr/>
              </p:nvSpPr>
              <p:spPr>
                <a:xfrm rot="10800000">
                  <a:off x="4289551" y="22451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C8AFC36F-932A-4EA9-830D-04B31DAAE046}"/>
                    </a:ext>
                  </a:extLst>
                </p:cNvPr>
                <p:cNvSpPr/>
                <p:nvPr/>
              </p:nvSpPr>
              <p:spPr>
                <a:xfrm rot="10800000">
                  <a:off x="4074652" y="22451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2D642B15-C0EC-42B1-9607-586A5762DB5B}"/>
                    </a:ext>
                  </a:extLst>
                </p:cNvPr>
                <p:cNvSpPr/>
                <p:nvPr/>
              </p:nvSpPr>
              <p:spPr>
                <a:xfrm rot="10800000">
                  <a:off x="4504448" y="2435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593817B-2ABD-4865-A02D-6AB63F207BC5}"/>
                    </a:ext>
                  </a:extLst>
                </p:cNvPr>
                <p:cNvSpPr/>
                <p:nvPr/>
              </p:nvSpPr>
              <p:spPr>
                <a:xfrm rot="10800000">
                  <a:off x="4289551" y="2435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620C1B74-0985-4040-814D-BD10630102F9}"/>
                    </a:ext>
                  </a:extLst>
                </p:cNvPr>
                <p:cNvSpPr/>
                <p:nvPr/>
              </p:nvSpPr>
              <p:spPr>
                <a:xfrm rot="10800000">
                  <a:off x="4074652" y="2435644"/>
                  <a:ext cx="144000" cy="144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sp>
        <p:nvSpPr>
          <p:cNvPr id="9" name="Rectangle 8"/>
          <p:cNvSpPr/>
          <p:nvPr/>
        </p:nvSpPr>
        <p:spPr>
          <a:xfrm>
            <a:off x="2682928" y="2601210"/>
            <a:ext cx="6084000" cy="1130260"/>
          </a:xfrm>
          <a:prstGeom prst="rect">
            <a:avLst/>
          </a:prstGeom>
          <a:solidFill>
            <a:schemeClr val="accent2"/>
          </a:solidFill>
          <a:ln w="25400" cap="flat" cmpd="sng" algn="ctr">
            <a:solidFill>
              <a:schemeClr val="bg1"/>
            </a:solidFill>
            <a:prstDash val="solid"/>
          </a:ln>
          <a:effectLst/>
        </p:spPr>
        <p:txBody>
          <a:bodyPr rtlCol="0" anchor="ctr"/>
          <a:lstStyle/>
          <a:p>
            <a:pPr algn="ctr"/>
            <a:endParaRPr lang="en-GB" kern="0">
              <a:solidFill>
                <a:prstClr val="white"/>
              </a:solidFill>
              <a:latin typeface="Calibri"/>
            </a:endParaRPr>
          </a:p>
        </p:txBody>
      </p:sp>
      <p:sp>
        <p:nvSpPr>
          <p:cNvPr id="10" name="TextBox 9"/>
          <p:cNvSpPr txBox="1"/>
          <p:nvPr/>
        </p:nvSpPr>
        <p:spPr>
          <a:xfrm>
            <a:off x="2713440" y="2944704"/>
            <a:ext cx="1292584" cy="276999"/>
          </a:xfrm>
          <a:prstGeom prst="rect">
            <a:avLst/>
          </a:prstGeom>
          <a:solidFill>
            <a:schemeClr val="accent2"/>
          </a:solidFill>
        </p:spPr>
        <p:txBody>
          <a:bodyPr wrap="square" lIns="0" rIns="0" rtlCol="0">
            <a:spAutoFit/>
          </a:bodyPr>
          <a:lstStyle/>
          <a:p>
            <a:pPr algn="ctr"/>
            <a:r>
              <a:rPr lang="en-GB" sz="1200" b="1" dirty="0">
                <a:solidFill>
                  <a:schemeClr val="bg1"/>
                </a:solidFill>
              </a:rPr>
              <a:t>Neighbourhood</a:t>
            </a:r>
          </a:p>
        </p:txBody>
      </p:sp>
      <p:sp>
        <p:nvSpPr>
          <p:cNvPr id="11" name="TextBox 10"/>
          <p:cNvSpPr txBox="1"/>
          <p:nvPr/>
        </p:nvSpPr>
        <p:spPr>
          <a:xfrm>
            <a:off x="2843808" y="3207139"/>
            <a:ext cx="667352" cy="276999"/>
          </a:xfrm>
          <a:prstGeom prst="rect">
            <a:avLst/>
          </a:prstGeom>
          <a:solidFill>
            <a:schemeClr val="accent2"/>
          </a:solidFill>
        </p:spPr>
        <p:txBody>
          <a:bodyPr wrap="square" rtlCol="0">
            <a:spAutoFit/>
          </a:bodyPr>
          <a:lstStyle/>
          <a:p>
            <a:pPr algn="ctr"/>
            <a:r>
              <a:rPr lang="en-GB" sz="1200" dirty="0">
                <a:solidFill>
                  <a:schemeClr val="bg1"/>
                </a:solidFill>
              </a:rPr>
              <a:t>~50k</a:t>
            </a:r>
          </a:p>
        </p:txBody>
      </p:sp>
      <p:sp>
        <p:nvSpPr>
          <p:cNvPr id="12" name="TextBox 11"/>
          <p:cNvSpPr txBox="1"/>
          <p:nvPr/>
        </p:nvSpPr>
        <p:spPr>
          <a:xfrm>
            <a:off x="3953732" y="2658509"/>
            <a:ext cx="4794731" cy="1015663"/>
          </a:xfrm>
          <a:prstGeom prst="rect">
            <a:avLst/>
          </a:prstGeom>
          <a:noFill/>
        </p:spPr>
        <p:txBody>
          <a:bodyPr wrap="square" rtlCol="0">
            <a:spAutoFit/>
          </a:bodyPr>
          <a:lstStyle/>
          <a:p>
            <a:pPr marL="177800" lvl="0" indent="-1778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Multi-disciplinary teams using real-time risk stratification to flag interventions for populations and individuals.</a:t>
            </a:r>
          </a:p>
          <a:p>
            <a:pPr marL="177800" indent="-1778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Using person level data for case identification and management and to optimise how people are directed through their pathway of care.</a:t>
            </a:r>
          </a:p>
        </p:txBody>
      </p:sp>
      <p:sp>
        <p:nvSpPr>
          <p:cNvPr id="14" name="Rectangle 13"/>
          <p:cNvSpPr/>
          <p:nvPr/>
        </p:nvSpPr>
        <p:spPr>
          <a:xfrm>
            <a:off x="2687044" y="3772414"/>
            <a:ext cx="6084000" cy="1462898"/>
          </a:xfrm>
          <a:prstGeom prst="rect">
            <a:avLst/>
          </a:prstGeom>
          <a:solidFill>
            <a:srgbClr val="AE2573"/>
          </a:solidFill>
          <a:ln w="25400" cap="flat" cmpd="sng" algn="ctr">
            <a:solidFill>
              <a:schemeClr val="bg1"/>
            </a:solidFill>
            <a:prstDash val="solid"/>
          </a:ln>
          <a:effectLst/>
        </p:spPr>
        <p:txBody>
          <a:bodyPr rtlCol="0" anchor="ctr"/>
          <a:lstStyle/>
          <a:p>
            <a:pPr algn="ctr"/>
            <a:endParaRPr lang="en-GB" kern="0" dirty="0">
              <a:solidFill>
                <a:schemeClr val="bg1"/>
              </a:solidFill>
              <a:highlight>
                <a:srgbClr val="AE2573"/>
              </a:highlight>
              <a:latin typeface="Calibri"/>
            </a:endParaRPr>
          </a:p>
        </p:txBody>
      </p:sp>
      <p:sp>
        <p:nvSpPr>
          <p:cNvPr id="15" name="TextBox 14"/>
          <p:cNvSpPr txBox="1"/>
          <p:nvPr/>
        </p:nvSpPr>
        <p:spPr>
          <a:xfrm>
            <a:off x="2656168" y="4230735"/>
            <a:ext cx="835712" cy="276999"/>
          </a:xfrm>
          <a:prstGeom prst="rect">
            <a:avLst/>
          </a:prstGeom>
          <a:noFill/>
        </p:spPr>
        <p:txBody>
          <a:bodyPr wrap="square" rtlCol="0">
            <a:spAutoFit/>
          </a:bodyPr>
          <a:lstStyle/>
          <a:p>
            <a:pPr algn="ctr"/>
            <a:r>
              <a:rPr lang="en-GB" sz="1200" b="1" dirty="0">
                <a:solidFill>
                  <a:schemeClr val="bg1"/>
                </a:solidFill>
              </a:rPr>
              <a:t>Place</a:t>
            </a:r>
          </a:p>
        </p:txBody>
      </p:sp>
      <p:sp>
        <p:nvSpPr>
          <p:cNvPr id="16" name="TextBox 15"/>
          <p:cNvSpPr txBox="1"/>
          <p:nvPr/>
        </p:nvSpPr>
        <p:spPr>
          <a:xfrm>
            <a:off x="2573961" y="4461713"/>
            <a:ext cx="1205951" cy="276999"/>
          </a:xfrm>
          <a:prstGeom prst="rect">
            <a:avLst/>
          </a:prstGeom>
          <a:noFill/>
        </p:spPr>
        <p:txBody>
          <a:bodyPr wrap="square" rtlCol="0">
            <a:spAutoFit/>
          </a:bodyPr>
          <a:lstStyle/>
          <a:p>
            <a:pPr algn="ctr"/>
            <a:r>
              <a:rPr lang="en-GB" sz="1200" dirty="0">
                <a:solidFill>
                  <a:schemeClr val="bg1"/>
                </a:solidFill>
              </a:rPr>
              <a:t>~250-500k</a:t>
            </a:r>
          </a:p>
        </p:txBody>
      </p:sp>
      <p:sp>
        <p:nvSpPr>
          <p:cNvPr id="17" name="TextBox 16"/>
          <p:cNvSpPr txBox="1"/>
          <p:nvPr/>
        </p:nvSpPr>
        <p:spPr>
          <a:xfrm>
            <a:off x="3992375" y="3903699"/>
            <a:ext cx="4756087" cy="1200329"/>
          </a:xfrm>
          <a:prstGeom prst="rect">
            <a:avLst/>
          </a:prstGeom>
          <a:noFill/>
        </p:spPr>
        <p:txBody>
          <a:bodyPr wrap="square" rtlCol="0">
            <a:spAutoFit/>
          </a:bodyPr>
          <a:lstStyle/>
          <a:p>
            <a:pPr marL="171450" indent="-171450">
              <a:buFont typeface="Arial" panose="020B0604020202020204" pitchFamily="34" charset="0"/>
              <a:buChar char="•"/>
              <a:defRPr/>
            </a:pPr>
            <a:r>
              <a:rPr lang="en-GB" sz="1200" dirty="0">
                <a:solidFill>
                  <a:schemeClr val="bg1"/>
                </a:solidFill>
              </a:rPr>
              <a:t>In-depth segmentation, risk stratification, and actuarial analysis to identify opportunities to redesign care and develop proactive interventions to prevent illness and reduce hospitalisation. </a:t>
            </a:r>
          </a:p>
          <a:p>
            <a:pPr marL="171450" indent="-171450">
              <a:buFont typeface="Arial" panose="020B0604020202020204" pitchFamily="34" charset="0"/>
              <a:buChar char="•"/>
              <a:defRPr/>
            </a:pPr>
            <a:r>
              <a:rPr lang="en-GB" sz="1200" dirty="0">
                <a:solidFill>
                  <a:schemeClr val="bg1"/>
                </a:solidFill>
              </a:rPr>
              <a:t>Integrated Care Providers building capability to track people and combine real-time workforce, bed capacity and activity data to identify productivity opportunities</a:t>
            </a:r>
          </a:p>
        </p:txBody>
      </p:sp>
      <p:sp>
        <p:nvSpPr>
          <p:cNvPr id="19" name="Rectangle 18"/>
          <p:cNvSpPr/>
          <p:nvPr/>
        </p:nvSpPr>
        <p:spPr>
          <a:xfrm>
            <a:off x="2694978" y="5297236"/>
            <a:ext cx="6084000" cy="1507733"/>
          </a:xfrm>
          <a:prstGeom prst="rect">
            <a:avLst/>
          </a:prstGeom>
          <a:solidFill>
            <a:srgbClr val="768692"/>
          </a:solidFill>
          <a:ln w="25400" cap="flat" cmpd="sng" algn="ctr">
            <a:solidFill>
              <a:schemeClr val="bg1"/>
            </a:solidFill>
            <a:prstDash val="solid"/>
          </a:ln>
          <a:effectLst/>
        </p:spPr>
        <p:txBody>
          <a:bodyPr rtlCol="0" anchor="ctr"/>
          <a:lstStyle/>
          <a:p>
            <a:pPr algn="ctr"/>
            <a:endParaRPr lang="en-GB" kern="0">
              <a:solidFill>
                <a:prstClr val="white"/>
              </a:solidFill>
              <a:latin typeface="Calibri"/>
            </a:endParaRPr>
          </a:p>
        </p:txBody>
      </p:sp>
      <p:sp>
        <p:nvSpPr>
          <p:cNvPr id="20" name="TextBox 19"/>
          <p:cNvSpPr txBox="1"/>
          <p:nvPr/>
        </p:nvSpPr>
        <p:spPr>
          <a:xfrm>
            <a:off x="2727088" y="5542786"/>
            <a:ext cx="822223" cy="276999"/>
          </a:xfrm>
          <a:prstGeom prst="rect">
            <a:avLst/>
          </a:prstGeom>
          <a:solidFill>
            <a:srgbClr val="768692"/>
          </a:solidFill>
        </p:spPr>
        <p:txBody>
          <a:bodyPr wrap="square" rtlCol="0">
            <a:spAutoFit/>
          </a:bodyPr>
          <a:lstStyle/>
          <a:p>
            <a:pPr algn="ctr"/>
            <a:r>
              <a:rPr lang="en-GB" sz="1200" b="1" dirty="0">
                <a:solidFill>
                  <a:schemeClr val="bg1"/>
                </a:solidFill>
              </a:rPr>
              <a:t>System</a:t>
            </a:r>
          </a:p>
        </p:txBody>
      </p:sp>
      <p:sp>
        <p:nvSpPr>
          <p:cNvPr id="21" name="TextBox 20"/>
          <p:cNvSpPr txBox="1"/>
          <p:nvPr/>
        </p:nvSpPr>
        <p:spPr>
          <a:xfrm>
            <a:off x="2727088" y="5793613"/>
            <a:ext cx="750215" cy="276999"/>
          </a:xfrm>
          <a:prstGeom prst="rect">
            <a:avLst/>
          </a:prstGeom>
          <a:solidFill>
            <a:srgbClr val="768692"/>
          </a:solidFill>
        </p:spPr>
        <p:txBody>
          <a:bodyPr wrap="square" rtlCol="0">
            <a:spAutoFit/>
          </a:bodyPr>
          <a:lstStyle/>
          <a:p>
            <a:pPr algn="ctr"/>
            <a:r>
              <a:rPr lang="en-GB" sz="1200" dirty="0">
                <a:solidFill>
                  <a:schemeClr val="bg1"/>
                </a:solidFill>
              </a:rPr>
              <a:t>1+m</a:t>
            </a:r>
          </a:p>
        </p:txBody>
      </p:sp>
      <p:sp>
        <p:nvSpPr>
          <p:cNvPr id="22" name="TextBox 21"/>
          <p:cNvSpPr txBox="1"/>
          <p:nvPr/>
        </p:nvSpPr>
        <p:spPr>
          <a:xfrm>
            <a:off x="3978728" y="5365040"/>
            <a:ext cx="4769734" cy="1372124"/>
          </a:xfrm>
          <a:prstGeom prst="rect">
            <a:avLst/>
          </a:prstGeom>
          <a:noFill/>
        </p:spPr>
        <p:txBody>
          <a:bodyPr wrap="square" lIns="72000" tIns="36000" rIns="72000" bIns="36000" rtlCol="0">
            <a:noAutofit/>
          </a:bodyPr>
          <a:lstStyle/>
          <a:p>
            <a:pPr marL="171450" indent="-171450">
              <a:buFont typeface="Arial" panose="020B0604020202020204" pitchFamily="34" charset="0"/>
              <a:buChar char="•"/>
              <a:defRPr/>
            </a:pPr>
            <a:r>
              <a:rPr lang="en-GB" sz="1200" dirty="0">
                <a:solidFill>
                  <a:schemeClr val="bg1"/>
                </a:solidFill>
              </a:rPr>
              <a:t>Population Health Strategy based on whole population health and care needs assessment and gap analysis to identify overall priorities. </a:t>
            </a:r>
          </a:p>
          <a:p>
            <a:pPr marL="171450" indent="-171450">
              <a:buFont typeface="Arial" panose="020B0604020202020204" pitchFamily="34" charset="0"/>
              <a:buChar char="•"/>
              <a:defRPr/>
            </a:pPr>
            <a:r>
              <a:rPr lang="en-GB" sz="1200" dirty="0">
                <a:solidFill>
                  <a:schemeClr val="bg1"/>
                </a:solidFill>
              </a:rPr>
              <a:t>Whole population profiling and system modelling to understand likely future health outcomes and where system wide action may be effective.</a:t>
            </a:r>
          </a:p>
          <a:p>
            <a:pPr marL="171450" indent="-171450">
              <a:buFont typeface="Arial" panose="020B0604020202020204" pitchFamily="34" charset="0"/>
              <a:buChar char="•"/>
              <a:defRPr/>
            </a:pPr>
            <a:r>
              <a:rPr lang="en-GB" sz="1200" dirty="0">
                <a:solidFill>
                  <a:schemeClr val="bg1"/>
                </a:solidFill>
              </a:rPr>
              <a:t>Commissioning of outcome based care. </a:t>
            </a:r>
          </a:p>
        </p:txBody>
      </p:sp>
      <p:sp>
        <p:nvSpPr>
          <p:cNvPr id="69" name="Rectangle 68"/>
          <p:cNvSpPr/>
          <p:nvPr/>
        </p:nvSpPr>
        <p:spPr>
          <a:xfrm>
            <a:off x="2699232" y="1537696"/>
            <a:ext cx="6049232" cy="992898"/>
          </a:xfrm>
          <a:prstGeom prst="rect">
            <a:avLst/>
          </a:prstGeom>
          <a:noFill/>
          <a:ln w="28575" cap="flat" cmpd="sng" algn="ctr">
            <a:solidFill>
              <a:schemeClr val="tx2"/>
            </a:solidFill>
            <a:prstDash val="solid"/>
          </a:ln>
          <a:effectLst/>
        </p:spPr>
        <p:txBody>
          <a:bodyPr rtlCol="0" anchor="ctr"/>
          <a:lstStyle/>
          <a:p>
            <a:pPr algn="ctr"/>
            <a:endParaRPr lang="en-GB" kern="0">
              <a:solidFill>
                <a:prstClr val="white"/>
              </a:solidFill>
              <a:latin typeface="Calibri"/>
            </a:endParaRPr>
          </a:p>
        </p:txBody>
      </p:sp>
      <p:sp>
        <p:nvSpPr>
          <p:cNvPr id="70" name="TextBox 69"/>
          <p:cNvSpPr txBox="1"/>
          <p:nvPr/>
        </p:nvSpPr>
        <p:spPr>
          <a:xfrm>
            <a:off x="2305134" y="1845794"/>
            <a:ext cx="1648598" cy="276999"/>
          </a:xfrm>
          <a:prstGeom prst="rect">
            <a:avLst/>
          </a:prstGeom>
          <a:noFill/>
        </p:spPr>
        <p:txBody>
          <a:bodyPr wrap="square" rtlCol="0">
            <a:spAutoFit/>
          </a:bodyPr>
          <a:lstStyle/>
          <a:p>
            <a:pPr algn="ctr"/>
            <a:r>
              <a:rPr lang="en-GB" sz="1200" b="1" dirty="0"/>
              <a:t>Individual</a:t>
            </a:r>
          </a:p>
        </p:txBody>
      </p:sp>
      <p:sp>
        <p:nvSpPr>
          <p:cNvPr id="71" name="TextBox 70"/>
          <p:cNvSpPr txBox="1"/>
          <p:nvPr/>
        </p:nvSpPr>
        <p:spPr>
          <a:xfrm>
            <a:off x="3992376" y="1543066"/>
            <a:ext cx="4756087" cy="1015663"/>
          </a:xfrm>
          <a:prstGeom prst="rect">
            <a:avLst/>
          </a:prstGeom>
          <a:noFill/>
        </p:spPr>
        <p:txBody>
          <a:bodyPr wrap="square" rtlCol="0">
            <a:spAutoFit/>
          </a:bodyPr>
          <a:lstStyle/>
          <a:p>
            <a:pPr marL="171450" indent="-171450">
              <a:buFont typeface="Arial"/>
              <a:buChar char="•"/>
            </a:pPr>
            <a:r>
              <a:rPr lang="en-GB" sz="1200" dirty="0"/>
              <a:t>Individual having access to and being able to amend their own care record enabling self care.</a:t>
            </a:r>
          </a:p>
          <a:p>
            <a:pPr marL="171450" indent="-171450">
              <a:buFont typeface="Arial"/>
              <a:buChar char="•"/>
            </a:pPr>
            <a:r>
              <a:rPr lang="en-GB" sz="1200" dirty="0"/>
              <a:t>Health and care professionals across settings having access to an individual’s care record to support personalised care, PHBs and targeted prevention.</a:t>
            </a:r>
          </a:p>
        </p:txBody>
      </p:sp>
      <p:sp>
        <p:nvSpPr>
          <p:cNvPr id="74" name="TextBox 73">
            <a:extLst>
              <a:ext uri="{FF2B5EF4-FFF2-40B4-BE49-F238E27FC236}">
                <a16:creationId xmlns:a16="http://schemas.microsoft.com/office/drawing/2014/main" id="{EBDAD393-0FB2-4BE8-B34B-EC08B248D1BE}"/>
              </a:ext>
            </a:extLst>
          </p:cNvPr>
          <p:cNvSpPr txBox="1"/>
          <p:nvPr/>
        </p:nvSpPr>
        <p:spPr>
          <a:xfrm>
            <a:off x="222456" y="244594"/>
            <a:ext cx="7783983" cy="461665"/>
          </a:xfrm>
          <a:prstGeom prst="rect">
            <a:avLst/>
          </a:prstGeom>
          <a:noFill/>
        </p:spPr>
        <p:txBody>
          <a:bodyPr wrap="square" rtlCol="0">
            <a:spAutoFit/>
          </a:bodyPr>
          <a:lstStyle/>
          <a:p>
            <a:pPr defTabSz="914400">
              <a:defRPr/>
            </a:pPr>
            <a:r>
              <a:rPr lang="en-GB" sz="2400" b="1" dirty="0">
                <a:solidFill>
                  <a:srgbClr val="0070C0"/>
                </a:solidFill>
                <a:latin typeface="Arial" panose="020B0604020202020204" pitchFamily="34" charset="0"/>
                <a:cs typeface="Arial" panose="020B0604020202020204" pitchFamily="34" charset="0"/>
              </a:rPr>
              <a:t>All tiers of a system undertake PHM</a:t>
            </a:r>
          </a:p>
        </p:txBody>
      </p:sp>
      <p:sp>
        <p:nvSpPr>
          <p:cNvPr id="77" name="TextBox 76"/>
          <p:cNvSpPr txBox="1"/>
          <p:nvPr/>
        </p:nvSpPr>
        <p:spPr>
          <a:xfrm>
            <a:off x="63564" y="816861"/>
            <a:ext cx="8787972" cy="830997"/>
          </a:xfrm>
          <a:prstGeom prst="rect">
            <a:avLst/>
          </a:prstGeom>
          <a:noFill/>
        </p:spPr>
        <p:txBody>
          <a:bodyPr wrap="square" rtlCol="0">
            <a:spAutoFit/>
          </a:bodyPr>
          <a:lstStyle/>
          <a:p>
            <a:r>
              <a:rPr lang="en-GB" sz="1200" dirty="0"/>
              <a:t>More timely joined up data flows and automated analyses will offer insight to enable more responsive anticipatory care, but it will be crucial that systems look to release and streamline capacity and capability to more effectively support care coordination and delivery.</a:t>
            </a:r>
          </a:p>
          <a:p>
            <a:endParaRPr lang="en-GB" sz="1200" dirty="0"/>
          </a:p>
        </p:txBody>
      </p:sp>
      <p:grpSp>
        <p:nvGrpSpPr>
          <p:cNvPr id="117" name="bcgIcons_GenderNeutralPerson">
            <a:extLst>
              <a:ext uri="{FF2B5EF4-FFF2-40B4-BE49-F238E27FC236}">
                <a16:creationId xmlns:a16="http://schemas.microsoft.com/office/drawing/2014/main" id="{F4DD207F-B4B7-409B-9C81-B9B4D1732584}"/>
              </a:ext>
            </a:extLst>
          </p:cNvPr>
          <p:cNvGrpSpPr>
            <a:grpSpLocks noChangeAspect="1"/>
          </p:cNvGrpSpPr>
          <p:nvPr/>
        </p:nvGrpSpPr>
        <p:grpSpPr bwMode="auto">
          <a:xfrm>
            <a:off x="233719" y="1758859"/>
            <a:ext cx="724075" cy="724747"/>
            <a:chOff x="1682" y="0"/>
            <a:chExt cx="4316" cy="4320"/>
          </a:xfrm>
        </p:grpSpPr>
        <p:sp>
          <p:nvSpPr>
            <p:cNvPr id="118" name="AutoShape 9">
              <a:extLst>
                <a:ext uri="{FF2B5EF4-FFF2-40B4-BE49-F238E27FC236}">
                  <a16:creationId xmlns:a16="http://schemas.microsoft.com/office/drawing/2014/main" id="{57A9DD0E-D506-49B2-A172-EB7FE8F5DF26}"/>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19" name="Freeform 11">
              <a:extLst>
                <a:ext uri="{FF2B5EF4-FFF2-40B4-BE49-F238E27FC236}">
                  <a16:creationId xmlns:a16="http://schemas.microsoft.com/office/drawing/2014/main" id="{2F0CA87C-3088-4018-8510-31F07D0D6BD3}"/>
                </a:ext>
              </a:extLst>
            </p:cNvPr>
            <p:cNvSpPr>
              <a:spLocks/>
            </p:cNvSpPr>
            <p:nvPr/>
          </p:nvSpPr>
          <p:spPr bwMode="auto">
            <a:xfrm>
              <a:off x="2976" y="1781"/>
              <a:ext cx="1692" cy="1193"/>
            </a:xfrm>
            <a:custGeom>
              <a:avLst/>
              <a:gdLst>
                <a:gd name="T0" fmla="*/ 850 w 903"/>
                <a:gd name="T1" fmla="*/ 74 h 636"/>
                <a:gd name="T2" fmla="*/ 813 w 903"/>
                <a:gd name="T3" fmla="*/ 110 h 636"/>
                <a:gd name="T4" fmla="*/ 803 w 903"/>
                <a:gd name="T5" fmla="*/ 122 h 636"/>
                <a:gd name="T6" fmla="*/ 667 w 903"/>
                <a:gd name="T7" fmla="*/ 407 h 636"/>
                <a:gd name="T8" fmla="*/ 455 w 903"/>
                <a:gd name="T9" fmla="*/ 513 h 636"/>
                <a:gd name="T10" fmla="*/ 242 w 903"/>
                <a:gd name="T11" fmla="*/ 407 h 636"/>
                <a:gd name="T12" fmla="*/ 106 w 903"/>
                <a:gd name="T13" fmla="*/ 122 h 636"/>
                <a:gd name="T14" fmla="*/ 93 w 903"/>
                <a:gd name="T15" fmla="*/ 109 h 636"/>
                <a:gd name="T16" fmla="*/ 48 w 903"/>
                <a:gd name="T17" fmla="*/ 37 h 636"/>
                <a:gd name="T18" fmla="*/ 13 w 903"/>
                <a:gd name="T19" fmla="*/ 22 h 636"/>
                <a:gd name="T20" fmla="*/ 2 w 903"/>
                <a:gd name="T21" fmla="*/ 0 h 636"/>
                <a:gd name="T22" fmla="*/ 1 w 903"/>
                <a:gd name="T23" fmla="*/ 6 h 636"/>
                <a:gd name="T24" fmla="*/ 69 w 903"/>
                <a:gd name="T25" fmla="*/ 146 h 636"/>
                <a:gd name="T26" fmla="*/ 213 w 903"/>
                <a:gd name="T27" fmla="*/ 440 h 636"/>
                <a:gd name="T28" fmla="*/ 239 w 903"/>
                <a:gd name="T29" fmla="*/ 460 h 636"/>
                <a:gd name="T30" fmla="*/ 239 w 903"/>
                <a:gd name="T31" fmla="*/ 602 h 636"/>
                <a:gd name="T32" fmla="*/ 279 w 903"/>
                <a:gd name="T33" fmla="*/ 636 h 636"/>
                <a:gd name="T34" fmla="*/ 283 w 903"/>
                <a:gd name="T35" fmla="*/ 636 h 636"/>
                <a:gd name="T36" fmla="*/ 283 w 903"/>
                <a:gd name="T37" fmla="*/ 490 h 636"/>
                <a:gd name="T38" fmla="*/ 455 w 903"/>
                <a:gd name="T39" fmla="*/ 557 h 636"/>
                <a:gd name="T40" fmla="*/ 644 w 903"/>
                <a:gd name="T41" fmla="*/ 479 h 636"/>
                <a:gd name="T42" fmla="*/ 644 w 903"/>
                <a:gd name="T43" fmla="*/ 633 h 636"/>
                <a:gd name="T44" fmla="*/ 688 w 903"/>
                <a:gd name="T45" fmla="*/ 597 h 636"/>
                <a:gd name="T46" fmla="*/ 688 w 903"/>
                <a:gd name="T47" fmla="*/ 447 h 636"/>
                <a:gd name="T48" fmla="*/ 696 w 903"/>
                <a:gd name="T49" fmla="*/ 440 h 636"/>
                <a:gd name="T50" fmla="*/ 841 w 903"/>
                <a:gd name="T51" fmla="*/ 145 h 636"/>
                <a:gd name="T52" fmla="*/ 903 w 903"/>
                <a:gd name="T53" fmla="*/ 57 h 636"/>
                <a:gd name="T54" fmla="*/ 850 w 903"/>
                <a:gd name="T55" fmla="*/ 7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3" h="636">
                  <a:moveTo>
                    <a:pt x="850" y="74"/>
                  </a:moveTo>
                  <a:cubicBezTo>
                    <a:pt x="843" y="88"/>
                    <a:pt x="831" y="101"/>
                    <a:pt x="813" y="110"/>
                  </a:cubicBezTo>
                  <a:cubicBezTo>
                    <a:pt x="808" y="113"/>
                    <a:pt x="805" y="117"/>
                    <a:pt x="803" y="122"/>
                  </a:cubicBezTo>
                  <a:cubicBezTo>
                    <a:pt x="765" y="219"/>
                    <a:pt x="694" y="383"/>
                    <a:pt x="667" y="407"/>
                  </a:cubicBezTo>
                  <a:cubicBezTo>
                    <a:pt x="626" y="443"/>
                    <a:pt x="514" y="513"/>
                    <a:pt x="455" y="513"/>
                  </a:cubicBezTo>
                  <a:cubicBezTo>
                    <a:pt x="395" y="513"/>
                    <a:pt x="283" y="443"/>
                    <a:pt x="242" y="407"/>
                  </a:cubicBezTo>
                  <a:cubicBezTo>
                    <a:pt x="215" y="383"/>
                    <a:pt x="145" y="219"/>
                    <a:pt x="106" y="122"/>
                  </a:cubicBezTo>
                  <a:cubicBezTo>
                    <a:pt x="104" y="116"/>
                    <a:pt x="99" y="111"/>
                    <a:pt x="93" y="109"/>
                  </a:cubicBezTo>
                  <a:cubicBezTo>
                    <a:pt x="67" y="99"/>
                    <a:pt x="54" y="65"/>
                    <a:pt x="48" y="37"/>
                  </a:cubicBezTo>
                  <a:cubicBezTo>
                    <a:pt x="38" y="37"/>
                    <a:pt x="24" y="35"/>
                    <a:pt x="13" y="22"/>
                  </a:cubicBezTo>
                  <a:cubicBezTo>
                    <a:pt x="9" y="15"/>
                    <a:pt x="5" y="7"/>
                    <a:pt x="2" y="0"/>
                  </a:cubicBezTo>
                  <a:cubicBezTo>
                    <a:pt x="1" y="2"/>
                    <a:pt x="1" y="4"/>
                    <a:pt x="1" y="6"/>
                  </a:cubicBezTo>
                  <a:cubicBezTo>
                    <a:pt x="0" y="34"/>
                    <a:pt x="12" y="118"/>
                    <a:pt x="69" y="146"/>
                  </a:cubicBezTo>
                  <a:cubicBezTo>
                    <a:pt x="92" y="205"/>
                    <a:pt x="172" y="404"/>
                    <a:pt x="213" y="440"/>
                  </a:cubicBezTo>
                  <a:cubicBezTo>
                    <a:pt x="220" y="446"/>
                    <a:pt x="229" y="453"/>
                    <a:pt x="239" y="460"/>
                  </a:cubicBezTo>
                  <a:cubicBezTo>
                    <a:pt x="239" y="602"/>
                    <a:pt x="239" y="602"/>
                    <a:pt x="239" y="602"/>
                  </a:cubicBezTo>
                  <a:cubicBezTo>
                    <a:pt x="250" y="612"/>
                    <a:pt x="264" y="623"/>
                    <a:pt x="279" y="636"/>
                  </a:cubicBezTo>
                  <a:cubicBezTo>
                    <a:pt x="283" y="636"/>
                    <a:pt x="283" y="636"/>
                    <a:pt x="283" y="636"/>
                  </a:cubicBezTo>
                  <a:cubicBezTo>
                    <a:pt x="283" y="490"/>
                    <a:pt x="283" y="490"/>
                    <a:pt x="283" y="490"/>
                  </a:cubicBezTo>
                  <a:cubicBezTo>
                    <a:pt x="337" y="524"/>
                    <a:pt x="405" y="557"/>
                    <a:pt x="455" y="557"/>
                  </a:cubicBezTo>
                  <a:cubicBezTo>
                    <a:pt x="510" y="557"/>
                    <a:pt x="588" y="517"/>
                    <a:pt x="644" y="479"/>
                  </a:cubicBezTo>
                  <a:cubicBezTo>
                    <a:pt x="644" y="633"/>
                    <a:pt x="644" y="633"/>
                    <a:pt x="644" y="633"/>
                  </a:cubicBezTo>
                  <a:cubicBezTo>
                    <a:pt x="662" y="618"/>
                    <a:pt x="677" y="606"/>
                    <a:pt x="688" y="597"/>
                  </a:cubicBezTo>
                  <a:cubicBezTo>
                    <a:pt x="688" y="447"/>
                    <a:pt x="688" y="447"/>
                    <a:pt x="688" y="447"/>
                  </a:cubicBezTo>
                  <a:cubicBezTo>
                    <a:pt x="691" y="444"/>
                    <a:pt x="694" y="442"/>
                    <a:pt x="696" y="440"/>
                  </a:cubicBezTo>
                  <a:cubicBezTo>
                    <a:pt x="737" y="403"/>
                    <a:pt x="818" y="202"/>
                    <a:pt x="841" y="145"/>
                  </a:cubicBezTo>
                  <a:cubicBezTo>
                    <a:pt x="881" y="121"/>
                    <a:pt x="897" y="82"/>
                    <a:pt x="903" y="57"/>
                  </a:cubicBezTo>
                  <a:cubicBezTo>
                    <a:pt x="887" y="64"/>
                    <a:pt x="869" y="71"/>
                    <a:pt x="85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20" name="Freeform 12">
              <a:extLst>
                <a:ext uri="{FF2B5EF4-FFF2-40B4-BE49-F238E27FC236}">
                  <a16:creationId xmlns:a16="http://schemas.microsoft.com/office/drawing/2014/main" id="{F2A63CBC-C756-48EC-9CAA-7651E3371189}"/>
                </a:ext>
              </a:extLst>
            </p:cNvPr>
            <p:cNvSpPr>
              <a:spLocks noEditPoints="1"/>
            </p:cNvSpPr>
            <p:nvPr/>
          </p:nvSpPr>
          <p:spPr bwMode="auto">
            <a:xfrm>
              <a:off x="2238" y="564"/>
              <a:ext cx="3200" cy="3100"/>
            </a:xfrm>
            <a:custGeom>
              <a:avLst/>
              <a:gdLst>
                <a:gd name="T0" fmla="*/ 1683 w 1708"/>
                <a:gd name="T1" fmla="*/ 1653 h 1653"/>
                <a:gd name="T2" fmla="*/ 25 w 1708"/>
                <a:gd name="T3" fmla="*/ 1653 h 1653"/>
                <a:gd name="T4" fmla="*/ 5 w 1708"/>
                <a:gd name="T5" fmla="*/ 1625 h 1653"/>
                <a:gd name="T6" fmla="*/ 211 w 1708"/>
                <a:gd name="T7" fmla="*/ 1325 h 1653"/>
                <a:gd name="T8" fmla="*/ 443 w 1708"/>
                <a:gd name="T9" fmla="*/ 1272 h 1653"/>
                <a:gd name="T10" fmla="*/ 578 w 1708"/>
                <a:gd name="T11" fmla="*/ 1263 h 1653"/>
                <a:gd name="T12" fmla="*/ 848 w 1708"/>
                <a:gd name="T13" fmla="*/ 1484 h 1653"/>
                <a:gd name="T14" fmla="*/ 860 w 1708"/>
                <a:gd name="T15" fmla="*/ 1484 h 1653"/>
                <a:gd name="T16" fmla="*/ 1039 w 1708"/>
                <a:gd name="T17" fmla="*/ 1338 h 1653"/>
                <a:gd name="T18" fmla="*/ 1130 w 1708"/>
                <a:gd name="T19" fmla="*/ 1263 h 1653"/>
                <a:gd name="T20" fmla="*/ 1497 w 1708"/>
                <a:gd name="T21" fmla="*/ 1325 h 1653"/>
                <a:gd name="T22" fmla="*/ 1703 w 1708"/>
                <a:gd name="T23" fmla="*/ 1625 h 1653"/>
                <a:gd name="T24" fmla="*/ 1683 w 1708"/>
                <a:gd name="T25" fmla="*/ 1653 h 1653"/>
                <a:gd name="T26" fmla="*/ 1301 w 1708"/>
                <a:gd name="T27" fmla="*/ 537 h 1653"/>
                <a:gd name="T28" fmla="*/ 1303 w 1708"/>
                <a:gd name="T29" fmla="*/ 452 h 1653"/>
                <a:gd name="T30" fmla="*/ 857 w 1708"/>
                <a:gd name="T31" fmla="*/ 0 h 1653"/>
                <a:gd name="T32" fmla="*/ 411 w 1708"/>
                <a:gd name="T33" fmla="*/ 452 h 1653"/>
                <a:gd name="T34" fmla="*/ 436 w 1708"/>
                <a:gd name="T35" fmla="*/ 638 h 1653"/>
                <a:gd name="T36" fmla="*/ 612 w 1708"/>
                <a:gd name="T37" fmla="*/ 380 h 1653"/>
                <a:gd name="T38" fmla="*/ 655 w 1708"/>
                <a:gd name="T39" fmla="*/ 354 h 1653"/>
                <a:gd name="T40" fmla="*/ 1197 w 1708"/>
                <a:gd name="T41" fmla="*/ 675 h 1653"/>
                <a:gd name="T42" fmla="*/ 1262 w 1708"/>
                <a:gd name="T43" fmla="*/ 673 h 1653"/>
                <a:gd name="T44" fmla="*/ 1281 w 1708"/>
                <a:gd name="T45" fmla="*/ 665 h 1653"/>
                <a:gd name="T46" fmla="*/ 1333 w 1708"/>
                <a:gd name="T47" fmla="*/ 635 h 1653"/>
                <a:gd name="T48" fmla="*/ 1301 w 1708"/>
                <a:gd name="T49" fmla="*/ 537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8" h="1653">
                  <a:moveTo>
                    <a:pt x="1683" y="1653"/>
                  </a:moveTo>
                  <a:cubicBezTo>
                    <a:pt x="25" y="1653"/>
                    <a:pt x="25" y="1653"/>
                    <a:pt x="25" y="1653"/>
                  </a:cubicBezTo>
                  <a:cubicBezTo>
                    <a:pt x="10" y="1653"/>
                    <a:pt x="0" y="1639"/>
                    <a:pt x="5" y="1625"/>
                  </a:cubicBezTo>
                  <a:cubicBezTo>
                    <a:pt x="31" y="1555"/>
                    <a:pt x="107" y="1373"/>
                    <a:pt x="211" y="1325"/>
                  </a:cubicBezTo>
                  <a:cubicBezTo>
                    <a:pt x="275" y="1296"/>
                    <a:pt x="367" y="1280"/>
                    <a:pt x="443" y="1272"/>
                  </a:cubicBezTo>
                  <a:cubicBezTo>
                    <a:pt x="518" y="1264"/>
                    <a:pt x="578" y="1263"/>
                    <a:pt x="578" y="1263"/>
                  </a:cubicBezTo>
                  <a:cubicBezTo>
                    <a:pt x="578" y="1263"/>
                    <a:pt x="761" y="1415"/>
                    <a:pt x="848" y="1484"/>
                  </a:cubicBezTo>
                  <a:cubicBezTo>
                    <a:pt x="852" y="1487"/>
                    <a:pt x="857" y="1487"/>
                    <a:pt x="860" y="1484"/>
                  </a:cubicBezTo>
                  <a:cubicBezTo>
                    <a:pt x="919" y="1437"/>
                    <a:pt x="986" y="1381"/>
                    <a:pt x="1039" y="1338"/>
                  </a:cubicBezTo>
                  <a:cubicBezTo>
                    <a:pt x="1092" y="1294"/>
                    <a:pt x="1130" y="1263"/>
                    <a:pt x="1130" y="1263"/>
                  </a:cubicBezTo>
                  <a:cubicBezTo>
                    <a:pt x="1130" y="1263"/>
                    <a:pt x="1368" y="1266"/>
                    <a:pt x="1497" y="1325"/>
                  </a:cubicBezTo>
                  <a:cubicBezTo>
                    <a:pt x="1601" y="1373"/>
                    <a:pt x="1677" y="1555"/>
                    <a:pt x="1703" y="1625"/>
                  </a:cubicBezTo>
                  <a:cubicBezTo>
                    <a:pt x="1708" y="1639"/>
                    <a:pt x="1698" y="1653"/>
                    <a:pt x="1683" y="1653"/>
                  </a:cubicBezTo>
                  <a:close/>
                  <a:moveTo>
                    <a:pt x="1301" y="537"/>
                  </a:moveTo>
                  <a:cubicBezTo>
                    <a:pt x="1304" y="510"/>
                    <a:pt x="1303" y="481"/>
                    <a:pt x="1303" y="452"/>
                  </a:cubicBezTo>
                  <a:cubicBezTo>
                    <a:pt x="1303" y="202"/>
                    <a:pt x="1110" y="0"/>
                    <a:pt x="857" y="0"/>
                  </a:cubicBezTo>
                  <a:cubicBezTo>
                    <a:pt x="605" y="0"/>
                    <a:pt x="411" y="202"/>
                    <a:pt x="411" y="452"/>
                  </a:cubicBezTo>
                  <a:cubicBezTo>
                    <a:pt x="411" y="507"/>
                    <a:pt x="420" y="618"/>
                    <a:pt x="436" y="638"/>
                  </a:cubicBezTo>
                  <a:cubicBezTo>
                    <a:pt x="480" y="677"/>
                    <a:pt x="486" y="465"/>
                    <a:pt x="612" y="380"/>
                  </a:cubicBezTo>
                  <a:cubicBezTo>
                    <a:pt x="625" y="371"/>
                    <a:pt x="655" y="354"/>
                    <a:pt x="655" y="354"/>
                  </a:cubicBezTo>
                  <a:cubicBezTo>
                    <a:pt x="934" y="353"/>
                    <a:pt x="1146" y="647"/>
                    <a:pt x="1197" y="675"/>
                  </a:cubicBezTo>
                  <a:cubicBezTo>
                    <a:pt x="1214" y="685"/>
                    <a:pt x="1239" y="681"/>
                    <a:pt x="1262" y="673"/>
                  </a:cubicBezTo>
                  <a:cubicBezTo>
                    <a:pt x="1268" y="670"/>
                    <a:pt x="1275" y="668"/>
                    <a:pt x="1281" y="665"/>
                  </a:cubicBezTo>
                  <a:cubicBezTo>
                    <a:pt x="1310" y="651"/>
                    <a:pt x="1333" y="635"/>
                    <a:pt x="1333" y="635"/>
                  </a:cubicBezTo>
                  <a:cubicBezTo>
                    <a:pt x="1307" y="597"/>
                    <a:pt x="1299" y="561"/>
                    <a:pt x="1301" y="53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grpSp>
        <p:nvGrpSpPr>
          <p:cNvPr id="129" name="bcgIcons_GenderNeutralPerson">
            <a:extLst>
              <a:ext uri="{FF2B5EF4-FFF2-40B4-BE49-F238E27FC236}">
                <a16:creationId xmlns:a16="http://schemas.microsoft.com/office/drawing/2014/main" id="{E17403D1-671B-4196-868A-2AC94BB1B2C7}"/>
              </a:ext>
            </a:extLst>
          </p:cNvPr>
          <p:cNvGrpSpPr>
            <a:grpSpLocks noChangeAspect="1"/>
          </p:cNvGrpSpPr>
          <p:nvPr/>
        </p:nvGrpSpPr>
        <p:grpSpPr bwMode="auto">
          <a:xfrm>
            <a:off x="1016412" y="1762136"/>
            <a:ext cx="724075" cy="724747"/>
            <a:chOff x="1682" y="0"/>
            <a:chExt cx="4316" cy="4320"/>
          </a:xfrm>
        </p:grpSpPr>
        <p:sp>
          <p:nvSpPr>
            <p:cNvPr id="130" name="AutoShape 9">
              <a:extLst>
                <a:ext uri="{FF2B5EF4-FFF2-40B4-BE49-F238E27FC236}">
                  <a16:creationId xmlns:a16="http://schemas.microsoft.com/office/drawing/2014/main" id="{9C283D1F-B62F-4C51-B2AF-8F97F29F040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31" name="Freeform 11">
              <a:extLst>
                <a:ext uri="{FF2B5EF4-FFF2-40B4-BE49-F238E27FC236}">
                  <a16:creationId xmlns:a16="http://schemas.microsoft.com/office/drawing/2014/main" id="{AA657104-2A99-4C96-A169-8A495E9843D8}"/>
                </a:ext>
              </a:extLst>
            </p:cNvPr>
            <p:cNvSpPr>
              <a:spLocks/>
            </p:cNvSpPr>
            <p:nvPr/>
          </p:nvSpPr>
          <p:spPr bwMode="auto">
            <a:xfrm>
              <a:off x="2976" y="1781"/>
              <a:ext cx="1692" cy="1193"/>
            </a:xfrm>
            <a:custGeom>
              <a:avLst/>
              <a:gdLst>
                <a:gd name="T0" fmla="*/ 850 w 903"/>
                <a:gd name="T1" fmla="*/ 74 h 636"/>
                <a:gd name="T2" fmla="*/ 813 w 903"/>
                <a:gd name="T3" fmla="*/ 110 h 636"/>
                <a:gd name="T4" fmla="*/ 803 w 903"/>
                <a:gd name="T5" fmla="*/ 122 h 636"/>
                <a:gd name="T6" fmla="*/ 667 w 903"/>
                <a:gd name="T7" fmla="*/ 407 h 636"/>
                <a:gd name="T8" fmla="*/ 455 w 903"/>
                <a:gd name="T9" fmla="*/ 513 h 636"/>
                <a:gd name="T10" fmla="*/ 242 w 903"/>
                <a:gd name="T11" fmla="*/ 407 h 636"/>
                <a:gd name="T12" fmla="*/ 106 w 903"/>
                <a:gd name="T13" fmla="*/ 122 h 636"/>
                <a:gd name="T14" fmla="*/ 93 w 903"/>
                <a:gd name="T15" fmla="*/ 109 h 636"/>
                <a:gd name="T16" fmla="*/ 48 w 903"/>
                <a:gd name="T17" fmla="*/ 37 h 636"/>
                <a:gd name="T18" fmla="*/ 13 w 903"/>
                <a:gd name="T19" fmla="*/ 22 h 636"/>
                <a:gd name="T20" fmla="*/ 2 w 903"/>
                <a:gd name="T21" fmla="*/ 0 h 636"/>
                <a:gd name="T22" fmla="*/ 1 w 903"/>
                <a:gd name="T23" fmla="*/ 6 h 636"/>
                <a:gd name="T24" fmla="*/ 69 w 903"/>
                <a:gd name="T25" fmla="*/ 146 h 636"/>
                <a:gd name="T26" fmla="*/ 213 w 903"/>
                <a:gd name="T27" fmla="*/ 440 h 636"/>
                <a:gd name="T28" fmla="*/ 239 w 903"/>
                <a:gd name="T29" fmla="*/ 460 h 636"/>
                <a:gd name="T30" fmla="*/ 239 w 903"/>
                <a:gd name="T31" fmla="*/ 602 h 636"/>
                <a:gd name="T32" fmla="*/ 279 w 903"/>
                <a:gd name="T33" fmla="*/ 636 h 636"/>
                <a:gd name="T34" fmla="*/ 283 w 903"/>
                <a:gd name="T35" fmla="*/ 636 h 636"/>
                <a:gd name="T36" fmla="*/ 283 w 903"/>
                <a:gd name="T37" fmla="*/ 490 h 636"/>
                <a:gd name="T38" fmla="*/ 455 w 903"/>
                <a:gd name="T39" fmla="*/ 557 h 636"/>
                <a:gd name="T40" fmla="*/ 644 w 903"/>
                <a:gd name="T41" fmla="*/ 479 h 636"/>
                <a:gd name="T42" fmla="*/ 644 w 903"/>
                <a:gd name="T43" fmla="*/ 633 h 636"/>
                <a:gd name="T44" fmla="*/ 688 w 903"/>
                <a:gd name="T45" fmla="*/ 597 h 636"/>
                <a:gd name="T46" fmla="*/ 688 w 903"/>
                <a:gd name="T47" fmla="*/ 447 h 636"/>
                <a:gd name="T48" fmla="*/ 696 w 903"/>
                <a:gd name="T49" fmla="*/ 440 h 636"/>
                <a:gd name="T50" fmla="*/ 841 w 903"/>
                <a:gd name="T51" fmla="*/ 145 h 636"/>
                <a:gd name="T52" fmla="*/ 903 w 903"/>
                <a:gd name="T53" fmla="*/ 57 h 636"/>
                <a:gd name="T54" fmla="*/ 850 w 903"/>
                <a:gd name="T55" fmla="*/ 7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3" h="636">
                  <a:moveTo>
                    <a:pt x="850" y="74"/>
                  </a:moveTo>
                  <a:cubicBezTo>
                    <a:pt x="843" y="88"/>
                    <a:pt x="831" y="101"/>
                    <a:pt x="813" y="110"/>
                  </a:cubicBezTo>
                  <a:cubicBezTo>
                    <a:pt x="808" y="113"/>
                    <a:pt x="805" y="117"/>
                    <a:pt x="803" y="122"/>
                  </a:cubicBezTo>
                  <a:cubicBezTo>
                    <a:pt x="765" y="219"/>
                    <a:pt x="694" y="383"/>
                    <a:pt x="667" y="407"/>
                  </a:cubicBezTo>
                  <a:cubicBezTo>
                    <a:pt x="626" y="443"/>
                    <a:pt x="514" y="513"/>
                    <a:pt x="455" y="513"/>
                  </a:cubicBezTo>
                  <a:cubicBezTo>
                    <a:pt x="395" y="513"/>
                    <a:pt x="283" y="443"/>
                    <a:pt x="242" y="407"/>
                  </a:cubicBezTo>
                  <a:cubicBezTo>
                    <a:pt x="215" y="383"/>
                    <a:pt x="145" y="219"/>
                    <a:pt x="106" y="122"/>
                  </a:cubicBezTo>
                  <a:cubicBezTo>
                    <a:pt x="104" y="116"/>
                    <a:pt x="99" y="111"/>
                    <a:pt x="93" y="109"/>
                  </a:cubicBezTo>
                  <a:cubicBezTo>
                    <a:pt x="67" y="99"/>
                    <a:pt x="54" y="65"/>
                    <a:pt x="48" y="37"/>
                  </a:cubicBezTo>
                  <a:cubicBezTo>
                    <a:pt x="38" y="37"/>
                    <a:pt x="24" y="35"/>
                    <a:pt x="13" y="22"/>
                  </a:cubicBezTo>
                  <a:cubicBezTo>
                    <a:pt x="9" y="15"/>
                    <a:pt x="5" y="7"/>
                    <a:pt x="2" y="0"/>
                  </a:cubicBezTo>
                  <a:cubicBezTo>
                    <a:pt x="1" y="2"/>
                    <a:pt x="1" y="4"/>
                    <a:pt x="1" y="6"/>
                  </a:cubicBezTo>
                  <a:cubicBezTo>
                    <a:pt x="0" y="34"/>
                    <a:pt x="12" y="118"/>
                    <a:pt x="69" y="146"/>
                  </a:cubicBezTo>
                  <a:cubicBezTo>
                    <a:pt x="92" y="205"/>
                    <a:pt x="172" y="404"/>
                    <a:pt x="213" y="440"/>
                  </a:cubicBezTo>
                  <a:cubicBezTo>
                    <a:pt x="220" y="446"/>
                    <a:pt x="229" y="453"/>
                    <a:pt x="239" y="460"/>
                  </a:cubicBezTo>
                  <a:cubicBezTo>
                    <a:pt x="239" y="602"/>
                    <a:pt x="239" y="602"/>
                    <a:pt x="239" y="602"/>
                  </a:cubicBezTo>
                  <a:cubicBezTo>
                    <a:pt x="250" y="612"/>
                    <a:pt x="264" y="623"/>
                    <a:pt x="279" y="636"/>
                  </a:cubicBezTo>
                  <a:cubicBezTo>
                    <a:pt x="283" y="636"/>
                    <a:pt x="283" y="636"/>
                    <a:pt x="283" y="636"/>
                  </a:cubicBezTo>
                  <a:cubicBezTo>
                    <a:pt x="283" y="490"/>
                    <a:pt x="283" y="490"/>
                    <a:pt x="283" y="490"/>
                  </a:cubicBezTo>
                  <a:cubicBezTo>
                    <a:pt x="337" y="524"/>
                    <a:pt x="405" y="557"/>
                    <a:pt x="455" y="557"/>
                  </a:cubicBezTo>
                  <a:cubicBezTo>
                    <a:pt x="510" y="557"/>
                    <a:pt x="588" y="517"/>
                    <a:pt x="644" y="479"/>
                  </a:cubicBezTo>
                  <a:cubicBezTo>
                    <a:pt x="644" y="633"/>
                    <a:pt x="644" y="633"/>
                    <a:pt x="644" y="633"/>
                  </a:cubicBezTo>
                  <a:cubicBezTo>
                    <a:pt x="662" y="618"/>
                    <a:pt x="677" y="606"/>
                    <a:pt x="688" y="597"/>
                  </a:cubicBezTo>
                  <a:cubicBezTo>
                    <a:pt x="688" y="447"/>
                    <a:pt x="688" y="447"/>
                    <a:pt x="688" y="447"/>
                  </a:cubicBezTo>
                  <a:cubicBezTo>
                    <a:pt x="691" y="444"/>
                    <a:pt x="694" y="442"/>
                    <a:pt x="696" y="440"/>
                  </a:cubicBezTo>
                  <a:cubicBezTo>
                    <a:pt x="737" y="403"/>
                    <a:pt x="818" y="202"/>
                    <a:pt x="841" y="145"/>
                  </a:cubicBezTo>
                  <a:cubicBezTo>
                    <a:pt x="881" y="121"/>
                    <a:pt x="897" y="82"/>
                    <a:pt x="903" y="57"/>
                  </a:cubicBezTo>
                  <a:cubicBezTo>
                    <a:pt x="887" y="64"/>
                    <a:pt x="869" y="71"/>
                    <a:pt x="85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32" name="Freeform 12">
              <a:extLst>
                <a:ext uri="{FF2B5EF4-FFF2-40B4-BE49-F238E27FC236}">
                  <a16:creationId xmlns:a16="http://schemas.microsoft.com/office/drawing/2014/main" id="{A20690DA-B119-4858-BFD9-07015DA132FB}"/>
                </a:ext>
              </a:extLst>
            </p:cNvPr>
            <p:cNvSpPr>
              <a:spLocks noEditPoints="1"/>
            </p:cNvSpPr>
            <p:nvPr/>
          </p:nvSpPr>
          <p:spPr bwMode="auto">
            <a:xfrm>
              <a:off x="2238" y="564"/>
              <a:ext cx="3200" cy="3100"/>
            </a:xfrm>
            <a:custGeom>
              <a:avLst/>
              <a:gdLst>
                <a:gd name="T0" fmla="*/ 1683 w 1708"/>
                <a:gd name="T1" fmla="*/ 1653 h 1653"/>
                <a:gd name="T2" fmla="*/ 25 w 1708"/>
                <a:gd name="T3" fmla="*/ 1653 h 1653"/>
                <a:gd name="T4" fmla="*/ 5 w 1708"/>
                <a:gd name="T5" fmla="*/ 1625 h 1653"/>
                <a:gd name="T6" fmla="*/ 211 w 1708"/>
                <a:gd name="T7" fmla="*/ 1325 h 1653"/>
                <a:gd name="T8" fmla="*/ 443 w 1708"/>
                <a:gd name="T9" fmla="*/ 1272 h 1653"/>
                <a:gd name="T10" fmla="*/ 578 w 1708"/>
                <a:gd name="T11" fmla="*/ 1263 h 1653"/>
                <a:gd name="T12" fmla="*/ 848 w 1708"/>
                <a:gd name="T13" fmla="*/ 1484 h 1653"/>
                <a:gd name="T14" fmla="*/ 860 w 1708"/>
                <a:gd name="T15" fmla="*/ 1484 h 1653"/>
                <a:gd name="T16" fmla="*/ 1039 w 1708"/>
                <a:gd name="T17" fmla="*/ 1338 h 1653"/>
                <a:gd name="T18" fmla="*/ 1130 w 1708"/>
                <a:gd name="T19" fmla="*/ 1263 h 1653"/>
                <a:gd name="T20" fmla="*/ 1497 w 1708"/>
                <a:gd name="T21" fmla="*/ 1325 h 1653"/>
                <a:gd name="T22" fmla="*/ 1703 w 1708"/>
                <a:gd name="T23" fmla="*/ 1625 h 1653"/>
                <a:gd name="T24" fmla="*/ 1683 w 1708"/>
                <a:gd name="T25" fmla="*/ 1653 h 1653"/>
                <a:gd name="T26" fmla="*/ 1301 w 1708"/>
                <a:gd name="T27" fmla="*/ 537 h 1653"/>
                <a:gd name="T28" fmla="*/ 1303 w 1708"/>
                <a:gd name="T29" fmla="*/ 452 h 1653"/>
                <a:gd name="T30" fmla="*/ 857 w 1708"/>
                <a:gd name="T31" fmla="*/ 0 h 1653"/>
                <a:gd name="T32" fmla="*/ 411 w 1708"/>
                <a:gd name="T33" fmla="*/ 452 h 1653"/>
                <a:gd name="T34" fmla="*/ 436 w 1708"/>
                <a:gd name="T35" fmla="*/ 638 h 1653"/>
                <a:gd name="T36" fmla="*/ 612 w 1708"/>
                <a:gd name="T37" fmla="*/ 380 h 1653"/>
                <a:gd name="T38" fmla="*/ 655 w 1708"/>
                <a:gd name="T39" fmla="*/ 354 h 1653"/>
                <a:gd name="T40" fmla="*/ 1197 w 1708"/>
                <a:gd name="T41" fmla="*/ 675 h 1653"/>
                <a:gd name="T42" fmla="*/ 1262 w 1708"/>
                <a:gd name="T43" fmla="*/ 673 h 1653"/>
                <a:gd name="T44" fmla="*/ 1281 w 1708"/>
                <a:gd name="T45" fmla="*/ 665 h 1653"/>
                <a:gd name="T46" fmla="*/ 1333 w 1708"/>
                <a:gd name="T47" fmla="*/ 635 h 1653"/>
                <a:gd name="T48" fmla="*/ 1301 w 1708"/>
                <a:gd name="T49" fmla="*/ 537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8" h="1653">
                  <a:moveTo>
                    <a:pt x="1683" y="1653"/>
                  </a:moveTo>
                  <a:cubicBezTo>
                    <a:pt x="25" y="1653"/>
                    <a:pt x="25" y="1653"/>
                    <a:pt x="25" y="1653"/>
                  </a:cubicBezTo>
                  <a:cubicBezTo>
                    <a:pt x="10" y="1653"/>
                    <a:pt x="0" y="1639"/>
                    <a:pt x="5" y="1625"/>
                  </a:cubicBezTo>
                  <a:cubicBezTo>
                    <a:pt x="31" y="1555"/>
                    <a:pt x="107" y="1373"/>
                    <a:pt x="211" y="1325"/>
                  </a:cubicBezTo>
                  <a:cubicBezTo>
                    <a:pt x="275" y="1296"/>
                    <a:pt x="367" y="1280"/>
                    <a:pt x="443" y="1272"/>
                  </a:cubicBezTo>
                  <a:cubicBezTo>
                    <a:pt x="518" y="1264"/>
                    <a:pt x="578" y="1263"/>
                    <a:pt x="578" y="1263"/>
                  </a:cubicBezTo>
                  <a:cubicBezTo>
                    <a:pt x="578" y="1263"/>
                    <a:pt x="761" y="1415"/>
                    <a:pt x="848" y="1484"/>
                  </a:cubicBezTo>
                  <a:cubicBezTo>
                    <a:pt x="852" y="1487"/>
                    <a:pt x="857" y="1487"/>
                    <a:pt x="860" y="1484"/>
                  </a:cubicBezTo>
                  <a:cubicBezTo>
                    <a:pt x="919" y="1437"/>
                    <a:pt x="986" y="1381"/>
                    <a:pt x="1039" y="1338"/>
                  </a:cubicBezTo>
                  <a:cubicBezTo>
                    <a:pt x="1092" y="1294"/>
                    <a:pt x="1130" y="1263"/>
                    <a:pt x="1130" y="1263"/>
                  </a:cubicBezTo>
                  <a:cubicBezTo>
                    <a:pt x="1130" y="1263"/>
                    <a:pt x="1368" y="1266"/>
                    <a:pt x="1497" y="1325"/>
                  </a:cubicBezTo>
                  <a:cubicBezTo>
                    <a:pt x="1601" y="1373"/>
                    <a:pt x="1677" y="1555"/>
                    <a:pt x="1703" y="1625"/>
                  </a:cubicBezTo>
                  <a:cubicBezTo>
                    <a:pt x="1708" y="1639"/>
                    <a:pt x="1698" y="1653"/>
                    <a:pt x="1683" y="1653"/>
                  </a:cubicBezTo>
                  <a:close/>
                  <a:moveTo>
                    <a:pt x="1301" y="537"/>
                  </a:moveTo>
                  <a:cubicBezTo>
                    <a:pt x="1304" y="510"/>
                    <a:pt x="1303" y="481"/>
                    <a:pt x="1303" y="452"/>
                  </a:cubicBezTo>
                  <a:cubicBezTo>
                    <a:pt x="1303" y="202"/>
                    <a:pt x="1110" y="0"/>
                    <a:pt x="857" y="0"/>
                  </a:cubicBezTo>
                  <a:cubicBezTo>
                    <a:pt x="605" y="0"/>
                    <a:pt x="411" y="202"/>
                    <a:pt x="411" y="452"/>
                  </a:cubicBezTo>
                  <a:cubicBezTo>
                    <a:pt x="411" y="507"/>
                    <a:pt x="420" y="618"/>
                    <a:pt x="436" y="638"/>
                  </a:cubicBezTo>
                  <a:cubicBezTo>
                    <a:pt x="480" y="677"/>
                    <a:pt x="486" y="465"/>
                    <a:pt x="612" y="380"/>
                  </a:cubicBezTo>
                  <a:cubicBezTo>
                    <a:pt x="625" y="371"/>
                    <a:pt x="655" y="354"/>
                    <a:pt x="655" y="354"/>
                  </a:cubicBezTo>
                  <a:cubicBezTo>
                    <a:pt x="934" y="353"/>
                    <a:pt x="1146" y="647"/>
                    <a:pt x="1197" y="675"/>
                  </a:cubicBezTo>
                  <a:cubicBezTo>
                    <a:pt x="1214" y="685"/>
                    <a:pt x="1239" y="681"/>
                    <a:pt x="1262" y="673"/>
                  </a:cubicBezTo>
                  <a:cubicBezTo>
                    <a:pt x="1268" y="670"/>
                    <a:pt x="1275" y="668"/>
                    <a:pt x="1281" y="665"/>
                  </a:cubicBezTo>
                  <a:cubicBezTo>
                    <a:pt x="1310" y="651"/>
                    <a:pt x="1333" y="635"/>
                    <a:pt x="1333" y="635"/>
                  </a:cubicBezTo>
                  <a:cubicBezTo>
                    <a:pt x="1307" y="597"/>
                    <a:pt x="1299" y="561"/>
                    <a:pt x="1301" y="53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grpSp>
        <p:nvGrpSpPr>
          <p:cNvPr id="133" name="bcgIcons_GenderNeutralPerson">
            <a:extLst>
              <a:ext uri="{FF2B5EF4-FFF2-40B4-BE49-F238E27FC236}">
                <a16:creationId xmlns:a16="http://schemas.microsoft.com/office/drawing/2014/main" id="{091BCF21-8987-40A7-8251-FEFE9912A233}"/>
              </a:ext>
            </a:extLst>
          </p:cNvPr>
          <p:cNvGrpSpPr>
            <a:grpSpLocks noChangeAspect="1"/>
          </p:cNvGrpSpPr>
          <p:nvPr/>
        </p:nvGrpSpPr>
        <p:grpSpPr bwMode="auto">
          <a:xfrm>
            <a:off x="1772337" y="1758859"/>
            <a:ext cx="724075" cy="724747"/>
            <a:chOff x="1682" y="0"/>
            <a:chExt cx="4316" cy="4320"/>
          </a:xfrm>
        </p:grpSpPr>
        <p:sp>
          <p:nvSpPr>
            <p:cNvPr id="134" name="AutoShape 9">
              <a:extLst>
                <a:ext uri="{FF2B5EF4-FFF2-40B4-BE49-F238E27FC236}">
                  <a16:creationId xmlns:a16="http://schemas.microsoft.com/office/drawing/2014/main" id="{D98EF7DF-20DB-42D9-9E22-F3D91AF8C2B2}"/>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35" name="Freeform 11">
              <a:extLst>
                <a:ext uri="{FF2B5EF4-FFF2-40B4-BE49-F238E27FC236}">
                  <a16:creationId xmlns:a16="http://schemas.microsoft.com/office/drawing/2014/main" id="{7B6DAC43-24EB-42B0-94AA-E4B592AC8C3D}"/>
                </a:ext>
              </a:extLst>
            </p:cNvPr>
            <p:cNvSpPr>
              <a:spLocks/>
            </p:cNvSpPr>
            <p:nvPr/>
          </p:nvSpPr>
          <p:spPr bwMode="auto">
            <a:xfrm>
              <a:off x="2976" y="1781"/>
              <a:ext cx="1692" cy="1193"/>
            </a:xfrm>
            <a:custGeom>
              <a:avLst/>
              <a:gdLst>
                <a:gd name="T0" fmla="*/ 850 w 903"/>
                <a:gd name="T1" fmla="*/ 74 h 636"/>
                <a:gd name="T2" fmla="*/ 813 w 903"/>
                <a:gd name="T3" fmla="*/ 110 h 636"/>
                <a:gd name="T4" fmla="*/ 803 w 903"/>
                <a:gd name="T5" fmla="*/ 122 h 636"/>
                <a:gd name="T6" fmla="*/ 667 w 903"/>
                <a:gd name="T7" fmla="*/ 407 h 636"/>
                <a:gd name="T8" fmla="*/ 455 w 903"/>
                <a:gd name="T9" fmla="*/ 513 h 636"/>
                <a:gd name="T10" fmla="*/ 242 w 903"/>
                <a:gd name="T11" fmla="*/ 407 h 636"/>
                <a:gd name="T12" fmla="*/ 106 w 903"/>
                <a:gd name="T13" fmla="*/ 122 h 636"/>
                <a:gd name="T14" fmla="*/ 93 w 903"/>
                <a:gd name="T15" fmla="*/ 109 h 636"/>
                <a:gd name="T16" fmla="*/ 48 w 903"/>
                <a:gd name="T17" fmla="*/ 37 h 636"/>
                <a:gd name="T18" fmla="*/ 13 w 903"/>
                <a:gd name="T19" fmla="*/ 22 h 636"/>
                <a:gd name="T20" fmla="*/ 2 w 903"/>
                <a:gd name="T21" fmla="*/ 0 h 636"/>
                <a:gd name="T22" fmla="*/ 1 w 903"/>
                <a:gd name="T23" fmla="*/ 6 h 636"/>
                <a:gd name="T24" fmla="*/ 69 w 903"/>
                <a:gd name="T25" fmla="*/ 146 h 636"/>
                <a:gd name="T26" fmla="*/ 213 w 903"/>
                <a:gd name="T27" fmla="*/ 440 h 636"/>
                <a:gd name="T28" fmla="*/ 239 w 903"/>
                <a:gd name="T29" fmla="*/ 460 h 636"/>
                <a:gd name="T30" fmla="*/ 239 w 903"/>
                <a:gd name="T31" fmla="*/ 602 h 636"/>
                <a:gd name="T32" fmla="*/ 279 w 903"/>
                <a:gd name="T33" fmla="*/ 636 h 636"/>
                <a:gd name="T34" fmla="*/ 283 w 903"/>
                <a:gd name="T35" fmla="*/ 636 h 636"/>
                <a:gd name="T36" fmla="*/ 283 w 903"/>
                <a:gd name="T37" fmla="*/ 490 h 636"/>
                <a:gd name="T38" fmla="*/ 455 w 903"/>
                <a:gd name="T39" fmla="*/ 557 h 636"/>
                <a:gd name="T40" fmla="*/ 644 w 903"/>
                <a:gd name="T41" fmla="*/ 479 h 636"/>
                <a:gd name="T42" fmla="*/ 644 w 903"/>
                <a:gd name="T43" fmla="*/ 633 h 636"/>
                <a:gd name="T44" fmla="*/ 688 w 903"/>
                <a:gd name="T45" fmla="*/ 597 h 636"/>
                <a:gd name="T46" fmla="*/ 688 w 903"/>
                <a:gd name="T47" fmla="*/ 447 h 636"/>
                <a:gd name="T48" fmla="*/ 696 w 903"/>
                <a:gd name="T49" fmla="*/ 440 h 636"/>
                <a:gd name="T50" fmla="*/ 841 w 903"/>
                <a:gd name="T51" fmla="*/ 145 h 636"/>
                <a:gd name="T52" fmla="*/ 903 w 903"/>
                <a:gd name="T53" fmla="*/ 57 h 636"/>
                <a:gd name="T54" fmla="*/ 850 w 903"/>
                <a:gd name="T55" fmla="*/ 7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3" h="636">
                  <a:moveTo>
                    <a:pt x="850" y="74"/>
                  </a:moveTo>
                  <a:cubicBezTo>
                    <a:pt x="843" y="88"/>
                    <a:pt x="831" y="101"/>
                    <a:pt x="813" y="110"/>
                  </a:cubicBezTo>
                  <a:cubicBezTo>
                    <a:pt x="808" y="113"/>
                    <a:pt x="805" y="117"/>
                    <a:pt x="803" y="122"/>
                  </a:cubicBezTo>
                  <a:cubicBezTo>
                    <a:pt x="765" y="219"/>
                    <a:pt x="694" y="383"/>
                    <a:pt x="667" y="407"/>
                  </a:cubicBezTo>
                  <a:cubicBezTo>
                    <a:pt x="626" y="443"/>
                    <a:pt x="514" y="513"/>
                    <a:pt x="455" y="513"/>
                  </a:cubicBezTo>
                  <a:cubicBezTo>
                    <a:pt x="395" y="513"/>
                    <a:pt x="283" y="443"/>
                    <a:pt x="242" y="407"/>
                  </a:cubicBezTo>
                  <a:cubicBezTo>
                    <a:pt x="215" y="383"/>
                    <a:pt x="145" y="219"/>
                    <a:pt x="106" y="122"/>
                  </a:cubicBezTo>
                  <a:cubicBezTo>
                    <a:pt x="104" y="116"/>
                    <a:pt x="99" y="111"/>
                    <a:pt x="93" y="109"/>
                  </a:cubicBezTo>
                  <a:cubicBezTo>
                    <a:pt x="67" y="99"/>
                    <a:pt x="54" y="65"/>
                    <a:pt x="48" y="37"/>
                  </a:cubicBezTo>
                  <a:cubicBezTo>
                    <a:pt x="38" y="37"/>
                    <a:pt x="24" y="35"/>
                    <a:pt x="13" y="22"/>
                  </a:cubicBezTo>
                  <a:cubicBezTo>
                    <a:pt x="9" y="15"/>
                    <a:pt x="5" y="7"/>
                    <a:pt x="2" y="0"/>
                  </a:cubicBezTo>
                  <a:cubicBezTo>
                    <a:pt x="1" y="2"/>
                    <a:pt x="1" y="4"/>
                    <a:pt x="1" y="6"/>
                  </a:cubicBezTo>
                  <a:cubicBezTo>
                    <a:pt x="0" y="34"/>
                    <a:pt x="12" y="118"/>
                    <a:pt x="69" y="146"/>
                  </a:cubicBezTo>
                  <a:cubicBezTo>
                    <a:pt x="92" y="205"/>
                    <a:pt x="172" y="404"/>
                    <a:pt x="213" y="440"/>
                  </a:cubicBezTo>
                  <a:cubicBezTo>
                    <a:pt x="220" y="446"/>
                    <a:pt x="229" y="453"/>
                    <a:pt x="239" y="460"/>
                  </a:cubicBezTo>
                  <a:cubicBezTo>
                    <a:pt x="239" y="602"/>
                    <a:pt x="239" y="602"/>
                    <a:pt x="239" y="602"/>
                  </a:cubicBezTo>
                  <a:cubicBezTo>
                    <a:pt x="250" y="612"/>
                    <a:pt x="264" y="623"/>
                    <a:pt x="279" y="636"/>
                  </a:cubicBezTo>
                  <a:cubicBezTo>
                    <a:pt x="283" y="636"/>
                    <a:pt x="283" y="636"/>
                    <a:pt x="283" y="636"/>
                  </a:cubicBezTo>
                  <a:cubicBezTo>
                    <a:pt x="283" y="490"/>
                    <a:pt x="283" y="490"/>
                    <a:pt x="283" y="490"/>
                  </a:cubicBezTo>
                  <a:cubicBezTo>
                    <a:pt x="337" y="524"/>
                    <a:pt x="405" y="557"/>
                    <a:pt x="455" y="557"/>
                  </a:cubicBezTo>
                  <a:cubicBezTo>
                    <a:pt x="510" y="557"/>
                    <a:pt x="588" y="517"/>
                    <a:pt x="644" y="479"/>
                  </a:cubicBezTo>
                  <a:cubicBezTo>
                    <a:pt x="644" y="633"/>
                    <a:pt x="644" y="633"/>
                    <a:pt x="644" y="633"/>
                  </a:cubicBezTo>
                  <a:cubicBezTo>
                    <a:pt x="662" y="618"/>
                    <a:pt x="677" y="606"/>
                    <a:pt x="688" y="597"/>
                  </a:cubicBezTo>
                  <a:cubicBezTo>
                    <a:pt x="688" y="447"/>
                    <a:pt x="688" y="447"/>
                    <a:pt x="688" y="447"/>
                  </a:cubicBezTo>
                  <a:cubicBezTo>
                    <a:pt x="691" y="444"/>
                    <a:pt x="694" y="442"/>
                    <a:pt x="696" y="440"/>
                  </a:cubicBezTo>
                  <a:cubicBezTo>
                    <a:pt x="737" y="403"/>
                    <a:pt x="818" y="202"/>
                    <a:pt x="841" y="145"/>
                  </a:cubicBezTo>
                  <a:cubicBezTo>
                    <a:pt x="881" y="121"/>
                    <a:pt x="897" y="82"/>
                    <a:pt x="903" y="57"/>
                  </a:cubicBezTo>
                  <a:cubicBezTo>
                    <a:pt x="887" y="64"/>
                    <a:pt x="869" y="71"/>
                    <a:pt x="85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36" name="Freeform 12">
              <a:extLst>
                <a:ext uri="{FF2B5EF4-FFF2-40B4-BE49-F238E27FC236}">
                  <a16:creationId xmlns:a16="http://schemas.microsoft.com/office/drawing/2014/main" id="{AE11B9D9-A3B6-46EA-9315-7A526B7F68DD}"/>
                </a:ext>
              </a:extLst>
            </p:cNvPr>
            <p:cNvSpPr>
              <a:spLocks noEditPoints="1"/>
            </p:cNvSpPr>
            <p:nvPr/>
          </p:nvSpPr>
          <p:spPr bwMode="auto">
            <a:xfrm>
              <a:off x="2238" y="564"/>
              <a:ext cx="3200" cy="3100"/>
            </a:xfrm>
            <a:custGeom>
              <a:avLst/>
              <a:gdLst>
                <a:gd name="T0" fmla="*/ 1683 w 1708"/>
                <a:gd name="T1" fmla="*/ 1653 h 1653"/>
                <a:gd name="T2" fmla="*/ 25 w 1708"/>
                <a:gd name="T3" fmla="*/ 1653 h 1653"/>
                <a:gd name="T4" fmla="*/ 5 w 1708"/>
                <a:gd name="T5" fmla="*/ 1625 h 1653"/>
                <a:gd name="T6" fmla="*/ 211 w 1708"/>
                <a:gd name="T7" fmla="*/ 1325 h 1653"/>
                <a:gd name="T8" fmla="*/ 443 w 1708"/>
                <a:gd name="T9" fmla="*/ 1272 h 1653"/>
                <a:gd name="T10" fmla="*/ 578 w 1708"/>
                <a:gd name="T11" fmla="*/ 1263 h 1653"/>
                <a:gd name="T12" fmla="*/ 848 w 1708"/>
                <a:gd name="T13" fmla="*/ 1484 h 1653"/>
                <a:gd name="T14" fmla="*/ 860 w 1708"/>
                <a:gd name="T15" fmla="*/ 1484 h 1653"/>
                <a:gd name="T16" fmla="*/ 1039 w 1708"/>
                <a:gd name="T17" fmla="*/ 1338 h 1653"/>
                <a:gd name="T18" fmla="*/ 1130 w 1708"/>
                <a:gd name="T19" fmla="*/ 1263 h 1653"/>
                <a:gd name="T20" fmla="*/ 1497 w 1708"/>
                <a:gd name="T21" fmla="*/ 1325 h 1653"/>
                <a:gd name="T22" fmla="*/ 1703 w 1708"/>
                <a:gd name="T23" fmla="*/ 1625 h 1653"/>
                <a:gd name="T24" fmla="*/ 1683 w 1708"/>
                <a:gd name="T25" fmla="*/ 1653 h 1653"/>
                <a:gd name="T26" fmla="*/ 1301 w 1708"/>
                <a:gd name="T27" fmla="*/ 537 h 1653"/>
                <a:gd name="T28" fmla="*/ 1303 w 1708"/>
                <a:gd name="T29" fmla="*/ 452 h 1653"/>
                <a:gd name="T30" fmla="*/ 857 w 1708"/>
                <a:gd name="T31" fmla="*/ 0 h 1653"/>
                <a:gd name="T32" fmla="*/ 411 w 1708"/>
                <a:gd name="T33" fmla="*/ 452 h 1653"/>
                <a:gd name="T34" fmla="*/ 436 w 1708"/>
                <a:gd name="T35" fmla="*/ 638 h 1653"/>
                <a:gd name="T36" fmla="*/ 612 w 1708"/>
                <a:gd name="T37" fmla="*/ 380 h 1653"/>
                <a:gd name="T38" fmla="*/ 655 w 1708"/>
                <a:gd name="T39" fmla="*/ 354 h 1653"/>
                <a:gd name="T40" fmla="*/ 1197 w 1708"/>
                <a:gd name="T41" fmla="*/ 675 h 1653"/>
                <a:gd name="T42" fmla="*/ 1262 w 1708"/>
                <a:gd name="T43" fmla="*/ 673 h 1653"/>
                <a:gd name="T44" fmla="*/ 1281 w 1708"/>
                <a:gd name="T45" fmla="*/ 665 h 1653"/>
                <a:gd name="T46" fmla="*/ 1333 w 1708"/>
                <a:gd name="T47" fmla="*/ 635 h 1653"/>
                <a:gd name="T48" fmla="*/ 1301 w 1708"/>
                <a:gd name="T49" fmla="*/ 537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8" h="1653">
                  <a:moveTo>
                    <a:pt x="1683" y="1653"/>
                  </a:moveTo>
                  <a:cubicBezTo>
                    <a:pt x="25" y="1653"/>
                    <a:pt x="25" y="1653"/>
                    <a:pt x="25" y="1653"/>
                  </a:cubicBezTo>
                  <a:cubicBezTo>
                    <a:pt x="10" y="1653"/>
                    <a:pt x="0" y="1639"/>
                    <a:pt x="5" y="1625"/>
                  </a:cubicBezTo>
                  <a:cubicBezTo>
                    <a:pt x="31" y="1555"/>
                    <a:pt x="107" y="1373"/>
                    <a:pt x="211" y="1325"/>
                  </a:cubicBezTo>
                  <a:cubicBezTo>
                    <a:pt x="275" y="1296"/>
                    <a:pt x="367" y="1280"/>
                    <a:pt x="443" y="1272"/>
                  </a:cubicBezTo>
                  <a:cubicBezTo>
                    <a:pt x="518" y="1264"/>
                    <a:pt x="578" y="1263"/>
                    <a:pt x="578" y="1263"/>
                  </a:cubicBezTo>
                  <a:cubicBezTo>
                    <a:pt x="578" y="1263"/>
                    <a:pt x="761" y="1415"/>
                    <a:pt x="848" y="1484"/>
                  </a:cubicBezTo>
                  <a:cubicBezTo>
                    <a:pt x="852" y="1487"/>
                    <a:pt x="857" y="1487"/>
                    <a:pt x="860" y="1484"/>
                  </a:cubicBezTo>
                  <a:cubicBezTo>
                    <a:pt x="919" y="1437"/>
                    <a:pt x="986" y="1381"/>
                    <a:pt x="1039" y="1338"/>
                  </a:cubicBezTo>
                  <a:cubicBezTo>
                    <a:pt x="1092" y="1294"/>
                    <a:pt x="1130" y="1263"/>
                    <a:pt x="1130" y="1263"/>
                  </a:cubicBezTo>
                  <a:cubicBezTo>
                    <a:pt x="1130" y="1263"/>
                    <a:pt x="1368" y="1266"/>
                    <a:pt x="1497" y="1325"/>
                  </a:cubicBezTo>
                  <a:cubicBezTo>
                    <a:pt x="1601" y="1373"/>
                    <a:pt x="1677" y="1555"/>
                    <a:pt x="1703" y="1625"/>
                  </a:cubicBezTo>
                  <a:cubicBezTo>
                    <a:pt x="1708" y="1639"/>
                    <a:pt x="1698" y="1653"/>
                    <a:pt x="1683" y="1653"/>
                  </a:cubicBezTo>
                  <a:close/>
                  <a:moveTo>
                    <a:pt x="1301" y="537"/>
                  </a:moveTo>
                  <a:cubicBezTo>
                    <a:pt x="1304" y="510"/>
                    <a:pt x="1303" y="481"/>
                    <a:pt x="1303" y="452"/>
                  </a:cubicBezTo>
                  <a:cubicBezTo>
                    <a:pt x="1303" y="202"/>
                    <a:pt x="1110" y="0"/>
                    <a:pt x="857" y="0"/>
                  </a:cubicBezTo>
                  <a:cubicBezTo>
                    <a:pt x="605" y="0"/>
                    <a:pt x="411" y="202"/>
                    <a:pt x="411" y="452"/>
                  </a:cubicBezTo>
                  <a:cubicBezTo>
                    <a:pt x="411" y="507"/>
                    <a:pt x="420" y="618"/>
                    <a:pt x="436" y="638"/>
                  </a:cubicBezTo>
                  <a:cubicBezTo>
                    <a:pt x="480" y="677"/>
                    <a:pt x="486" y="465"/>
                    <a:pt x="612" y="380"/>
                  </a:cubicBezTo>
                  <a:cubicBezTo>
                    <a:pt x="625" y="371"/>
                    <a:pt x="655" y="354"/>
                    <a:pt x="655" y="354"/>
                  </a:cubicBezTo>
                  <a:cubicBezTo>
                    <a:pt x="934" y="353"/>
                    <a:pt x="1146" y="647"/>
                    <a:pt x="1197" y="675"/>
                  </a:cubicBezTo>
                  <a:cubicBezTo>
                    <a:pt x="1214" y="685"/>
                    <a:pt x="1239" y="681"/>
                    <a:pt x="1262" y="673"/>
                  </a:cubicBezTo>
                  <a:cubicBezTo>
                    <a:pt x="1268" y="670"/>
                    <a:pt x="1275" y="668"/>
                    <a:pt x="1281" y="665"/>
                  </a:cubicBezTo>
                  <a:cubicBezTo>
                    <a:pt x="1310" y="651"/>
                    <a:pt x="1333" y="635"/>
                    <a:pt x="1333" y="635"/>
                  </a:cubicBezTo>
                  <a:cubicBezTo>
                    <a:pt x="1307" y="597"/>
                    <a:pt x="1299" y="561"/>
                    <a:pt x="1301" y="53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7531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F6A2745-A1F7-0C4B-8C62-646E36AC38A4}"/>
              </a:ext>
            </a:extLst>
          </p:cNvPr>
          <p:cNvCxnSpPr/>
          <p:nvPr/>
        </p:nvCxnSpPr>
        <p:spPr>
          <a:xfrm>
            <a:off x="2586840" y="4918868"/>
            <a:ext cx="5040560" cy="0"/>
          </a:xfrm>
          <a:prstGeom prst="line">
            <a:avLst/>
          </a:prstGeom>
          <a:ln w="44450">
            <a:solidFill>
              <a:srgbClr val="00439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619B1D0-1D56-A941-871D-4710F7FE0C7C}"/>
              </a:ext>
            </a:extLst>
          </p:cNvPr>
          <p:cNvCxnSpPr/>
          <p:nvPr/>
        </p:nvCxnSpPr>
        <p:spPr>
          <a:xfrm>
            <a:off x="2177283" y="4139953"/>
            <a:ext cx="5450117" cy="0"/>
          </a:xfrm>
          <a:prstGeom prst="line">
            <a:avLst/>
          </a:prstGeom>
          <a:ln w="41275">
            <a:solidFill>
              <a:srgbClr val="0074C5"/>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BB6299-5A7C-F445-A43A-B7F86FCBE754}"/>
              </a:ext>
            </a:extLst>
          </p:cNvPr>
          <p:cNvCxnSpPr>
            <a:cxnSpLocks/>
          </p:cNvCxnSpPr>
          <p:nvPr/>
        </p:nvCxnSpPr>
        <p:spPr>
          <a:xfrm>
            <a:off x="1583184" y="3060308"/>
            <a:ext cx="6098808" cy="0"/>
          </a:xfrm>
          <a:prstGeom prst="line">
            <a:avLst/>
          </a:prstGeom>
          <a:ln w="44450">
            <a:solidFill>
              <a:srgbClr val="00B7D8"/>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29159" y="2384940"/>
            <a:ext cx="0" cy="3287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3315512" y="5658930"/>
            <a:ext cx="2720267" cy="136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EBB1C3F8-C1A1-4246-BCB5-D2117913D9F6}"/>
              </a:ext>
            </a:extLst>
          </p:cNvPr>
          <p:cNvSpPr/>
          <p:nvPr/>
        </p:nvSpPr>
        <p:spPr>
          <a:xfrm>
            <a:off x="6220858" y="2276872"/>
            <a:ext cx="2815638" cy="1080120"/>
          </a:xfrm>
          <a:prstGeom prst="rect">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spcAft>
                <a:spcPts val="100"/>
              </a:spcAft>
            </a:pPr>
            <a:r>
              <a:rPr lang="en-GB" sz="1200" b="1" dirty="0">
                <a:solidFill>
                  <a:schemeClr val="tx1"/>
                </a:solidFill>
                <a:latin typeface="Arial" panose="020B0604020202020204" pitchFamily="34" charset="0"/>
                <a:cs typeface="Arial" panose="020B0604020202020204" pitchFamily="34" charset="0"/>
              </a:rPr>
              <a:t>High risk</a:t>
            </a:r>
          </a:p>
          <a:p>
            <a:pPr marL="171450" indent="-171450">
              <a:buFont typeface="Arial" panose="020B0604020202020204" pitchFamily="34" charset="0"/>
              <a:buChar char="•"/>
            </a:pPr>
            <a:r>
              <a:rPr lang="en-GB" sz="1200" dirty="0">
                <a:solidFill>
                  <a:prstClr val="white"/>
                </a:solidFill>
                <a:latin typeface="Arial" panose="020B0604020202020204" pitchFamily="34" charset="0"/>
                <a:cs typeface="Arial" panose="020B0604020202020204" pitchFamily="34" charset="0"/>
              </a:rPr>
              <a:t>Complex care management programmes, intensive case management and supported and quicker transitions of care</a:t>
            </a:r>
          </a:p>
          <a:p>
            <a:pPr marL="171450" indent="-171450">
              <a:buFont typeface="Arial" panose="020B0604020202020204" pitchFamily="34" charset="0"/>
              <a:buChar char="•"/>
            </a:pPr>
            <a:endParaRPr lang="en-GB" sz="1200" dirty="0">
              <a:solidFill>
                <a:prstClr val="white"/>
              </a:solidFill>
              <a:latin typeface="Arial" panose="020B0604020202020204" pitchFamily="34" charset="0"/>
              <a:cs typeface="Arial" panose="020B0604020202020204" pitchFamily="34" charset="0"/>
            </a:endParaRPr>
          </a:p>
        </p:txBody>
      </p:sp>
      <p:sp>
        <p:nvSpPr>
          <p:cNvPr id="23" name="Up Arrow 22">
            <a:extLst>
              <a:ext uri="{FF2B5EF4-FFF2-40B4-BE49-F238E27FC236}">
                <a16:creationId xmlns:a16="http://schemas.microsoft.com/office/drawing/2014/main" id="{EDA5BAD9-45CE-0F47-8635-5527ED636FC9}"/>
              </a:ext>
            </a:extLst>
          </p:cNvPr>
          <p:cNvSpPr/>
          <p:nvPr/>
        </p:nvSpPr>
        <p:spPr>
          <a:xfrm>
            <a:off x="6228184" y="3275740"/>
            <a:ext cx="2803765" cy="1497159"/>
          </a:xfrm>
          <a:prstGeom prst="upArrow">
            <a:avLst>
              <a:gd name="adj1" fmla="val 100000"/>
              <a:gd name="adj2" fmla="val 10197"/>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spcAft>
                <a:spcPts val="100"/>
              </a:spcAft>
            </a:pPr>
            <a:r>
              <a:rPr lang="en-GB" sz="1200" b="1" dirty="0">
                <a:solidFill>
                  <a:schemeClr val="bg1"/>
                </a:solidFill>
                <a:latin typeface="Arial" panose="020B0604020202020204" pitchFamily="34" charset="0"/>
                <a:cs typeface="Arial" panose="020B0604020202020204" pitchFamily="34" charset="0"/>
              </a:rPr>
              <a:t>Emerging risk</a:t>
            </a:r>
          </a:p>
          <a:p>
            <a:pPr marL="171450" indent="-171450">
              <a:buFont typeface="Arial" panose="020B0604020202020204" pitchFamily="34" charset="0"/>
              <a:buChar char="•"/>
            </a:pPr>
            <a:r>
              <a:rPr lang="en-GB" sz="1200" dirty="0">
                <a:solidFill>
                  <a:prstClr val="white"/>
                </a:solidFill>
                <a:latin typeface="Arial" panose="020B0604020202020204" pitchFamily="34" charset="0"/>
                <a:cs typeface="Arial" panose="020B0604020202020204" pitchFamily="34" charset="0"/>
              </a:rPr>
              <a:t>Proactive risk based case finding and management </a:t>
            </a:r>
          </a:p>
          <a:p>
            <a:pPr marL="171450" indent="-171450">
              <a:buFont typeface="Arial" panose="020B0604020202020204" pitchFamily="34" charset="0"/>
              <a:buChar char="•"/>
            </a:pPr>
            <a:r>
              <a:rPr lang="en-GB" sz="1200" dirty="0">
                <a:solidFill>
                  <a:prstClr val="white"/>
                </a:solidFill>
                <a:latin typeface="Arial" panose="020B0604020202020204" pitchFamily="34" charset="0"/>
                <a:cs typeface="Arial" panose="020B0604020202020204" pitchFamily="34" charset="0"/>
              </a:rPr>
              <a:t>Prevention programmes, social prescribing and community initiatives</a:t>
            </a:r>
          </a:p>
          <a:p>
            <a:pPr marL="171450" indent="-171450">
              <a:buFont typeface="Arial" panose="020B0604020202020204" pitchFamily="34" charset="0"/>
              <a:buChar char="•"/>
            </a:pPr>
            <a:r>
              <a:rPr lang="en-GB" sz="1200" dirty="0">
                <a:solidFill>
                  <a:prstClr val="white"/>
                </a:solidFill>
                <a:latin typeface="Arial" panose="020B0604020202020204" pitchFamily="34" charset="0"/>
                <a:cs typeface="Arial" panose="020B0604020202020204" pitchFamily="34" charset="0"/>
              </a:rPr>
              <a:t>Improving access to extended MDTs/ primary care teams</a:t>
            </a:r>
          </a:p>
        </p:txBody>
      </p:sp>
      <p:sp>
        <p:nvSpPr>
          <p:cNvPr id="24" name="Up Arrow 23">
            <a:extLst>
              <a:ext uri="{FF2B5EF4-FFF2-40B4-BE49-F238E27FC236}">
                <a16:creationId xmlns:a16="http://schemas.microsoft.com/office/drawing/2014/main" id="{D22CAF03-1CD3-2A46-AA77-7479ACE4AD1B}"/>
              </a:ext>
            </a:extLst>
          </p:cNvPr>
          <p:cNvSpPr/>
          <p:nvPr/>
        </p:nvSpPr>
        <p:spPr>
          <a:xfrm>
            <a:off x="6233046" y="4718879"/>
            <a:ext cx="2803765" cy="1120785"/>
          </a:xfrm>
          <a:prstGeom prst="upArrow">
            <a:avLst>
              <a:gd name="adj1" fmla="val 100000"/>
              <a:gd name="adj2" fmla="val 14855"/>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100"/>
              </a:spcAft>
            </a:pPr>
            <a:r>
              <a:rPr lang="en-GB" sz="1200" b="1" dirty="0">
                <a:solidFill>
                  <a:schemeClr val="bg1"/>
                </a:solidFill>
                <a:latin typeface="Arial" panose="020B0604020202020204" pitchFamily="34" charset="0"/>
                <a:cs typeface="Arial" panose="020B0604020202020204" pitchFamily="34" charset="0"/>
              </a:rPr>
              <a:t>Low risk</a:t>
            </a:r>
          </a:p>
          <a:p>
            <a:pPr marL="171450" indent="-171450">
              <a:spcAft>
                <a:spcPts val="100"/>
              </a:spcAft>
              <a:buFont typeface="Arial" panose="020B0604020202020204" pitchFamily="34" charset="0"/>
              <a:buChar char="•"/>
            </a:pPr>
            <a:r>
              <a:rPr lang="en-GB" sz="1200" dirty="0">
                <a:solidFill>
                  <a:prstClr val="white"/>
                </a:solidFill>
                <a:latin typeface="Arial" panose="020B0604020202020204" pitchFamily="34" charset="0"/>
                <a:cs typeface="Arial" panose="020B0604020202020204" pitchFamily="34" charset="0"/>
              </a:rPr>
              <a:t>Wellness and self care programmes </a:t>
            </a:r>
          </a:p>
          <a:p>
            <a:pPr marL="171450" indent="-171450">
              <a:spcAft>
                <a:spcPts val="100"/>
              </a:spcAft>
              <a:buFont typeface="Arial" panose="020B0604020202020204" pitchFamily="34" charset="0"/>
              <a:buChar char="•"/>
            </a:pPr>
            <a:r>
              <a:rPr lang="en-GB" sz="1200" dirty="0">
                <a:solidFill>
                  <a:prstClr val="white"/>
                </a:solidFill>
                <a:latin typeface="Arial" panose="020B0604020202020204" pitchFamily="34" charset="0"/>
                <a:cs typeface="Arial" panose="020B0604020202020204" pitchFamily="34" charset="0"/>
              </a:rPr>
              <a:t>More convenient access and digital tools</a:t>
            </a:r>
          </a:p>
        </p:txBody>
      </p:sp>
      <p:sp>
        <p:nvSpPr>
          <p:cNvPr id="20" name="TextBox 19"/>
          <p:cNvSpPr txBox="1"/>
          <p:nvPr/>
        </p:nvSpPr>
        <p:spPr>
          <a:xfrm rot="16200000">
            <a:off x="2063849" y="3951891"/>
            <a:ext cx="2321469" cy="261610"/>
          </a:xfrm>
          <a:prstGeom prst="rect">
            <a:avLst/>
          </a:prstGeom>
          <a:noFill/>
        </p:spPr>
        <p:txBody>
          <a:bodyPr wrap="none" rtlCol="0">
            <a:spAutoFit/>
          </a:bodyPr>
          <a:lstStyle/>
          <a:p>
            <a:r>
              <a:rPr lang="en-GB" sz="1100" b="1" dirty="0"/>
              <a:t>Long term condition complexity</a:t>
            </a:r>
          </a:p>
        </p:txBody>
      </p:sp>
      <p:sp>
        <p:nvSpPr>
          <p:cNvPr id="26" name="TextBox 25"/>
          <p:cNvSpPr txBox="1"/>
          <p:nvPr/>
        </p:nvSpPr>
        <p:spPr>
          <a:xfrm>
            <a:off x="4136629" y="5652596"/>
            <a:ext cx="795411" cy="261610"/>
          </a:xfrm>
          <a:prstGeom prst="rect">
            <a:avLst/>
          </a:prstGeom>
          <a:noFill/>
        </p:spPr>
        <p:txBody>
          <a:bodyPr wrap="none" rtlCol="0">
            <a:spAutoFit/>
          </a:bodyPr>
          <a:lstStyle/>
          <a:p>
            <a:r>
              <a:rPr lang="en-GB" sz="1100" b="1" dirty="0"/>
              <a:t>Wellness</a:t>
            </a:r>
          </a:p>
        </p:txBody>
      </p:sp>
      <p:cxnSp>
        <p:nvCxnSpPr>
          <p:cNvPr id="25" name="Straight Connector 24"/>
          <p:cNvCxnSpPr/>
          <p:nvPr/>
        </p:nvCxnSpPr>
        <p:spPr>
          <a:xfrm flipV="1">
            <a:off x="3329159" y="2384940"/>
            <a:ext cx="2538985" cy="3267656"/>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3621600" y="44011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Oval 31"/>
          <p:cNvSpPr/>
          <p:nvPr/>
        </p:nvSpPr>
        <p:spPr>
          <a:xfrm>
            <a:off x="3712315" y="47720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p:cNvSpPr/>
          <p:nvPr/>
        </p:nvSpPr>
        <p:spPr>
          <a:xfrm>
            <a:off x="3926400" y="47059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Oval 33"/>
          <p:cNvSpPr/>
          <p:nvPr/>
        </p:nvSpPr>
        <p:spPr>
          <a:xfrm>
            <a:off x="4078800" y="48583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Oval 34"/>
          <p:cNvSpPr/>
          <p:nvPr/>
        </p:nvSpPr>
        <p:spPr>
          <a:xfrm>
            <a:off x="4231200" y="50107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Oval 35"/>
          <p:cNvSpPr/>
          <p:nvPr/>
        </p:nvSpPr>
        <p:spPr>
          <a:xfrm>
            <a:off x="3774000" y="43291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Oval 36"/>
          <p:cNvSpPr/>
          <p:nvPr/>
        </p:nvSpPr>
        <p:spPr>
          <a:xfrm>
            <a:off x="3926400" y="44815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p:cNvSpPr/>
          <p:nvPr/>
        </p:nvSpPr>
        <p:spPr>
          <a:xfrm>
            <a:off x="4078800" y="46339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Oval 38"/>
          <p:cNvSpPr/>
          <p:nvPr/>
        </p:nvSpPr>
        <p:spPr>
          <a:xfrm>
            <a:off x="4231200" y="47863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Oval 39"/>
          <p:cNvSpPr/>
          <p:nvPr/>
        </p:nvSpPr>
        <p:spPr>
          <a:xfrm>
            <a:off x="4383600" y="49387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Oval 40"/>
          <p:cNvSpPr/>
          <p:nvPr/>
        </p:nvSpPr>
        <p:spPr>
          <a:xfrm>
            <a:off x="3774000" y="45535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Oval 41"/>
          <p:cNvSpPr/>
          <p:nvPr/>
        </p:nvSpPr>
        <p:spPr>
          <a:xfrm>
            <a:off x="3864715" y="49244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Oval 42"/>
          <p:cNvSpPr/>
          <p:nvPr/>
        </p:nvSpPr>
        <p:spPr>
          <a:xfrm>
            <a:off x="4017115" y="50768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 43"/>
          <p:cNvSpPr/>
          <p:nvPr/>
        </p:nvSpPr>
        <p:spPr>
          <a:xfrm>
            <a:off x="4169515" y="52292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Oval 44"/>
          <p:cNvSpPr/>
          <p:nvPr/>
        </p:nvSpPr>
        <p:spPr>
          <a:xfrm>
            <a:off x="4383600" y="51631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Oval 45"/>
          <p:cNvSpPr/>
          <p:nvPr/>
        </p:nvSpPr>
        <p:spPr>
          <a:xfrm>
            <a:off x="3926400" y="42571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Oval 46"/>
          <p:cNvSpPr/>
          <p:nvPr/>
        </p:nvSpPr>
        <p:spPr>
          <a:xfrm>
            <a:off x="4078800" y="44095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Oval 47"/>
          <p:cNvSpPr/>
          <p:nvPr/>
        </p:nvSpPr>
        <p:spPr>
          <a:xfrm>
            <a:off x="4231200" y="45619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Oval 48"/>
          <p:cNvSpPr/>
          <p:nvPr/>
        </p:nvSpPr>
        <p:spPr>
          <a:xfrm>
            <a:off x="4383600" y="47143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Oval 49"/>
          <p:cNvSpPr/>
          <p:nvPr/>
        </p:nvSpPr>
        <p:spPr>
          <a:xfrm>
            <a:off x="4536000" y="48667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p:cNvSpPr/>
          <p:nvPr/>
        </p:nvSpPr>
        <p:spPr>
          <a:xfrm>
            <a:off x="4078800" y="41851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Oval 51"/>
          <p:cNvSpPr/>
          <p:nvPr/>
        </p:nvSpPr>
        <p:spPr>
          <a:xfrm>
            <a:off x="4169515" y="455603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Oval 52"/>
          <p:cNvSpPr/>
          <p:nvPr/>
        </p:nvSpPr>
        <p:spPr>
          <a:xfrm>
            <a:off x="4383600" y="44899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Oval 53"/>
          <p:cNvSpPr/>
          <p:nvPr/>
        </p:nvSpPr>
        <p:spPr>
          <a:xfrm>
            <a:off x="4536000" y="46423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p:cNvSpPr/>
          <p:nvPr/>
        </p:nvSpPr>
        <p:spPr>
          <a:xfrm>
            <a:off x="4231200" y="411313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Oval 55"/>
          <p:cNvSpPr/>
          <p:nvPr/>
        </p:nvSpPr>
        <p:spPr>
          <a:xfrm>
            <a:off x="4383600" y="426553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Oval 56"/>
          <p:cNvSpPr/>
          <p:nvPr/>
        </p:nvSpPr>
        <p:spPr>
          <a:xfrm>
            <a:off x="4536000" y="441793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Oval 57"/>
          <p:cNvSpPr/>
          <p:nvPr/>
        </p:nvSpPr>
        <p:spPr>
          <a:xfrm>
            <a:off x="4688400" y="457033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Oval 58"/>
          <p:cNvSpPr/>
          <p:nvPr/>
        </p:nvSpPr>
        <p:spPr>
          <a:xfrm>
            <a:off x="4231200" y="43375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Oval 59"/>
          <p:cNvSpPr/>
          <p:nvPr/>
        </p:nvSpPr>
        <p:spPr>
          <a:xfrm>
            <a:off x="4383600" y="40411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Oval 60"/>
          <p:cNvSpPr/>
          <p:nvPr/>
        </p:nvSpPr>
        <p:spPr>
          <a:xfrm>
            <a:off x="4536000" y="41935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Oval 61"/>
          <p:cNvSpPr/>
          <p:nvPr/>
        </p:nvSpPr>
        <p:spPr>
          <a:xfrm>
            <a:off x="4688400" y="43459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Oval 62"/>
          <p:cNvSpPr/>
          <p:nvPr/>
        </p:nvSpPr>
        <p:spPr>
          <a:xfrm>
            <a:off x="4124424" y="43291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Oval 63"/>
          <p:cNvSpPr/>
          <p:nvPr/>
        </p:nvSpPr>
        <p:spPr>
          <a:xfrm>
            <a:off x="4215139" y="470005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Oval 64"/>
          <p:cNvSpPr/>
          <p:nvPr/>
        </p:nvSpPr>
        <p:spPr>
          <a:xfrm>
            <a:off x="4429224" y="46339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Oval 65"/>
          <p:cNvSpPr/>
          <p:nvPr/>
        </p:nvSpPr>
        <p:spPr>
          <a:xfrm>
            <a:off x="4581624" y="47863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Oval 66"/>
          <p:cNvSpPr/>
          <p:nvPr/>
        </p:nvSpPr>
        <p:spPr>
          <a:xfrm>
            <a:off x="4276824" y="42571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Oval 67"/>
          <p:cNvSpPr/>
          <p:nvPr/>
        </p:nvSpPr>
        <p:spPr>
          <a:xfrm>
            <a:off x="4429224" y="44095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Oval 68"/>
          <p:cNvSpPr/>
          <p:nvPr/>
        </p:nvSpPr>
        <p:spPr>
          <a:xfrm>
            <a:off x="4581624" y="45619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Oval 69"/>
          <p:cNvSpPr/>
          <p:nvPr/>
        </p:nvSpPr>
        <p:spPr>
          <a:xfrm>
            <a:off x="4734024" y="47143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Oval 70"/>
          <p:cNvSpPr/>
          <p:nvPr/>
        </p:nvSpPr>
        <p:spPr>
          <a:xfrm>
            <a:off x="4276824" y="44815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Oval 71"/>
          <p:cNvSpPr/>
          <p:nvPr/>
        </p:nvSpPr>
        <p:spPr>
          <a:xfrm>
            <a:off x="4429224" y="41851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Oval 72"/>
          <p:cNvSpPr/>
          <p:nvPr/>
        </p:nvSpPr>
        <p:spPr>
          <a:xfrm>
            <a:off x="4581624" y="43375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Oval 73"/>
          <p:cNvSpPr/>
          <p:nvPr/>
        </p:nvSpPr>
        <p:spPr>
          <a:xfrm>
            <a:off x="4734024" y="44899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Oval 74"/>
          <p:cNvSpPr/>
          <p:nvPr/>
        </p:nvSpPr>
        <p:spPr>
          <a:xfrm>
            <a:off x="3491880" y="46171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Oval 75"/>
          <p:cNvSpPr/>
          <p:nvPr/>
        </p:nvSpPr>
        <p:spPr>
          <a:xfrm>
            <a:off x="3582595" y="49880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7" name="Oval 76"/>
          <p:cNvSpPr/>
          <p:nvPr/>
        </p:nvSpPr>
        <p:spPr>
          <a:xfrm>
            <a:off x="3796680" y="49219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Oval 77"/>
          <p:cNvSpPr/>
          <p:nvPr/>
        </p:nvSpPr>
        <p:spPr>
          <a:xfrm>
            <a:off x="3949080" y="50743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Oval 78"/>
          <p:cNvSpPr/>
          <p:nvPr/>
        </p:nvSpPr>
        <p:spPr>
          <a:xfrm>
            <a:off x="3644280" y="45451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Oval 79"/>
          <p:cNvSpPr/>
          <p:nvPr/>
        </p:nvSpPr>
        <p:spPr>
          <a:xfrm>
            <a:off x="3796680" y="46975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Oval 80"/>
          <p:cNvSpPr/>
          <p:nvPr/>
        </p:nvSpPr>
        <p:spPr>
          <a:xfrm>
            <a:off x="3949080" y="48499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Oval 81"/>
          <p:cNvSpPr/>
          <p:nvPr/>
        </p:nvSpPr>
        <p:spPr>
          <a:xfrm>
            <a:off x="4101480" y="50023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Oval 82"/>
          <p:cNvSpPr/>
          <p:nvPr/>
        </p:nvSpPr>
        <p:spPr>
          <a:xfrm>
            <a:off x="3644280" y="47695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Oval 83"/>
          <p:cNvSpPr/>
          <p:nvPr/>
        </p:nvSpPr>
        <p:spPr>
          <a:xfrm>
            <a:off x="3796680" y="44731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Oval 84"/>
          <p:cNvSpPr/>
          <p:nvPr/>
        </p:nvSpPr>
        <p:spPr>
          <a:xfrm>
            <a:off x="3949080" y="46255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 name="Oval 85"/>
          <p:cNvSpPr/>
          <p:nvPr/>
        </p:nvSpPr>
        <p:spPr>
          <a:xfrm>
            <a:off x="4101480" y="47779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Oval 86"/>
          <p:cNvSpPr/>
          <p:nvPr/>
        </p:nvSpPr>
        <p:spPr>
          <a:xfrm>
            <a:off x="4268440" y="37530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Oval 87"/>
          <p:cNvSpPr/>
          <p:nvPr/>
        </p:nvSpPr>
        <p:spPr>
          <a:xfrm>
            <a:off x="4359155" y="41239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Oval 88"/>
          <p:cNvSpPr/>
          <p:nvPr/>
        </p:nvSpPr>
        <p:spPr>
          <a:xfrm>
            <a:off x="4573240" y="40578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Oval 89"/>
          <p:cNvSpPr/>
          <p:nvPr/>
        </p:nvSpPr>
        <p:spPr>
          <a:xfrm>
            <a:off x="4725640" y="42102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Oval 90"/>
          <p:cNvSpPr/>
          <p:nvPr/>
        </p:nvSpPr>
        <p:spPr>
          <a:xfrm>
            <a:off x="4420840" y="36810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Oval 91"/>
          <p:cNvSpPr/>
          <p:nvPr/>
        </p:nvSpPr>
        <p:spPr>
          <a:xfrm>
            <a:off x="4573240" y="38334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3" name="Oval 92"/>
          <p:cNvSpPr/>
          <p:nvPr/>
        </p:nvSpPr>
        <p:spPr>
          <a:xfrm>
            <a:off x="4725640" y="39858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Oval 93"/>
          <p:cNvSpPr/>
          <p:nvPr/>
        </p:nvSpPr>
        <p:spPr>
          <a:xfrm>
            <a:off x="4878040" y="41382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Oval 94"/>
          <p:cNvSpPr/>
          <p:nvPr/>
        </p:nvSpPr>
        <p:spPr>
          <a:xfrm>
            <a:off x="4420840" y="39054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6" name="Oval 95"/>
          <p:cNvSpPr/>
          <p:nvPr/>
        </p:nvSpPr>
        <p:spPr>
          <a:xfrm>
            <a:off x="4573240" y="360907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Oval 96"/>
          <p:cNvSpPr/>
          <p:nvPr/>
        </p:nvSpPr>
        <p:spPr>
          <a:xfrm>
            <a:off x="4725640" y="376147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Oval 97"/>
          <p:cNvSpPr/>
          <p:nvPr/>
        </p:nvSpPr>
        <p:spPr>
          <a:xfrm>
            <a:off x="4878040" y="391387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Oval 98"/>
          <p:cNvSpPr/>
          <p:nvPr/>
        </p:nvSpPr>
        <p:spPr>
          <a:xfrm>
            <a:off x="4078800" y="48583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Oval 99"/>
          <p:cNvSpPr/>
          <p:nvPr/>
        </p:nvSpPr>
        <p:spPr>
          <a:xfrm>
            <a:off x="4169515" y="52292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Oval 100"/>
          <p:cNvSpPr/>
          <p:nvPr/>
        </p:nvSpPr>
        <p:spPr>
          <a:xfrm>
            <a:off x="4383600" y="51631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Oval 101"/>
          <p:cNvSpPr/>
          <p:nvPr/>
        </p:nvSpPr>
        <p:spPr>
          <a:xfrm>
            <a:off x="4536000" y="53155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Oval 102"/>
          <p:cNvSpPr/>
          <p:nvPr/>
        </p:nvSpPr>
        <p:spPr>
          <a:xfrm>
            <a:off x="4231200" y="47863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Oval 103"/>
          <p:cNvSpPr/>
          <p:nvPr/>
        </p:nvSpPr>
        <p:spPr>
          <a:xfrm>
            <a:off x="4383600" y="49387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Oval 104"/>
          <p:cNvSpPr/>
          <p:nvPr/>
        </p:nvSpPr>
        <p:spPr>
          <a:xfrm>
            <a:off x="4536000" y="50911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6" name="Oval 105"/>
          <p:cNvSpPr/>
          <p:nvPr/>
        </p:nvSpPr>
        <p:spPr>
          <a:xfrm>
            <a:off x="4688400" y="52435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Oval 106"/>
          <p:cNvSpPr/>
          <p:nvPr/>
        </p:nvSpPr>
        <p:spPr>
          <a:xfrm>
            <a:off x="4231200" y="50107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Oval 107"/>
          <p:cNvSpPr/>
          <p:nvPr/>
        </p:nvSpPr>
        <p:spPr>
          <a:xfrm>
            <a:off x="4383600" y="47143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Oval 108"/>
          <p:cNvSpPr/>
          <p:nvPr/>
        </p:nvSpPr>
        <p:spPr>
          <a:xfrm>
            <a:off x="4536000" y="48667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Oval 109"/>
          <p:cNvSpPr/>
          <p:nvPr/>
        </p:nvSpPr>
        <p:spPr>
          <a:xfrm>
            <a:off x="4688400" y="50191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Oval 110"/>
          <p:cNvSpPr/>
          <p:nvPr/>
        </p:nvSpPr>
        <p:spPr>
          <a:xfrm>
            <a:off x="4340448" y="37530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Oval 111"/>
          <p:cNvSpPr/>
          <p:nvPr/>
        </p:nvSpPr>
        <p:spPr>
          <a:xfrm>
            <a:off x="4431163" y="41239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Oval 112"/>
          <p:cNvSpPr/>
          <p:nvPr/>
        </p:nvSpPr>
        <p:spPr>
          <a:xfrm>
            <a:off x="4645248" y="40578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Oval 113"/>
          <p:cNvSpPr/>
          <p:nvPr/>
        </p:nvSpPr>
        <p:spPr>
          <a:xfrm>
            <a:off x="4797648" y="42102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Oval 114"/>
          <p:cNvSpPr/>
          <p:nvPr/>
        </p:nvSpPr>
        <p:spPr>
          <a:xfrm>
            <a:off x="4492848" y="36810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Oval 115"/>
          <p:cNvSpPr/>
          <p:nvPr/>
        </p:nvSpPr>
        <p:spPr>
          <a:xfrm>
            <a:off x="4645248" y="38334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Oval 116"/>
          <p:cNvSpPr/>
          <p:nvPr/>
        </p:nvSpPr>
        <p:spPr>
          <a:xfrm>
            <a:off x="4797648" y="39858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Oval 117"/>
          <p:cNvSpPr/>
          <p:nvPr/>
        </p:nvSpPr>
        <p:spPr>
          <a:xfrm>
            <a:off x="4950048" y="41382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Oval 118"/>
          <p:cNvSpPr/>
          <p:nvPr/>
        </p:nvSpPr>
        <p:spPr>
          <a:xfrm>
            <a:off x="4492848" y="39054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Oval 119"/>
          <p:cNvSpPr/>
          <p:nvPr/>
        </p:nvSpPr>
        <p:spPr>
          <a:xfrm>
            <a:off x="4645248" y="360907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1" name="Oval 120"/>
          <p:cNvSpPr/>
          <p:nvPr/>
        </p:nvSpPr>
        <p:spPr>
          <a:xfrm>
            <a:off x="4797648" y="376147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 name="Oval 121"/>
          <p:cNvSpPr/>
          <p:nvPr/>
        </p:nvSpPr>
        <p:spPr>
          <a:xfrm>
            <a:off x="4950048" y="391387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Oval 122"/>
          <p:cNvSpPr/>
          <p:nvPr/>
        </p:nvSpPr>
        <p:spPr>
          <a:xfrm>
            <a:off x="4211960" y="50107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4" name="Oval 123"/>
          <p:cNvSpPr/>
          <p:nvPr/>
        </p:nvSpPr>
        <p:spPr>
          <a:xfrm>
            <a:off x="4302675" y="53816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5" name="Oval 124"/>
          <p:cNvSpPr/>
          <p:nvPr/>
        </p:nvSpPr>
        <p:spPr>
          <a:xfrm>
            <a:off x="4516760" y="53155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6" name="Oval 125"/>
          <p:cNvSpPr/>
          <p:nvPr/>
        </p:nvSpPr>
        <p:spPr>
          <a:xfrm>
            <a:off x="4669160" y="5467964"/>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7" name="Oval 126"/>
          <p:cNvSpPr/>
          <p:nvPr/>
        </p:nvSpPr>
        <p:spPr>
          <a:xfrm>
            <a:off x="4364360" y="49387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8" name="Oval 127"/>
          <p:cNvSpPr/>
          <p:nvPr/>
        </p:nvSpPr>
        <p:spPr>
          <a:xfrm>
            <a:off x="4516760" y="50911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9" name="Oval 128"/>
          <p:cNvSpPr/>
          <p:nvPr/>
        </p:nvSpPr>
        <p:spPr>
          <a:xfrm>
            <a:off x="4669160" y="52435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0" name="Oval 129"/>
          <p:cNvSpPr/>
          <p:nvPr/>
        </p:nvSpPr>
        <p:spPr>
          <a:xfrm>
            <a:off x="4821560" y="5395956"/>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1" name="Oval 130"/>
          <p:cNvSpPr/>
          <p:nvPr/>
        </p:nvSpPr>
        <p:spPr>
          <a:xfrm>
            <a:off x="4364360" y="51631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2" name="Oval 131"/>
          <p:cNvSpPr/>
          <p:nvPr/>
        </p:nvSpPr>
        <p:spPr>
          <a:xfrm>
            <a:off x="4516760" y="48667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3" name="Oval 132"/>
          <p:cNvSpPr/>
          <p:nvPr/>
        </p:nvSpPr>
        <p:spPr>
          <a:xfrm>
            <a:off x="4669160" y="50191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4" name="Oval 133"/>
          <p:cNvSpPr/>
          <p:nvPr/>
        </p:nvSpPr>
        <p:spPr>
          <a:xfrm>
            <a:off x="4821560" y="51715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5" name="Oval 134"/>
          <p:cNvSpPr/>
          <p:nvPr/>
        </p:nvSpPr>
        <p:spPr>
          <a:xfrm>
            <a:off x="3851920" y="39691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6" name="Oval 135"/>
          <p:cNvSpPr/>
          <p:nvPr/>
        </p:nvSpPr>
        <p:spPr>
          <a:xfrm>
            <a:off x="3942635" y="434001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7" name="Oval 136"/>
          <p:cNvSpPr/>
          <p:nvPr/>
        </p:nvSpPr>
        <p:spPr>
          <a:xfrm>
            <a:off x="4156720" y="42739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8" name="Oval 137"/>
          <p:cNvSpPr/>
          <p:nvPr/>
        </p:nvSpPr>
        <p:spPr>
          <a:xfrm>
            <a:off x="4309120" y="44263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9" name="Oval 138"/>
          <p:cNvSpPr/>
          <p:nvPr/>
        </p:nvSpPr>
        <p:spPr>
          <a:xfrm>
            <a:off x="4004320" y="389710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0" name="Oval 139"/>
          <p:cNvSpPr/>
          <p:nvPr/>
        </p:nvSpPr>
        <p:spPr>
          <a:xfrm>
            <a:off x="4156720" y="404950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1" name="Oval 140"/>
          <p:cNvSpPr/>
          <p:nvPr/>
        </p:nvSpPr>
        <p:spPr>
          <a:xfrm>
            <a:off x="4309120" y="420190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2" name="Oval 141"/>
          <p:cNvSpPr/>
          <p:nvPr/>
        </p:nvSpPr>
        <p:spPr>
          <a:xfrm>
            <a:off x="4461520" y="435430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3" name="Oval 142"/>
          <p:cNvSpPr/>
          <p:nvPr/>
        </p:nvSpPr>
        <p:spPr>
          <a:xfrm>
            <a:off x="4004320" y="41215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4" name="Oval 143"/>
          <p:cNvSpPr/>
          <p:nvPr/>
        </p:nvSpPr>
        <p:spPr>
          <a:xfrm>
            <a:off x="4156720" y="382510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5" name="Oval 144"/>
          <p:cNvSpPr/>
          <p:nvPr/>
        </p:nvSpPr>
        <p:spPr>
          <a:xfrm>
            <a:off x="4309120" y="397750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6" name="Oval 145"/>
          <p:cNvSpPr/>
          <p:nvPr/>
        </p:nvSpPr>
        <p:spPr>
          <a:xfrm>
            <a:off x="4461520" y="412990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7" name="Oval 146"/>
          <p:cNvSpPr/>
          <p:nvPr/>
        </p:nvSpPr>
        <p:spPr>
          <a:xfrm>
            <a:off x="4628480" y="332104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8" name="Oval 147"/>
          <p:cNvSpPr/>
          <p:nvPr/>
        </p:nvSpPr>
        <p:spPr>
          <a:xfrm>
            <a:off x="4719195" y="36919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9" name="Oval 148"/>
          <p:cNvSpPr/>
          <p:nvPr/>
        </p:nvSpPr>
        <p:spPr>
          <a:xfrm>
            <a:off x="4933280" y="362584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0" name="Oval 149"/>
          <p:cNvSpPr/>
          <p:nvPr/>
        </p:nvSpPr>
        <p:spPr>
          <a:xfrm>
            <a:off x="5085680" y="377824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1" name="Oval 150"/>
          <p:cNvSpPr/>
          <p:nvPr/>
        </p:nvSpPr>
        <p:spPr>
          <a:xfrm>
            <a:off x="4780880" y="324903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2" name="Oval 151"/>
          <p:cNvSpPr/>
          <p:nvPr/>
        </p:nvSpPr>
        <p:spPr>
          <a:xfrm>
            <a:off x="4933280" y="340143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3" name="Oval 152"/>
          <p:cNvSpPr/>
          <p:nvPr/>
        </p:nvSpPr>
        <p:spPr>
          <a:xfrm>
            <a:off x="5085680" y="355383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4" name="Oval 153"/>
          <p:cNvSpPr/>
          <p:nvPr/>
        </p:nvSpPr>
        <p:spPr>
          <a:xfrm>
            <a:off x="5238080" y="370623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5" name="Oval 154"/>
          <p:cNvSpPr/>
          <p:nvPr/>
        </p:nvSpPr>
        <p:spPr>
          <a:xfrm>
            <a:off x="4780880" y="347344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6" name="Oval 155"/>
          <p:cNvSpPr/>
          <p:nvPr/>
        </p:nvSpPr>
        <p:spPr>
          <a:xfrm>
            <a:off x="4933280" y="317702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7" name="Oval 156"/>
          <p:cNvSpPr/>
          <p:nvPr/>
        </p:nvSpPr>
        <p:spPr>
          <a:xfrm>
            <a:off x="5085680" y="332942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8" name="Oval 157"/>
          <p:cNvSpPr/>
          <p:nvPr/>
        </p:nvSpPr>
        <p:spPr>
          <a:xfrm>
            <a:off x="5238080" y="348182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9" name="Oval 158"/>
          <p:cNvSpPr/>
          <p:nvPr/>
        </p:nvSpPr>
        <p:spPr>
          <a:xfrm>
            <a:off x="4628480" y="36810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0" name="Oval 159"/>
          <p:cNvSpPr/>
          <p:nvPr/>
        </p:nvSpPr>
        <p:spPr>
          <a:xfrm>
            <a:off x="4719195" y="40519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1" name="Oval 160"/>
          <p:cNvSpPr/>
          <p:nvPr/>
        </p:nvSpPr>
        <p:spPr>
          <a:xfrm>
            <a:off x="4933280" y="39858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2" name="Oval 161"/>
          <p:cNvSpPr/>
          <p:nvPr/>
        </p:nvSpPr>
        <p:spPr>
          <a:xfrm>
            <a:off x="5085680" y="41382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3" name="Oval 162"/>
          <p:cNvSpPr/>
          <p:nvPr/>
        </p:nvSpPr>
        <p:spPr>
          <a:xfrm>
            <a:off x="4780880" y="360907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4" name="Oval 163"/>
          <p:cNvSpPr/>
          <p:nvPr/>
        </p:nvSpPr>
        <p:spPr>
          <a:xfrm>
            <a:off x="4933280" y="376147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5" name="Oval 164"/>
          <p:cNvSpPr/>
          <p:nvPr/>
        </p:nvSpPr>
        <p:spPr>
          <a:xfrm>
            <a:off x="5085680" y="391387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6" name="Oval 165"/>
          <p:cNvSpPr/>
          <p:nvPr/>
        </p:nvSpPr>
        <p:spPr>
          <a:xfrm>
            <a:off x="5238080" y="406627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7" name="Oval 166"/>
          <p:cNvSpPr/>
          <p:nvPr/>
        </p:nvSpPr>
        <p:spPr>
          <a:xfrm>
            <a:off x="4780880" y="38334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8" name="Oval 167"/>
          <p:cNvSpPr/>
          <p:nvPr/>
        </p:nvSpPr>
        <p:spPr>
          <a:xfrm>
            <a:off x="4933280" y="353706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9" name="Oval 168"/>
          <p:cNvSpPr/>
          <p:nvPr/>
        </p:nvSpPr>
        <p:spPr>
          <a:xfrm>
            <a:off x="5085680" y="368946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0" name="Oval 169"/>
          <p:cNvSpPr/>
          <p:nvPr/>
        </p:nvSpPr>
        <p:spPr>
          <a:xfrm>
            <a:off x="5238080" y="384186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1" name="Oval 170"/>
          <p:cNvSpPr/>
          <p:nvPr/>
        </p:nvSpPr>
        <p:spPr>
          <a:xfrm>
            <a:off x="3476352" y="49052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2" name="Oval 171"/>
          <p:cNvSpPr/>
          <p:nvPr/>
        </p:nvSpPr>
        <p:spPr>
          <a:xfrm>
            <a:off x="3567067" y="52761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3" name="Oval 172"/>
          <p:cNvSpPr/>
          <p:nvPr/>
        </p:nvSpPr>
        <p:spPr>
          <a:xfrm>
            <a:off x="3781152" y="52100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4" name="Oval 173"/>
          <p:cNvSpPr/>
          <p:nvPr/>
        </p:nvSpPr>
        <p:spPr>
          <a:xfrm>
            <a:off x="3933552" y="53624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5" name="Oval 174"/>
          <p:cNvSpPr/>
          <p:nvPr/>
        </p:nvSpPr>
        <p:spPr>
          <a:xfrm>
            <a:off x="3628752" y="483321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6" name="Oval 175"/>
          <p:cNvSpPr/>
          <p:nvPr/>
        </p:nvSpPr>
        <p:spPr>
          <a:xfrm>
            <a:off x="3781152" y="498561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7" name="Oval 176"/>
          <p:cNvSpPr/>
          <p:nvPr/>
        </p:nvSpPr>
        <p:spPr>
          <a:xfrm>
            <a:off x="3933552" y="513801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8" name="Oval 177"/>
          <p:cNvSpPr/>
          <p:nvPr/>
        </p:nvSpPr>
        <p:spPr>
          <a:xfrm>
            <a:off x="4085952" y="529041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9" name="Oval 178"/>
          <p:cNvSpPr/>
          <p:nvPr/>
        </p:nvSpPr>
        <p:spPr>
          <a:xfrm>
            <a:off x="3628752" y="50576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0" name="Oval 179"/>
          <p:cNvSpPr/>
          <p:nvPr/>
        </p:nvSpPr>
        <p:spPr>
          <a:xfrm>
            <a:off x="3781152" y="476120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1" name="Oval 180"/>
          <p:cNvSpPr/>
          <p:nvPr/>
        </p:nvSpPr>
        <p:spPr>
          <a:xfrm>
            <a:off x="3933552" y="491360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2" name="Oval 181"/>
          <p:cNvSpPr/>
          <p:nvPr/>
        </p:nvSpPr>
        <p:spPr>
          <a:xfrm>
            <a:off x="4085952" y="506600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3" name="Oval 182"/>
          <p:cNvSpPr/>
          <p:nvPr/>
        </p:nvSpPr>
        <p:spPr>
          <a:xfrm>
            <a:off x="3779912" y="43291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4" name="Oval 183"/>
          <p:cNvSpPr/>
          <p:nvPr/>
        </p:nvSpPr>
        <p:spPr>
          <a:xfrm>
            <a:off x="3870627" y="470005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5" name="Oval 184"/>
          <p:cNvSpPr/>
          <p:nvPr/>
        </p:nvSpPr>
        <p:spPr>
          <a:xfrm>
            <a:off x="4084712" y="46339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6" name="Oval 185"/>
          <p:cNvSpPr/>
          <p:nvPr/>
        </p:nvSpPr>
        <p:spPr>
          <a:xfrm>
            <a:off x="4237112" y="47863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7" name="Oval 186"/>
          <p:cNvSpPr/>
          <p:nvPr/>
        </p:nvSpPr>
        <p:spPr>
          <a:xfrm>
            <a:off x="3932312" y="42571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8" name="Oval 187"/>
          <p:cNvSpPr/>
          <p:nvPr/>
        </p:nvSpPr>
        <p:spPr>
          <a:xfrm>
            <a:off x="4084712" y="44095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9" name="Oval 188"/>
          <p:cNvSpPr/>
          <p:nvPr/>
        </p:nvSpPr>
        <p:spPr>
          <a:xfrm>
            <a:off x="4237112" y="45619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0" name="Oval 189"/>
          <p:cNvSpPr/>
          <p:nvPr/>
        </p:nvSpPr>
        <p:spPr>
          <a:xfrm>
            <a:off x="4389512" y="47143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1" name="Oval 190"/>
          <p:cNvSpPr/>
          <p:nvPr/>
        </p:nvSpPr>
        <p:spPr>
          <a:xfrm>
            <a:off x="3932312" y="44815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2" name="Oval 191"/>
          <p:cNvSpPr/>
          <p:nvPr/>
        </p:nvSpPr>
        <p:spPr>
          <a:xfrm>
            <a:off x="4084712" y="41851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3" name="Oval 192"/>
          <p:cNvSpPr/>
          <p:nvPr/>
        </p:nvSpPr>
        <p:spPr>
          <a:xfrm>
            <a:off x="4237112" y="43375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4" name="Oval 193"/>
          <p:cNvSpPr/>
          <p:nvPr/>
        </p:nvSpPr>
        <p:spPr>
          <a:xfrm>
            <a:off x="4389512" y="44899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5" name="Oval 194"/>
          <p:cNvSpPr/>
          <p:nvPr/>
        </p:nvSpPr>
        <p:spPr>
          <a:xfrm>
            <a:off x="4268440" y="353706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6" name="Oval 195"/>
          <p:cNvSpPr/>
          <p:nvPr/>
        </p:nvSpPr>
        <p:spPr>
          <a:xfrm>
            <a:off x="4359155" y="39079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7" name="Oval 196"/>
          <p:cNvSpPr/>
          <p:nvPr/>
        </p:nvSpPr>
        <p:spPr>
          <a:xfrm>
            <a:off x="4573240" y="384186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8" name="Oval 197"/>
          <p:cNvSpPr/>
          <p:nvPr/>
        </p:nvSpPr>
        <p:spPr>
          <a:xfrm>
            <a:off x="4725640" y="399426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9" name="Oval 198"/>
          <p:cNvSpPr/>
          <p:nvPr/>
        </p:nvSpPr>
        <p:spPr>
          <a:xfrm>
            <a:off x="4420840" y="34650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0" name="Oval 199"/>
          <p:cNvSpPr/>
          <p:nvPr/>
        </p:nvSpPr>
        <p:spPr>
          <a:xfrm>
            <a:off x="4573240" y="36174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1" name="Oval 200"/>
          <p:cNvSpPr/>
          <p:nvPr/>
        </p:nvSpPr>
        <p:spPr>
          <a:xfrm>
            <a:off x="4725640" y="37698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2" name="Oval 201"/>
          <p:cNvSpPr/>
          <p:nvPr/>
        </p:nvSpPr>
        <p:spPr>
          <a:xfrm>
            <a:off x="4878040" y="39222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3" name="Oval 202"/>
          <p:cNvSpPr/>
          <p:nvPr/>
        </p:nvSpPr>
        <p:spPr>
          <a:xfrm>
            <a:off x="4420840" y="368946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4" name="Oval 203"/>
          <p:cNvSpPr/>
          <p:nvPr/>
        </p:nvSpPr>
        <p:spPr>
          <a:xfrm>
            <a:off x="4573240" y="339305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5" name="Oval 204"/>
          <p:cNvSpPr/>
          <p:nvPr/>
        </p:nvSpPr>
        <p:spPr>
          <a:xfrm>
            <a:off x="4725640" y="354545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6" name="Oval 205"/>
          <p:cNvSpPr/>
          <p:nvPr/>
        </p:nvSpPr>
        <p:spPr>
          <a:xfrm>
            <a:off x="4878040" y="369785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7" name="Oval 206"/>
          <p:cNvSpPr/>
          <p:nvPr/>
        </p:nvSpPr>
        <p:spPr>
          <a:xfrm>
            <a:off x="3923928" y="41059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8" name="Oval 207"/>
          <p:cNvSpPr/>
          <p:nvPr/>
        </p:nvSpPr>
        <p:spPr>
          <a:xfrm>
            <a:off x="4014643" y="44768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9" name="Oval 208"/>
          <p:cNvSpPr/>
          <p:nvPr/>
        </p:nvSpPr>
        <p:spPr>
          <a:xfrm>
            <a:off x="4228728" y="44107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0" name="Oval 209"/>
          <p:cNvSpPr/>
          <p:nvPr/>
        </p:nvSpPr>
        <p:spPr>
          <a:xfrm>
            <a:off x="4381128" y="45631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1" name="Oval 210"/>
          <p:cNvSpPr/>
          <p:nvPr/>
        </p:nvSpPr>
        <p:spPr>
          <a:xfrm>
            <a:off x="4076328" y="40339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2" name="Oval 211"/>
          <p:cNvSpPr/>
          <p:nvPr/>
        </p:nvSpPr>
        <p:spPr>
          <a:xfrm>
            <a:off x="4228728" y="41863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3" name="Oval 212"/>
          <p:cNvSpPr/>
          <p:nvPr/>
        </p:nvSpPr>
        <p:spPr>
          <a:xfrm>
            <a:off x="4381128" y="43387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4" name="Oval 213"/>
          <p:cNvSpPr/>
          <p:nvPr/>
        </p:nvSpPr>
        <p:spPr>
          <a:xfrm>
            <a:off x="4533528" y="44911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5" name="Oval 214"/>
          <p:cNvSpPr/>
          <p:nvPr/>
        </p:nvSpPr>
        <p:spPr>
          <a:xfrm>
            <a:off x="4076328" y="42583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6" name="Oval 215"/>
          <p:cNvSpPr/>
          <p:nvPr/>
        </p:nvSpPr>
        <p:spPr>
          <a:xfrm>
            <a:off x="4228728" y="39619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7" name="Oval 216"/>
          <p:cNvSpPr/>
          <p:nvPr/>
        </p:nvSpPr>
        <p:spPr>
          <a:xfrm>
            <a:off x="4381128" y="41143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 name="Oval 217"/>
          <p:cNvSpPr/>
          <p:nvPr/>
        </p:nvSpPr>
        <p:spPr>
          <a:xfrm>
            <a:off x="4533528" y="42667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9" name="Oval 218"/>
          <p:cNvSpPr/>
          <p:nvPr/>
        </p:nvSpPr>
        <p:spPr>
          <a:xfrm>
            <a:off x="3779912" y="44731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0" name="Oval 219"/>
          <p:cNvSpPr/>
          <p:nvPr/>
        </p:nvSpPr>
        <p:spPr>
          <a:xfrm>
            <a:off x="3870627" y="484406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1" name="Oval 220"/>
          <p:cNvSpPr/>
          <p:nvPr/>
        </p:nvSpPr>
        <p:spPr>
          <a:xfrm>
            <a:off x="4084712" y="47779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2" name="Oval 221"/>
          <p:cNvSpPr/>
          <p:nvPr/>
        </p:nvSpPr>
        <p:spPr>
          <a:xfrm>
            <a:off x="4237112" y="49303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3" name="Oval 222"/>
          <p:cNvSpPr/>
          <p:nvPr/>
        </p:nvSpPr>
        <p:spPr>
          <a:xfrm>
            <a:off x="3932312" y="44011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4" name="Oval 223"/>
          <p:cNvSpPr/>
          <p:nvPr/>
        </p:nvSpPr>
        <p:spPr>
          <a:xfrm>
            <a:off x="4084712" y="45535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5" name="Oval 224"/>
          <p:cNvSpPr/>
          <p:nvPr/>
        </p:nvSpPr>
        <p:spPr>
          <a:xfrm>
            <a:off x="4237112" y="47059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6" name="Oval 225"/>
          <p:cNvSpPr/>
          <p:nvPr/>
        </p:nvSpPr>
        <p:spPr>
          <a:xfrm>
            <a:off x="4389512" y="48583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7" name="Oval 226"/>
          <p:cNvSpPr/>
          <p:nvPr/>
        </p:nvSpPr>
        <p:spPr>
          <a:xfrm>
            <a:off x="3932312" y="46255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8" name="Oval 227"/>
          <p:cNvSpPr/>
          <p:nvPr/>
        </p:nvSpPr>
        <p:spPr>
          <a:xfrm>
            <a:off x="4084712" y="43291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9" name="Oval 228"/>
          <p:cNvSpPr/>
          <p:nvPr/>
        </p:nvSpPr>
        <p:spPr>
          <a:xfrm>
            <a:off x="4237112" y="44815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0" name="Oval 229"/>
          <p:cNvSpPr/>
          <p:nvPr/>
        </p:nvSpPr>
        <p:spPr>
          <a:xfrm>
            <a:off x="4389512" y="46339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1" name="Oval 230"/>
          <p:cNvSpPr/>
          <p:nvPr/>
        </p:nvSpPr>
        <p:spPr>
          <a:xfrm>
            <a:off x="4860032" y="44011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2" name="Oval 231"/>
          <p:cNvSpPr/>
          <p:nvPr/>
        </p:nvSpPr>
        <p:spPr>
          <a:xfrm>
            <a:off x="4950747" y="47720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3" name="Oval 232"/>
          <p:cNvSpPr/>
          <p:nvPr/>
        </p:nvSpPr>
        <p:spPr>
          <a:xfrm>
            <a:off x="5164832" y="4705964"/>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7" name="Oval 236"/>
          <p:cNvSpPr/>
          <p:nvPr/>
        </p:nvSpPr>
        <p:spPr>
          <a:xfrm>
            <a:off x="5317232" y="4633956"/>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8" name="Oval 237"/>
          <p:cNvSpPr/>
          <p:nvPr/>
        </p:nvSpPr>
        <p:spPr>
          <a:xfrm>
            <a:off x="5469632" y="4786356"/>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9" name="Oval 238"/>
          <p:cNvSpPr/>
          <p:nvPr/>
        </p:nvSpPr>
        <p:spPr>
          <a:xfrm>
            <a:off x="5012432" y="45535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0" name="Oval 239"/>
          <p:cNvSpPr/>
          <p:nvPr/>
        </p:nvSpPr>
        <p:spPr>
          <a:xfrm>
            <a:off x="5164832" y="42571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1" name="Oval 240"/>
          <p:cNvSpPr/>
          <p:nvPr/>
        </p:nvSpPr>
        <p:spPr>
          <a:xfrm>
            <a:off x="5317232" y="4409548"/>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3" name="Oval 242"/>
          <p:cNvSpPr/>
          <p:nvPr/>
        </p:nvSpPr>
        <p:spPr>
          <a:xfrm>
            <a:off x="5220072" y="5130868"/>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4" name="Oval 243"/>
          <p:cNvSpPr/>
          <p:nvPr/>
        </p:nvSpPr>
        <p:spPr>
          <a:xfrm>
            <a:off x="5372472" y="5058860"/>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5" name="Oval 244"/>
          <p:cNvSpPr/>
          <p:nvPr/>
        </p:nvSpPr>
        <p:spPr>
          <a:xfrm>
            <a:off x="5524872" y="5211260"/>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6" name="Oval 245"/>
          <p:cNvSpPr/>
          <p:nvPr/>
        </p:nvSpPr>
        <p:spPr>
          <a:xfrm>
            <a:off x="5372472" y="4834452"/>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7" name="Oval 246"/>
          <p:cNvSpPr/>
          <p:nvPr/>
        </p:nvSpPr>
        <p:spPr>
          <a:xfrm>
            <a:off x="3851920" y="34746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8" name="Oval 247"/>
          <p:cNvSpPr/>
          <p:nvPr/>
        </p:nvSpPr>
        <p:spPr>
          <a:xfrm>
            <a:off x="4004320" y="36270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0" name="Oval 249"/>
          <p:cNvSpPr/>
          <p:nvPr/>
        </p:nvSpPr>
        <p:spPr>
          <a:xfrm>
            <a:off x="5517728" y="3753092"/>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1" name="Oval 250"/>
          <p:cNvSpPr/>
          <p:nvPr/>
        </p:nvSpPr>
        <p:spPr>
          <a:xfrm>
            <a:off x="5670128" y="3905492"/>
            <a:ext cx="54000" cy="5400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69723" y="980728"/>
            <a:ext cx="8962225" cy="738664"/>
          </a:xfrm>
          <a:prstGeom prst="rect">
            <a:avLst/>
          </a:prstGeom>
        </p:spPr>
        <p:txBody>
          <a:bodyPr wrap="square">
            <a:spAutoFit/>
          </a:bodyPr>
          <a:lstStyle/>
          <a:p>
            <a:r>
              <a:rPr lang="en-GB" sz="1400" dirty="0"/>
              <a:t>Segmentation and stratification identify the people most at risk of needing future care. </a:t>
            </a:r>
            <a:r>
              <a:rPr lang="en-GB" sz="1400" b="1" dirty="0"/>
              <a:t>Impactability</a:t>
            </a:r>
            <a:r>
              <a:rPr lang="en-GB" sz="1400" dirty="0"/>
              <a:t> goes a step further and </a:t>
            </a:r>
            <a:r>
              <a:rPr lang="en-GB" sz="1400" b="1" dirty="0"/>
              <a:t>aims to identify people who could benefit most from particular interventions</a:t>
            </a:r>
            <a:r>
              <a:rPr lang="en-GB" sz="1400" dirty="0"/>
              <a:t>, allowing for more effective personalisation of care plans.</a:t>
            </a:r>
          </a:p>
        </p:txBody>
      </p:sp>
      <p:sp>
        <p:nvSpPr>
          <p:cNvPr id="252" name="TextBox 251"/>
          <p:cNvSpPr txBox="1"/>
          <p:nvPr/>
        </p:nvSpPr>
        <p:spPr>
          <a:xfrm>
            <a:off x="336772" y="1919447"/>
            <a:ext cx="2486578" cy="276999"/>
          </a:xfrm>
          <a:prstGeom prst="rect">
            <a:avLst/>
          </a:prstGeom>
          <a:noFill/>
        </p:spPr>
        <p:txBody>
          <a:bodyPr wrap="none" rtlCol="0">
            <a:spAutoFit/>
          </a:bodyPr>
          <a:lstStyle/>
          <a:p>
            <a:r>
              <a:rPr lang="en-GB" sz="1200" b="1" dirty="0"/>
              <a:t>Segmentation and stratification</a:t>
            </a:r>
          </a:p>
        </p:txBody>
      </p:sp>
      <p:sp>
        <p:nvSpPr>
          <p:cNvPr id="255" name="TextBox 254"/>
          <p:cNvSpPr txBox="1"/>
          <p:nvPr/>
        </p:nvSpPr>
        <p:spPr>
          <a:xfrm>
            <a:off x="4052028" y="1916832"/>
            <a:ext cx="1125629" cy="276999"/>
          </a:xfrm>
          <a:prstGeom prst="rect">
            <a:avLst/>
          </a:prstGeom>
          <a:noFill/>
        </p:spPr>
        <p:txBody>
          <a:bodyPr wrap="none" rtlCol="0">
            <a:spAutoFit/>
          </a:bodyPr>
          <a:lstStyle/>
          <a:p>
            <a:r>
              <a:rPr lang="en-GB" sz="1200" b="1" dirty="0"/>
              <a:t>Impactability</a:t>
            </a:r>
          </a:p>
        </p:txBody>
      </p:sp>
      <p:sp>
        <p:nvSpPr>
          <p:cNvPr id="256" name="TextBox 255"/>
          <p:cNvSpPr txBox="1"/>
          <p:nvPr/>
        </p:nvSpPr>
        <p:spPr>
          <a:xfrm>
            <a:off x="6893902" y="1916832"/>
            <a:ext cx="1782667" cy="276999"/>
          </a:xfrm>
          <a:prstGeom prst="rect">
            <a:avLst/>
          </a:prstGeom>
          <a:noFill/>
        </p:spPr>
        <p:txBody>
          <a:bodyPr wrap="none" rtlCol="0">
            <a:spAutoFit/>
          </a:bodyPr>
          <a:lstStyle/>
          <a:p>
            <a:r>
              <a:rPr lang="en-GB" sz="1200" b="1" dirty="0"/>
              <a:t>Tailored interventions</a:t>
            </a:r>
          </a:p>
        </p:txBody>
      </p:sp>
      <p:sp>
        <p:nvSpPr>
          <p:cNvPr id="257" name="Oval 256"/>
          <p:cNvSpPr/>
          <p:nvPr/>
        </p:nvSpPr>
        <p:spPr>
          <a:xfrm flipH="1">
            <a:off x="3494352" y="48798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8" name="Oval 257"/>
          <p:cNvSpPr/>
          <p:nvPr/>
        </p:nvSpPr>
        <p:spPr>
          <a:xfrm flipH="1">
            <a:off x="3646752" y="48078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9" name="Oval 258"/>
          <p:cNvSpPr/>
          <p:nvPr/>
        </p:nvSpPr>
        <p:spPr>
          <a:xfrm flipH="1">
            <a:off x="3799152" y="47358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0" name="Oval 259"/>
          <p:cNvSpPr/>
          <p:nvPr/>
        </p:nvSpPr>
        <p:spPr>
          <a:xfrm flipH="1">
            <a:off x="3951552" y="48882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1" name="Oval 260"/>
          <p:cNvSpPr/>
          <p:nvPr/>
        </p:nvSpPr>
        <p:spPr>
          <a:xfrm flipH="1">
            <a:off x="3951552" y="46638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2" name="Oval 261"/>
          <p:cNvSpPr/>
          <p:nvPr/>
        </p:nvSpPr>
        <p:spPr>
          <a:xfrm flipH="1">
            <a:off x="4103952" y="48162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3" name="Oval 262"/>
          <p:cNvSpPr/>
          <p:nvPr/>
        </p:nvSpPr>
        <p:spPr>
          <a:xfrm flipH="1">
            <a:off x="3844776" y="48798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4" name="Oval 263"/>
          <p:cNvSpPr/>
          <p:nvPr/>
        </p:nvSpPr>
        <p:spPr>
          <a:xfrm flipH="1">
            <a:off x="3997176" y="48078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5" name="Oval 264"/>
          <p:cNvSpPr/>
          <p:nvPr/>
        </p:nvSpPr>
        <p:spPr>
          <a:xfrm flipH="1">
            <a:off x="3836392" y="43758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6" name="Oval 265"/>
          <p:cNvSpPr/>
          <p:nvPr/>
        </p:nvSpPr>
        <p:spPr>
          <a:xfrm flipH="1">
            <a:off x="3927107" y="47467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7" name="Oval 266"/>
          <p:cNvSpPr/>
          <p:nvPr/>
        </p:nvSpPr>
        <p:spPr>
          <a:xfrm flipH="1">
            <a:off x="4141192" y="46806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8" name="Oval 267"/>
          <p:cNvSpPr/>
          <p:nvPr/>
        </p:nvSpPr>
        <p:spPr>
          <a:xfrm flipH="1">
            <a:off x="4293592" y="48330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9" name="Oval 268"/>
          <p:cNvSpPr/>
          <p:nvPr/>
        </p:nvSpPr>
        <p:spPr>
          <a:xfrm flipH="1">
            <a:off x="3988792" y="43038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0" name="Oval 269"/>
          <p:cNvSpPr/>
          <p:nvPr/>
        </p:nvSpPr>
        <p:spPr>
          <a:xfrm flipH="1">
            <a:off x="4141192" y="44562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1" name="Oval 270"/>
          <p:cNvSpPr/>
          <p:nvPr/>
        </p:nvSpPr>
        <p:spPr>
          <a:xfrm flipH="1">
            <a:off x="4293592" y="46086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2" name="Oval 271"/>
          <p:cNvSpPr/>
          <p:nvPr/>
        </p:nvSpPr>
        <p:spPr>
          <a:xfrm flipH="1">
            <a:off x="3988792" y="45282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3" name="Oval 272"/>
          <p:cNvSpPr/>
          <p:nvPr/>
        </p:nvSpPr>
        <p:spPr>
          <a:xfrm flipH="1">
            <a:off x="4141192" y="423180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4" name="Oval 273"/>
          <p:cNvSpPr/>
          <p:nvPr/>
        </p:nvSpPr>
        <p:spPr>
          <a:xfrm flipH="1">
            <a:off x="4293592" y="438420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5" name="Oval 274"/>
          <p:cNvSpPr/>
          <p:nvPr/>
        </p:nvSpPr>
        <p:spPr>
          <a:xfrm flipH="1">
            <a:off x="3908400" y="43758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6" name="Oval 275"/>
          <p:cNvSpPr/>
          <p:nvPr/>
        </p:nvSpPr>
        <p:spPr>
          <a:xfrm flipH="1">
            <a:off x="3999115" y="47467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7" name="Oval 276"/>
          <p:cNvSpPr/>
          <p:nvPr/>
        </p:nvSpPr>
        <p:spPr>
          <a:xfrm flipH="1">
            <a:off x="4213200" y="46806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8" name="Oval 277"/>
          <p:cNvSpPr/>
          <p:nvPr/>
        </p:nvSpPr>
        <p:spPr>
          <a:xfrm flipH="1">
            <a:off x="4060800" y="43038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9" name="Oval 278"/>
          <p:cNvSpPr/>
          <p:nvPr/>
        </p:nvSpPr>
        <p:spPr>
          <a:xfrm flipH="1">
            <a:off x="4213200" y="44562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0" name="Oval 279"/>
          <p:cNvSpPr/>
          <p:nvPr/>
        </p:nvSpPr>
        <p:spPr>
          <a:xfrm flipH="1">
            <a:off x="4060800" y="45282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1" name="Oval 280"/>
          <p:cNvSpPr/>
          <p:nvPr/>
        </p:nvSpPr>
        <p:spPr>
          <a:xfrm flipH="1">
            <a:off x="4213200" y="423180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2" name="Oval 281"/>
          <p:cNvSpPr/>
          <p:nvPr/>
        </p:nvSpPr>
        <p:spPr>
          <a:xfrm flipH="1">
            <a:off x="3419872" y="45918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3" name="Oval 282"/>
          <p:cNvSpPr/>
          <p:nvPr/>
        </p:nvSpPr>
        <p:spPr>
          <a:xfrm flipH="1">
            <a:off x="3724672" y="48966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4" name="Oval 283"/>
          <p:cNvSpPr/>
          <p:nvPr/>
        </p:nvSpPr>
        <p:spPr>
          <a:xfrm flipH="1">
            <a:off x="3572272" y="45198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5" name="Oval 284"/>
          <p:cNvSpPr/>
          <p:nvPr/>
        </p:nvSpPr>
        <p:spPr>
          <a:xfrm flipH="1">
            <a:off x="3724672" y="46722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6" name="Oval 285"/>
          <p:cNvSpPr/>
          <p:nvPr/>
        </p:nvSpPr>
        <p:spPr>
          <a:xfrm flipH="1">
            <a:off x="3877072" y="48246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7" name="Oval 286"/>
          <p:cNvSpPr/>
          <p:nvPr/>
        </p:nvSpPr>
        <p:spPr>
          <a:xfrm flipH="1">
            <a:off x="3572272" y="47442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8" name="Oval 287"/>
          <p:cNvSpPr/>
          <p:nvPr/>
        </p:nvSpPr>
        <p:spPr>
          <a:xfrm flipH="1">
            <a:off x="3724672" y="444783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9" name="Oval 288"/>
          <p:cNvSpPr/>
          <p:nvPr/>
        </p:nvSpPr>
        <p:spPr>
          <a:xfrm flipH="1">
            <a:off x="3877072" y="460023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0" name="Oval 289"/>
          <p:cNvSpPr/>
          <p:nvPr/>
        </p:nvSpPr>
        <p:spPr>
          <a:xfrm flipH="1">
            <a:off x="4029472" y="475263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1" name="Oval 290"/>
          <p:cNvSpPr/>
          <p:nvPr/>
        </p:nvSpPr>
        <p:spPr>
          <a:xfrm flipH="1">
            <a:off x="4287147" y="43146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2" name="Oval 291"/>
          <p:cNvSpPr/>
          <p:nvPr/>
        </p:nvSpPr>
        <p:spPr>
          <a:xfrm flipH="1">
            <a:off x="4196432" y="43038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3" name="Oval 292"/>
          <p:cNvSpPr/>
          <p:nvPr/>
        </p:nvSpPr>
        <p:spPr>
          <a:xfrm flipH="1">
            <a:off x="4287147" y="467471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4" name="Oval 293"/>
          <p:cNvSpPr/>
          <p:nvPr/>
        </p:nvSpPr>
        <p:spPr>
          <a:xfrm flipH="1">
            <a:off x="3500264" y="48798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5" name="Oval 294"/>
          <p:cNvSpPr/>
          <p:nvPr/>
        </p:nvSpPr>
        <p:spPr>
          <a:xfrm flipH="1">
            <a:off x="3652664" y="48078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6" name="Oval 295"/>
          <p:cNvSpPr/>
          <p:nvPr/>
        </p:nvSpPr>
        <p:spPr>
          <a:xfrm flipH="1">
            <a:off x="3836392" y="415980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7" name="Oval 296"/>
          <p:cNvSpPr/>
          <p:nvPr/>
        </p:nvSpPr>
        <p:spPr>
          <a:xfrm flipH="1">
            <a:off x="3927107" y="453069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8" name="Oval 297"/>
          <p:cNvSpPr/>
          <p:nvPr/>
        </p:nvSpPr>
        <p:spPr>
          <a:xfrm flipH="1">
            <a:off x="4141192" y="446460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9" name="Oval 298"/>
          <p:cNvSpPr/>
          <p:nvPr/>
        </p:nvSpPr>
        <p:spPr>
          <a:xfrm flipH="1">
            <a:off x="4293592" y="461700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0" name="Oval 299"/>
          <p:cNvSpPr/>
          <p:nvPr/>
        </p:nvSpPr>
        <p:spPr>
          <a:xfrm flipH="1">
            <a:off x="3988792" y="40877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1" name="Oval 300"/>
          <p:cNvSpPr/>
          <p:nvPr/>
        </p:nvSpPr>
        <p:spPr>
          <a:xfrm flipH="1">
            <a:off x="4141192" y="42401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2" name="Oval 301"/>
          <p:cNvSpPr/>
          <p:nvPr/>
        </p:nvSpPr>
        <p:spPr>
          <a:xfrm flipH="1">
            <a:off x="4293592" y="43925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3" name="Oval 302"/>
          <p:cNvSpPr/>
          <p:nvPr/>
        </p:nvSpPr>
        <p:spPr>
          <a:xfrm flipH="1">
            <a:off x="3988792" y="431220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4" name="Oval 303"/>
          <p:cNvSpPr/>
          <p:nvPr/>
        </p:nvSpPr>
        <p:spPr>
          <a:xfrm flipH="1">
            <a:off x="4141192" y="40157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5" name="Oval 304"/>
          <p:cNvSpPr/>
          <p:nvPr/>
        </p:nvSpPr>
        <p:spPr>
          <a:xfrm flipH="1">
            <a:off x="4293592" y="41681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6" name="Oval 305"/>
          <p:cNvSpPr/>
          <p:nvPr/>
        </p:nvSpPr>
        <p:spPr>
          <a:xfrm flipH="1">
            <a:off x="3491880" y="47287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7" name="Oval 306"/>
          <p:cNvSpPr/>
          <p:nvPr/>
        </p:nvSpPr>
        <p:spPr>
          <a:xfrm flipH="1">
            <a:off x="3644280" y="465671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8" name="Oval 307"/>
          <p:cNvSpPr/>
          <p:nvPr/>
        </p:nvSpPr>
        <p:spPr>
          <a:xfrm flipH="1">
            <a:off x="3796680" y="480911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9" name="Oval 308"/>
          <p:cNvSpPr/>
          <p:nvPr/>
        </p:nvSpPr>
        <p:spPr>
          <a:xfrm flipH="1">
            <a:off x="3644280" y="48811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0" name="Oval 309"/>
          <p:cNvSpPr/>
          <p:nvPr/>
        </p:nvSpPr>
        <p:spPr>
          <a:xfrm flipH="1">
            <a:off x="3796680" y="458470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1" name="Oval 310"/>
          <p:cNvSpPr/>
          <p:nvPr/>
        </p:nvSpPr>
        <p:spPr>
          <a:xfrm flipH="1">
            <a:off x="3949080" y="473710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2" name="Oval 311"/>
          <p:cNvSpPr/>
          <p:nvPr/>
        </p:nvSpPr>
        <p:spPr>
          <a:xfrm flipH="1">
            <a:off x="4101480" y="488950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3" name="Oval 312"/>
          <p:cNvSpPr/>
          <p:nvPr/>
        </p:nvSpPr>
        <p:spPr>
          <a:xfrm flipH="1">
            <a:off x="3419872" y="40974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4" name="Oval 313"/>
          <p:cNvSpPr/>
          <p:nvPr/>
        </p:nvSpPr>
        <p:spPr>
          <a:xfrm flipH="1">
            <a:off x="3572272" y="424981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5" name="Oval 314"/>
          <p:cNvSpPr/>
          <p:nvPr/>
        </p:nvSpPr>
        <p:spPr>
          <a:xfrm>
            <a:off x="3422344" y="50911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6" name="Oval 315"/>
          <p:cNvSpPr/>
          <p:nvPr/>
        </p:nvSpPr>
        <p:spPr>
          <a:xfrm>
            <a:off x="3422344" y="48667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7" name="Oval 316"/>
          <p:cNvSpPr/>
          <p:nvPr/>
        </p:nvSpPr>
        <p:spPr>
          <a:xfrm>
            <a:off x="3574744" y="50191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8" name="Oval 317"/>
          <p:cNvSpPr/>
          <p:nvPr/>
        </p:nvSpPr>
        <p:spPr>
          <a:xfrm>
            <a:off x="3422344" y="46423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9" name="Oval 318"/>
          <p:cNvSpPr/>
          <p:nvPr/>
        </p:nvSpPr>
        <p:spPr>
          <a:xfrm>
            <a:off x="3574744" y="47947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0" name="Oval 319"/>
          <p:cNvSpPr/>
          <p:nvPr/>
        </p:nvSpPr>
        <p:spPr>
          <a:xfrm>
            <a:off x="3422344" y="441793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1" name="Oval 320"/>
          <p:cNvSpPr/>
          <p:nvPr/>
        </p:nvSpPr>
        <p:spPr>
          <a:xfrm>
            <a:off x="3574744" y="457033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2" name="Oval 321"/>
          <p:cNvSpPr/>
          <p:nvPr/>
        </p:nvSpPr>
        <p:spPr>
          <a:xfrm>
            <a:off x="3727144" y="472273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3" name="Oval 322"/>
          <p:cNvSpPr/>
          <p:nvPr/>
        </p:nvSpPr>
        <p:spPr>
          <a:xfrm>
            <a:off x="3574744" y="43459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4" name="Oval 323"/>
          <p:cNvSpPr/>
          <p:nvPr/>
        </p:nvSpPr>
        <p:spPr>
          <a:xfrm>
            <a:off x="3727144" y="449832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5" name="Oval 324"/>
          <p:cNvSpPr/>
          <p:nvPr/>
        </p:nvSpPr>
        <p:spPr>
          <a:xfrm>
            <a:off x="3467968" y="47863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6" name="Oval 325"/>
          <p:cNvSpPr/>
          <p:nvPr/>
        </p:nvSpPr>
        <p:spPr>
          <a:xfrm>
            <a:off x="3620368" y="49387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7" name="Oval 326"/>
          <p:cNvSpPr/>
          <p:nvPr/>
        </p:nvSpPr>
        <p:spPr>
          <a:xfrm>
            <a:off x="3467968" y="45619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8" name="Oval 327"/>
          <p:cNvSpPr/>
          <p:nvPr/>
        </p:nvSpPr>
        <p:spPr>
          <a:xfrm>
            <a:off x="3620368" y="47143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9" name="Oval 328"/>
          <p:cNvSpPr/>
          <p:nvPr/>
        </p:nvSpPr>
        <p:spPr>
          <a:xfrm>
            <a:off x="3772768" y="48667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0" name="Oval 329"/>
          <p:cNvSpPr/>
          <p:nvPr/>
        </p:nvSpPr>
        <p:spPr>
          <a:xfrm>
            <a:off x="3467968" y="43375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1" name="Oval 330"/>
          <p:cNvSpPr/>
          <p:nvPr/>
        </p:nvSpPr>
        <p:spPr>
          <a:xfrm>
            <a:off x="3620368" y="44899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2" name="Oval 331"/>
          <p:cNvSpPr/>
          <p:nvPr/>
        </p:nvSpPr>
        <p:spPr>
          <a:xfrm>
            <a:off x="3772768" y="46423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3" name="Oval 332"/>
          <p:cNvSpPr/>
          <p:nvPr/>
        </p:nvSpPr>
        <p:spPr>
          <a:xfrm>
            <a:off x="3764384" y="43626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4" name="Oval 333"/>
          <p:cNvSpPr/>
          <p:nvPr/>
        </p:nvSpPr>
        <p:spPr>
          <a:xfrm>
            <a:off x="3916784" y="42906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5" name="Oval 334"/>
          <p:cNvSpPr/>
          <p:nvPr/>
        </p:nvSpPr>
        <p:spPr>
          <a:xfrm>
            <a:off x="3422344" y="50911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6" name="Oval 335"/>
          <p:cNvSpPr/>
          <p:nvPr/>
        </p:nvSpPr>
        <p:spPr>
          <a:xfrm>
            <a:off x="3422344" y="48667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7" name="Oval 336"/>
          <p:cNvSpPr/>
          <p:nvPr/>
        </p:nvSpPr>
        <p:spPr>
          <a:xfrm>
            <a:off x="3574744" y="50191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8" name="Oval 337"/>
          <p:cNvSpPr/>
          <p:nvPr/>
        </p:nvSpPr>
        <p:spPr>
          <a:xfrm>
            <a:off x="3469907" y="42763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9" name="Oval 338"/>
          <p:cNvSpPr/>
          <p:nvPr/>
        </p:nvSpPr>
        <p:spPr>
          <a:xfrm>
            <a:off x="3836392" y="436269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0" name="Oval 339"/>
          <p:cNvSpPr/>
          <p:nvPr/>
        </p:nvSpPr>
        <p:spPr>
          <a:xfrm>
            <a:off x="3988792" y="429068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1" name="Oval 340"/>
          <p:cNvSpPr/>
          <p:nvPr/>
        </p:nvSpPr>
        <p:spPr>
          <a:xfrm>
            <a:off x="3555504" y="50191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2" name="Oval 341"/>
          <p:cNvSpPr/>
          <p:nvPr/>
        </p:nvSpPr>
        <p:spPr>
          <a:xfrm>
            <a:off x="3500264" y="450670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3" name="Oval 342"/>
          <p:cNvSpPr/>
          <p:nvPr/>
        </p:nvSpPr>
        <p:spPr>
          <a:xfrm>
            <a:off x="3500264" y="428230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4" name="Oval 343"/>
          <p:cNvSpPr/>
          <p:nvPr/>
        </p:nvSpPr>
        <p:spPr>
          <a:xfrm>
            <a:off x="3428256" y="48667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5" name="Oval 344"/>
          <p:cNvSpPr/>
          <p:nvPr/>
        </p:nvSpPr>
        <p:spPr>
          <a:xfrm>
            <a:off x="3428256" y="464234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6" name="Oval 345"/>
          <p:cNvSpPr/>
          <p:nvPr/>
        </p:nvSpPr>
        <p:spPr>
          <a:xfrm>
            <a:off x="3419872" y="47155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7" name="Oval 346"/>
          <p:cNvSpPr/>
          <p:nvPr/>
        </p:nvSpPr>
        <p:spPr>
          <a:xfrm>
            <a:off x="3419872" y="44911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8" name="Oval 347"/>
          <p:cNvSpPr/>
          <p:nvPr/>
        </p:nvSpPr>
        <p:spPr>
          <a:xfrm>
            <a:off x="3572272" y="46435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9" name="Oval 348"/>
          <p:cNvSpPr/>
          <p:nvPr/>
        </p:nvSpPr>
        <p:spPr>
          <a:xfrm>
            <a:off x="3419872" y="42667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0" name="Oval 349"/>
          <p:cNvSpPr/>
          <p:nvPr/>
        </p:nvSpPr>
        <p:spPr>
          <a:xfrm>
            <a:off x="3572272" y="44191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1" name="Oval 350"/>
          <p:cNvSpPr/>
          <p:nvPr/>
        </p:nvSpPr>
        <p:spPr>
          <a:xfrm>
            <a:off x="3428256" y="50107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2" name="Oval 351"/>
          <p:cNvSpPr/>
          <p:nvPr/>
        </p:nvSpPr>
        <p:spPr>
          <a:xfrm>
            <a:off x="3428256" y="478635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3" name="Oval 352"/>
          <p:cNvSpPr/>
          <p:nvPr/>
        </p:nvSpPr>
        <p:spPr>
          <a:xfrm>
            <a:off x="3898776" y="45535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4" name="Oval 353"/>
          <p:cNvSpPr/>
          <p:nvPr/>
        </p:nvSpPr>
        <p:spPr>
          <a:xfrm>
            <a:off x="3989491" y="49244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5" name="Oval 354"/>
          <p:cNvSpPr/>
          <p:nvPr/>
        </p:nvSpPr>
        <p:spPr>
          <a:xfrm>
            <a:off x="3454640" y="53923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6" name="Oval 355"/>
          <p:cNvSpPr/>
          <p:nvPr/>
        </p:nvSpPr>
        <p:spPr>
          <a:xfrm>
            <a:off x="3454640" y="516791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7" name="Oval 356"/>
          <p:cNvSpPr/>
          <p:nvPr/>
        </p:nvSpPr>
        <p:spPr>
          <a:xfrm>
            <a:off x="3607040" y="532031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8" name="Oval 357"/>
          <p:cNvSpPr/>
          <p:nvPr/>
        </p:nvSpPr>
        <p:spPr>
          <a:xfrm>
            <a:off x="3759440" y="547271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9" name="Oval 358"/>
          <p:cNvSpPr/>
          <p:nvPr/>
        </p:nvSpPr>
        <p:spPr>
          <a:xfrm>
            <a:off x="3454640" y="494350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0" name="Oval 359"/>
          <p:cNvSpPr/>
          <p:nvPr/>
        </p:nvSpPr>
        <p:spPr>
          <a:xfrm>
            <a:off x="3607040" y="509590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1" name="Oval 360"/>
          <p:cNvSpPr/>
          <p:nvPr/>
        </p:nvSpPr>
        <p:spPr>
          <a:xfrm>
            <a:off x="3759440" y="524830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2" name="Oval 361"/>
          <p:cNvSpPr/>
          <p:nvPr/>
        </p:nvSpPr>
        <p:spPr>
          <a:xfrm>
            <a:off x="3347864" y="515952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3" name="Oval 362"/>
          <p:cNvSpPr/>
          <p:nvPr/>
        </p:nvSpPr>
        <p:spPr>
          <a:xfrm>
            <a:off x="3500264" y="531192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4" name="Oval 363"/>
          <p:cNvSpPr/>
          <p:nvPr/>
        </p:nvSpPr>
        <p:spPr>
          <a:xfrm>
            <a:off x="3652664" y="546432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5" name="Oval 364"/>
          <p:cNvSpPr/>
          <p:nvPr/>
        </p:nvSpPr>
        <p:spPr>
          <a:xfrm>
            <a:off x="3347864" y="538393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6" name="Oval 365"/>
          <p:cNvSpPr/>
          <p:nvPr/>
        </p:nvSpPr>
        <p:spPr>
          <a:xfrm>
            <a:off x="3500264" y="50875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7" name="Oval 366"/>
          <p:cNvSpPr/>
          <p:nvPr/>
        </p:nvSpPr>
        <p:spPr>
          <a:xfrm>
            <a:off x="3652664" y="52399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8" name="Oval 367"/>
          <p:cNvSpPr/>
          <p:nvPr/>
        </p:nvSpPr>
        <p:spPr>
          <a:xfrm>
            <a:off x="3805064" y="53923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9" name="Oval 368"/>
          <p:cNvSpPr/>
          <p:nvPr/>
        </p:nvSpPr>
        <p:spPr>
          <a:xfrm>
            <a:off x="3430195" y="502636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0" name="Oval 369"/>
          <p:cNvSpPr/>
          <p:nvPr/>
        </p:nvSpPr>
        <p:spPr>
          <a:xfrm>
            <a:off x="3644280" y="49602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1" name="Oval 370"/>
          <p:cNvSpPr/>
          <p:nvPr/>
        </p:nvSpPr>
        <p:spPr>
          <a:xfrm>
            <a:off x="3796680" y="51126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2" name="Oval 371"/>
          <p:cNvSpPr/>
          <p:nvPr/>
        </p:nvSpPr>
        <p:spPr>
          <a:xfrm>
            <a:off x="3796680" y="48882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3" name="Oval 372"/>
          <p:cNvSpPr/>
          <p:nvPr/>
        </p:nvSpPr>
        <p:spPr>
          <a:xfrm>
            <a:off x="3491880" y="48078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4" name="Oval 373"/>
          <p:cNvSpPr/>
          <p:nvPr/>
        </p:nvSpPr>
        <p:spPr>
          <a:xfrm>
            <a:off x="3502203" y="502636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5" name="Oval 374"/>
          <p:cNvSpPr/>
          <p:nvPr/>
        </p:nvSpPr>
        <p:spPr>
          <a:xfrm>
            <a:off x="3716288" y="49602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6" name="Oval 375"/>
          <p:cNvSpPr/>
          <p:nvPr/>
        </p:nvSpPr>
        <p:spPr>
          <a:xfrm>
            <a:off x="3868688" y="51126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7" name="Oval 376"/>
          <p:cNvSpPr/>
          <p:nvPr/>
        </p:nvSpPr>
        <p:spPr>
          <a:xfrm>
            <a:off x="3868688" y="48882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8" name="Oval 377"/>
          <p:cNvSpPr/>
          <p:nvPr/>
        </p:nvSpPr>
        <p:spPr>
          <a:xfrm>
            <a:off x="3563888" y="48078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9" name="Oval 378"/>
          <p:cNvSpPr/>
          <p:nvPr/>
        </p:nvSpPr>
        <p:spPr>
          <a:xfrm>
            <a:off x="3380160" y="5328696"/>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0" name="Oval 379"/>
          <p:cNvSpPr/>
          <p:nvPr/>
        </p:nvSpPr>
        <p:spPr>
          <a:xfrm>
            <a:off x="3380160" y="51042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1" name="Oval 380"/>
          <p:cNvSpPr/>
          <p:nvPr/>
        </p:nvSpPr>
        <p:spPr>
          <a:xfrm>
            <a:off x="3532560" y="52566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2" name="Oval 381"/>
          <p:cNvSpPr/>
          <p:nvPr/>
        </p:nvSpPr>
        <p:spPr>
          <a:xfrm>
            <a:off x="3380160" y="48798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3" name="Oval 382"/>
          <p:cNvSpPr/>
          <p:nvPr/>
        </p:nvSpPr>
        <p:spPr>
          <a:xfrm>
            <a:off x="3532560" y="503228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4" name="Oval 383"/>
          <p:cNvSpPr/>
          <p:nvPr/>
        </p:nvSpPr>
        <p:spPr>
          <a:xfrm>
            <a:off x="3790235" y="49543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5" name="Oval 384"/>
          <p:cNvSpPr/>
          <p:nvPr/>
        </p:nvSpPr>
        <p:spPr>
          <a:xfrm>
            <a:off x="3460552" y="539232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6" name="Oval 385"/>
          <p:cNvSpPr/>
          <p:nvPr/>
        </p:nvSpPr>
        <p:spPr>
          <a:xfrm>
            <a:off x="3430195" y="481034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7" name="Oval 386"/>
          <p:cNvSpPr/>
          <p:nvPr/>
        </p:nvSpPr>
        <p:spPr>
          <a:xfrm>
            <a:off x="3796680" y="489664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8" name="Oval 387"/>
          <p:cNvSpPr/>
          <p:nvPr/>
        </p:nvSpPr>
        <p:spPr>
          <a:xfrm>
            <a:off x="3452168" y="546556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9" name="Oval 388"/>
          <p:cNvSpPr/>
          <p:nvPr/>
        </p:nvSpPr>
        <p:spPr>
          <a:xfrm>
            <a:off x="3452168" y="52411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0" name="Oval 389"/>
          <p:cNvSpPr/>
          <p:nvPr/>
        </p:nvSpPr>
        <p:spPr>
          <a:xfrm>
            <a:off x="3604568" y="5393560"/>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1" name="Oval 390"/>
          <p:cNvSpPr/>
          <p:nvPr/>
        </p:nvSpPr>
        <p:spPr>
          <a:xfrm>
            <a:off x="3452168" y="501675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2" name="Oval 391"/>
          <p:cNvSpPr/>
          <p:nvPr/>
        </p:nvSpPr>
        <p:spPr>
          <a:xfrm>
            <a:off x="3604568" y="516915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3" name="Oval 392"/>
          <p:cNvSpPr/>
          <p:nvPr/>
        </p:nvSpPr>
        <p:spPr>
          <a:xfrm flipH="1">
            <a:off x="3364632" y="5286588"/>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4" name="Oval 393"/>
          <p:cNvSpPr/>
          <p:nvPr/>
        </p:nvSpPr>
        <p:spPr>
          <a:xfrm flipH="1">
            <a:off x="3358187" y="521705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5" name="Oval 394"/>
          <p:cNvSpPr/>
          <p:nvPr/>
        </p:nvSpPr>
        <p:spPr>
          <a:xfrm flipH="1">
            <a:off x="3364632" y="5294972"/>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6" name="Oval 395"/>
          <p:cNvSpPr/>
          <p:nvPr/>
        </p:nvSpPr>
        <p:spPr>
          <a:xfrm flipH="1">
            <a:off x="3364632" y="5070564"/>
            <a:ext cx="54000" cy="54000"/>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3" name="Up Arrow Callout 252"/>
          <p:cNvSpPr/>
          <p:nvPr/>
        </p:nvSpPr>
        <p:spPr>
          <a:xfrm>
            <a:off x="2177283" y="5916181"/>
            <a:ext cx="4626966" cy="858857"/>
          </a:xfrm>
          <a:prstGeom prst="upArrowCallout">
            <a:avLst>
              <a:gd name="adj1" fmla="val 50000"/>
              <a:gd name="adj2" fmla="val 25000"/>
              <a:gd name="adj3" fmla="val 25000"/>
              <a:gd name="adj4" fmla="val 75000"/>
            </a:avLst>
          </a:prstGeom>
          <a:solidFill>
            <a:schemeClr val="bg1">
              <a:lumMod val="95000"/>
            </a:schemeClr>
          </a:solidFill>
          <a:ln w="28575">
            <a:solidFill>
              <a:schemeClr val="tx2"/>
            </a:solidFill>
          </a:ln>
        </p:spPr>
        <p:txBody>
          <a:bodyPr wrap="square" anchor="ctr">
            <a:spAutoFit/>
          </a:bodyPr>
          <a:lstStyle/>
          <a:p>
            <a:r>
              <a:rPr lang="en-GB" sz="1200" i="1" dirty="0"/>
              <a:t>Enriched integrated data comprising individual lifestyle factors (diet / exercise), social and community networks, genetics, money, education, housing, work / unemployment, pollution</a:t>
            </a:r>
          </a:p>
        </p:txBody>
      </p:sp>
      <p:cxnSp>
        <p:nvCxnSpPr>
          <p:cNvPr id="397" name="Straight Arrow Connector 396"/>
          <p:cNvCxnSpPr>
            <a:stCxn id="252" idx="3"/>
            <a:endCxn id="255" idx="1"/>
          </p:cNvCxnSpPr>
          <p:nvPr/>
        </p:nvCxnSpPr>
        <p:spPr>
          <a:xfrm flipV="1">
            <a:off x="2823350" y="2055332"/>
            <a:ext cx="1228678" cy="2615"/>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1" name="Straight Arrow Connector 400"/>
          <p:cNvCxnSpPr>
            <a:stCxn id="255" idx="3"/>
            <a:endCxn id="256" idx="1"/>
          </p:cNvCxnSpPr>
          <p:nvPr/>
        </p:nvCxnSpPr>
        <p:spPr>
          <a:xfrm>
            <a:off x="5177657" y="2055332"/>
            <a:ext cx="1716245" cy="0"/>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4" name="Title 1"/>
          <p:cNvSpPr>
            <a:spLocks noGrp="1"/>
          </p:cNvSpPr>
          <p:nvPr>
            <p:ph type="title"/>
          </p:nvPr>
        </p:nvSpPr>
        <p:spPr>
          <a:xfrm>
            <a:off x="83976" y="67977"/>
            <a:ext cx="7726347" cy="831850"/>
          </a:xfrm>
        </p:spPr>
        <p:txBody>
          <a:bodyPr>
            <a:normAutofit/>
          </a:bodyPr>
          <a:lstStyle/>
          <a:p>
            <a:r>
              <a:rPr lang="en-GB" sz="2400" dirty="0"/>
              <a:t>PHM involves exploring more advanced ways to target and tailor interventions</a:t>
            </a:r>
            <a:endParaRPr lang="en-GB" sz="2400" dirty="0">
              <a:solidFill>
                <a:srgbClr val="FF0000"/>
              </a:solidFill>
            </a:endParaRP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1" y="2276872"/>
            <a:ext cx="3267802" cy="356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44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a:xfrm>
            <a:off x="76200" y="402003"/>
            <a:ext cx="7239000" cy="66479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400" b="1" dirty="0">
                <a:solidFill>
                  <a:srgbClr val="0070C0"/>
                </a:solidFill>
                <a:latin typeface="Arial"/>
              </a:rPr>
              <a:t>There are three </a:t>
            </a:r>
            <a:r>
              <a:rPr kumimoji="0" lang="en-GB" sz="2400" b="1" i="0" u="none" strike="noStrike" kern="1200" cap="none" spc="0" normalizeH="0" baseline="0" noProof="0" dirty="0">
                <a:ln>
                  <a:noFill/>
                </a:ln>
                <a:solidFill>
                  <a:srgbClr val="0070C0"/>
                </a:solidFill>
                <a:effectLst/>
                <a:uLnTx/>
                <a:uFillTx/>
                <a:latin typeface="Arial"/>
                <a:ea typeface="+mj-ea"/>
                <a:cs typeface="+mj-cs"/>
              </a:rPr>
              <a:t>core capabilities for Population Health Management ICS will need to invest in</a:t>
            </a:r>
          </a:p>
        </p:txBody>
      </p:sp>
      <p:sp>
        <p:nvSpPr>
          <p:cNvPr id="22" name="ee4pContent1"/>
          <p:cNvSpPr txBox="1"/>
          <p:nvPr/>
        </p:nvSpPr>
        <p:spPr>
          <a:xfrm>
            <a:off x="348084" y="2546128"/>
            <a:ext cx="2528816" cy="377847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1pPr>
            <a:lvl2pPr marL="324000" lvl="1"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2pPr>
            <a:lvl3pPr marL="648000" lvl="2"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3pPr>
            <a:lvl4pPr marL="0" lvl="3">
              <a:buSzPct val="100000"/>
              <a:buFont typeface="Trebuchet MS" panose="020B0603020202020204" pitchFamily="34" charset="0"/>
              <a:buChar char="​"/>
              <a:defRPr sz="1600">
                <a:solidFill>
                  <a:srgbClr val="0070C0"/>
                </a:solidFill>
                <a:latin typeface="Trebuchet MS" panose="020B0603020202020204" pitchFamily="34" charset="0"/>
                <a:cs typeface="Calibri" panose="020F0502020204030204" pitchFamily="34" charset="0"/>
              </a:defRPr>
            </a:lvl4pPr>
            <a:lvl5pPr marL="0" lvl="4">
              <a:buSzPct val="100000"/>
              <a:buFont typeface="Trebuchet MS" panose="020B0603020202020204" pitchFamily="34" charset="0"/>
              <a:buChar char="​"/>
              <a:defRPr sz="1600" b="1">
                <a:solidFill>
                  <a:srgbClr val="000000"/>
                </a:solidFill>
                <a:latin typeface="Trebuchet MS" panose="020B0603020202020204" pitchFamily="34" charset="0"/>
                <a:cs typeface="Calibri" panose="020F0502020204030204" pitchFamily="34" charset="0"/>
              </a:defRPr>
            </a:lvl5pPr>
            <a:lvl6pPr marL="324000" lvl="5" indent="-216000">
              <a:buClr>
                <a:srgbClr val="0070C0"/>
              </a:buClr>
              <a:buSzPct val="100000"/>
              <a:buFont typeface="Trebuchet MS" panose="020B0603020202020204" pitchFamily="34" charset="0"/>
              <a:buChar char="•"/>
              <a:defRPr sz="1600">
                <a:solidFill>
                  <a:srgbClr val="000000"/>
                </a:solidFill>
                <a:latin typeface="Trebuchet MS" panose="020B0603020202020204" pitchFamily="34" charset="0"/>
                <a:cs typeface="Calibri" panose="020F0502020204030204" pitchFamily="34" charset="0"/>
              </a:defRPr>
            </a:lvl6pPr>
            <a:lvl7pPr marL="0" lvl="6">
              <a:buSzPct val="100000"/>
              <a:buFont typeface="Trebuchet MS" panose="020B0603020202020204" pitchFamily="34" charset="0"/>
              <a:buChar char="​"/>
              <a:defRPr sz="4400">
                <a:solidFill>
                  <a:srgbClr val="000000"/>
                </a:solidFill>
                <a:latin typeface="Trebuchet MS" panose="020B0603020202020204" pitchFamily="34" charset="0"/>
                <a:cs typeface="Calibri" panose="020F0502020204030204" pitchFamily="34" charset="0"/>
              </a:defRPr>
            </a:lvl7pPr>
            <a:lvl8pPr marL="0" lvl="7">
              <a:buSzPct val="100000"/>
              <a:buFont typeface="Trebuchet MS" panose="020B0603020202020204" pitchFamily="34" charset="0"/>
              <a:buChar char="​"/>
              <a:defRPr sz="5400">
                <a:solidFill>
                  <a:srgbClr val="0070C0"/>
                </a:solidFill>
                <a:latin typeface="Trebuchet MS" panose="020B0603020202020204" pitchFamily="34" charset="0"/>
                <a:cs typeface="Calibri" panose="020F0502020204030204" pitchFamily="34" charset="0"/>
              </a:defRPr>
            </a:lvl8pPr>
            <a:lvl9pPr marL="0" lvl="8">
              <a:buSzPct val="100000"/>
              <a:buFont typeface="Trebuchet MS" panose="020B0603020202020204" pitchFamily="34" charset="0"/>
              <a:buChar char="​"/>
              <a:defRPr sz="2400">
                <a:solidFill>
                  <a:srgbClr val="0070C0"/>
                </a:solidFill>
                <a:latin typeface="Trebuchet MS" panose="020B0603020202020204" pitchFamily="34" charset="0"/>
                <a:cs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What are the basic building blocks that must be in place?</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Organisational Factors </a:t>
            </a:r>
            <a:r>
              <a:rPr lang="en-GB" dirty="0">
                <a:latin typeface="Arial"/>
              </a:rPr>
              <a:t>such as</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dedicated </a:t>
            </a:r>
            <a:r>
              <a:rPr lang="en-GB" dirty="0">
                <a:latin typeface="Arial"/>
              </a:rPr>
              <a:t>system leadership and </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decision making on PHM </a:t>
            </a: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Digitised health &amp; care providers </a:t>
            </a:r>
            <a:r>
              <a:rPr kumimoji="0" lang="en-GB" sz="120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and</a:t>
            </a: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common health and care record</a:t>
            </a: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Integrated data architecture </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and a single version of the truth </a:t>
            </a: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Information Governance </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that ensures data is shared safely, securely and legally</a:t>
            </a:r>
          </a:p>
          <a:p>
            <a:pPr marL="171450" marR="0" lvl="0" indent="-171450" algn="l" defTabSz="914400" rtl="0" eaLnBrk="1" fontAlgn="auto" latinLnBrk="0" hangingPunct="1">
              <a:lnSpc>
                <a:spcPct val="100000"/>
              </a:lnSpc>
              <a:spcBef>
                <a:spcPts val="0"/>
              </a:spcBef>
              <a:spcAft>
                <a:spcPts val="0"/>
              </a:spcAft>
              <a:buClr>
                <a:srgbClr val="005EB8"/>
              </a:buClr>
              <a:buSzPct val="100000"/>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23" name="ee4pContent2"/>
          <p:cNvSpPr txBox="1"/>
          <p:nvPr/>
        </p:nvSpPr>
        <p:spPr>
          <a:xfrm>
            <a:off x="3342228" y="2541818"/>
            <a:ext cx="2528816" cy="80667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1pPr>
            <a:lvl2pPr marL="324000" lvl="1"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2pPr>
            <a:lvl3pPr marL="648000" lvl="2"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3pPr>
            <a:lvl4pPr marL="0" lvl="3">
              <a:buSzPct val="100000"/>
              <a:buFont typeface="Trebuchet MS" panose="020B0603020202020204" pitchFamily="34" charset="0"/>
              <a:buChar char="​"/>
              <a:defRPr sz="1600">
                <a:solidFill>
                  <a:srgbClr val="0070C0"/>
                </a:solidFill>
                <a:latin typeface="Trebuchet MS" panose="020B0603020202020204" pitchFamily="34" charset="0"/>
                <a:cs typeface="Calibri" panose="020F0502020204030204" pitchFamily="34" charset="0"/>
              </a:defRPr>
            </a:lvl4pPr>
            <a:lvl5pPr marL="0" lvl="4">
              <a:buSzPct val="100000"/>
              <a:buFont typeface="Trebuchet MS" panose="020B0603020202020204" pitchFamily="34" charset="0"/>
              <a:buChar char="​"/>
              <a:defRPr sz="1600" b="1">
                <a:solidFill>
                  <a:srgbClr val="000000"/>
                </a:solidFill>
                <a:latin typeface="Trebuchet MS" panose="020B0603020202020204" pitchFamily="34" charset="0"/>
                <a:cs typeface="Calibri" panose="020F0502020204030204" pitchFamily="34" charset="0"/>
              </a:defRPr>
            </a:lvl5pPr>
            <a:lvl6pPr marL="324000" lvl="5" indent="-216000">
              <a:buClr>
                <a:srgbClr val="0070C0"/>
              </a:buClr>
              <a:buSzPct val="100000"/>
              <a:buFont typeface="Trebuchet MS" panose="020B0603020202020204" pitchFamily="34" charset="0"/>
              <a:buChar char="•"/>
              <a:defRPr sz="1600">
                <a:solidFill>
                  <a:srgbClr val="000000"/>
                </a:solidFill>
                <a:latin typeface="Trebuchet MS" panose="020B0603020202020204" pitchFamily="34" charset="0"/>
                <a:cs typeface="Calibri" panose="020F0502020204030204" pitchFamily="34" charset="0"/>
              </a:defRPr>
            </a:lvl6pPr>
            <a:lvl7pPr marL="0" lvl="6">
              <a:buSzPct val="100000"/>
              <a:buFont typeface="Trebuchet MS" panose="020B0603020202020204" pitchFamily="34" charset="0"/>
              <a:buChar char="​"/>
              <a:defRPr sz="4400">
                <a:solidFill>
                  <a:srgbClr val="000000"/>
                </a:solidFill>
                <a:latin typeface="Trebuchet MS" panose="020B0603020202020204" pitchFamily="34" charset="0"/>
                <a:cs typeface="Calibri" panose="020F0502020204030204" pitchFamily="34" charset="0"/>
              </a:defRPr>
            </a:lvl7pPr>
            <a:lvl8pPr marL="0" lvl="7">
              <a:buSzPct val="100000"/>
              <a:buFont typeface="Trebuchet MS" panose="020B0603020202020204" pitchFamily="34" charset="0"/>
              <a:buChar char="​"/>
              <a:defRPr sz="5400">
                <a:solidFill>
                  <a:srgbClr val="0070C0"/>
                </a:solidFill>
                <a:latin typeface="Trebuchet MS" panose="020B0603020202020204" pitchFamily="34" charset="0"/>
                <a:cs typeface="Calibri" panose="020F0502020204030204" pitchFamily="34" charset="0"/>
              </a:defRPr>
            </a:lvl8pPr>
            <a:lvl9pPr marL="0" lvl="8">
              <a:buSzPct val="100000"/>
              <a:buFont typeface="Trebuchet MS" panose="020B0603020202020204" pitchFamily="34" charset="0"/>
              <a:buChar char="​"/>
              <a:defRPr sz="2400">
                <a:solidFill>
                  <a:srgbClr val="0070C0"/>
                </a:solidFill>
                <a:latin typeface="Trebuchet MS" panose="020B0603020202020204" pitchFamily="34" charset="0"/>
                <a:cs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Opportunities to improve care quality, efficiency and equity </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Supporting capabilities </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such as </a:t>
            </a: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advanced analytical tools</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and software and system wide multi-disciplinary analytical teams, supplemented by specialist skills</a:t>
            </a: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Analyses </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to understand health and wellbeing needs of the population, opportunities to improve care, and manage risk </a:t>
            </a: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Interpretation </a:t>
            </a:r>
            <a:r>
              <a:rPr lang="en-GB" dirty="0">
                <a:latin typeface="Arial"/>
              </a:rPr>
              <a:t>of the data and analyses, </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to work with and advise providers and clinical teams</a:t>
            </a:r>
          </a:p>
        </p:txBody>
      </p:sp>
      <p:sp>
        <p:nvSpPr>
          <p:cNvPr id="24" name="ee4pContent3"/>
          <p:cNvSpPr txBox="1"/>
          <p:nvPr/>
        </p:nvSpPr>
        <p:spPr>
          <a:xfrm>
            <a:off x="6383910" y="2545527"/>
            <a:ext cx="2528816" cy="271167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1pPr>
            <a:lvl2pPr marL="324000" lvl="1"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2pPr>
            <a:lvl3pPr marL="648000" lvl="2" indent="-216000">
              <a:buClr>
                <a:srgbClr val="0070C0"/>
              </a:buClr>
              <a:buSzPct val="100000"/>
              <a:buFont typeface="Trebuchet MS" panose="020B0603020202020204" pitchFamily="34" charset="0"/>
              <a:buChar char="–"/>
              <a:defRPr sz="1200">
                <a:solidFill>
                  <a:srgbClr val="000000"/>
                </a:solidFill>
                <a:latin typeface="Trebuchet MS" panose="020B0603020202020204" pitchFamily="34" charset="0"/>
                <a:cs typeface="Calibri" panose="020F0502020204030204" pitchFamily="34" charset="0"/>
              </a:defRPr>
            </a:lvl3pPr>
            <a:lvl4pPr marL="0" lvl="3">
              <a:buSzPct val="100000"/>
              <a:buFont typeface="Trebuchet MS" panose="020B0603020202020204" pitchFamily="34" charset="0"/>
              <a:buChar char="​"/>
              <a:defRPr sz="1600">
                <a:solidFill>
                  <a:srgbClr val="0070C0"/>
                </a:solidFill>
                <a:latin typeface="Trebuchet MS" panose="020B0603020202020204" pitchFamily="34" charset="0"/>
                <a:cs typeface="Calibri" panose="020F0502020204030204" pitchFamily="34" charset="0"/>
              </a:defRPr>
            </a:lvl4pPr>
            <a:lvl5pPr marL="0" lvl="4">
              <a:buSzPct val="100000"/>
              <a:buFont typeface="Trebuchet MS" panose="020B0603020202020204" pitchFamily="34" charset="0"/>
              <a:buChar char="​"/>
              <a:defRPr sz="1600" b="1">
                <a:solidFill>
                  <a:srgbClr val="000000"/>
                </a:solidFill>
                <a:latin typeface="Trebuchet MS" panose="020B0603020202020204" pitchFamily="34" charset="0"/>
                <a:cs typeface="Calibri" panose="020F0502020204030204" pitchFamily="34" charset="0"/>
              </a:defRPr>
            </a:lvl5pPr>
            <a:lvl6pPr marL="324000" lvl="5" indent="-216000">
              <a:buClr>
                <a:srgbClr val="0070C0"/>
              </a:buClr>
              <a:buSzPct val="100000"/>
              <a:buFont typeface="Trebuchet MS" panose="020B0603020202020204" pitchFamily="34" charset="0"/>
              <a:buChar char="•"/>
              <a:defRPr sz="1600">
                <a:solidFill>
                  <a:srgbClr val="000000"/>
                </a:solidFill>
                <a:latin typeface="Trebuchet MS" panose="020B0603020202020204" pitchFamily="34" charset="0"/>
                <a:cs typeface="Calibri" panose="020F0502020204030204" pitchFamily="34" charset="0"/>
              </a:defRPr>
            </a:lvl6pPr>
            <a:lvl7pPr marL="0" lvl="6">
              <a:buSzPct val="100000"/>
              <a:buFont typeface="Trebuchet MS" panose="020B0603020202020204" pitchFamily="34" charset="0"/>
              <a:buChar char="​"/>
              <a:defRPr sz="4400">
                <a:solidFill>
                  <a:srgbClr val="000000"/>
                </a:solidFill>
                <a:latin typeface="Trebuchet MS" panose="020B0603020202020204" pitchFamily="34" charset="0"/>
                <a:cs typeface="Calibri" panose="020F0502020204030204" pitchFamily="34" charset="0"/>
              </a:defRPr>
            </a:lvl7pPr>
            <a:lvl8pPr marL="0" lvl="7">
              <a:buSzPct val="100000"/>
              <a:buFont typeface="Trebuchet MS" panose="020B0603020202020204" pitchFamily="34" charset="0"/>
              <a:buChar char="​"/>
              <a:defRPr sz="5400">
                <a:solidFill>
                  <a:srgbClr val="0070C0"/>
                </a:solidFill>
                <a:latin typeface="Trebuchet MS" panose="020B0603020202020204" pitchFamily="34" charset="0"/>
                <a:cs typeface="Calibri" panose="020F0502020204030204" pitchFamily="34" charset="0"/>
              </a:defRPr>
            </a:lvl8pPr>
            <a:lvl9pPr marL="0" lvl="8">
              <a:buSzPct val="100000"/>
              <a:buFont typeface="Trebuchet MS" panose="020B0603020202020204" pitchFamily="34" charset="0"/>
              <a:buChar char="​"/>
              <a:defRPr sz="2400">
                <a:solidFill>
                  <a:srgbClr val="0070C0"/>
                </a:solidFill>
                <a:latin typeface="Trebuchet MS" panose="020B0603020202020204" pitchFamily="34" charset="0"/>
                <a:cs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Care models focusing on proactive interventions to prevent illness, reduce the risk of hospitalisation and address inequalities</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200" b="0" i="1"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Care model design </a:t>
            </a:r>
            <a:r>
              <a:rPr lang="en-GB" dirty="0">
                <a:latin typeface="Arial"/>
              </a:rPr>
              <a:t>and </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delivery through` integrated personalised interventions tailored to population needs</a:t>
            </a: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Community well-being </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t>
            </a: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asset based approach, social prescribing and social value projects</a:t>
            </a: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Workforce development </a:t>
            </a:r>
            <a:r>
              <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upskilling teams, realigning and creating new roles</a:t>
            </a: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r>
              <a:rPr lang="en-GB" b="1" dirty="0">
                <a:latin typeface="Arial"/>
              </a:rPr>
              <a:t>Incentives alignment </a:t>
            </a:r>
            <a:r>
              <a:rPr lang="en-GB" dirty="0">
                <a:latin typeface="Arial"/>
              </a:rPr>
              <a:t>– value and outcome based contracting </a:t>
            </a:r>
            <a:endPar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177800" marR="0" lvl="0" indent="-177800" algn="l" defTabSz="914400" rtl="0" eaLnBrk="1" fontAlgn="auto" latinLnBrk="0" hangingPunct="1">
              <a:lnSpc>
                <a:spcPct val="100000"/>
              </a:lnSpc>
              <a:spcBef>
                <a:spcPts val="0"/>
              </a:spcBef>
              <a:spcAft>
                <a:spcPts val="600"/>
              </a:spcAft>
              <a:buClr>
                <a:srgbClr val="005EB8"/>
              </a:buClr>
              <a:buSzPct val="100000"/>
              <a:buFont typeface="Arial" panose="020B0604020202020204" pitchFamily="34" charset="0"/>
              <a:buChar char="•"/>
              <a:tabLst/>
              <a:defRPr/>
            </a:pPr>
            <a:endParaRPr kumimoji="0" lang="en-GB"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Pct val="100000"/>
              <a:buFont typeface="Trebuchet MS" panose="020B0603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25" name="ee4pHeader1">
            <a:hlinkClick r:id="" action="ppaction://noaction"/>
          </p:cNvPr>
          <p:cNvSpPr txBox="1"/>
          <p:nvPr/>
        </p:nvSpPr>
        <p:spPr>
          <a:xfrm>
            <a:off x="518137" y="1880228"/>
            <a:ext cx="1898794" cy="532566"/>
          </a:xfrm>
          <a:prstGeom prst="rect">
            <a:avLst/>
          </a:prstGeom>
          <a:noFill/>
          <a:ln cap="rnd">
            <a:noFill/>
          </a:ln>
        </p:spPr>
        <p:txBody>
          <a:bodyPr vert="horz" wrap="square" lIns="0" tIns="0" rIns="0" bIns="0" rtlCol="0" anchor="b" anchorCtr="0">
            <a:no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Arial"/>
                <a:ea typeface="+mn-ea"/>
                <a:cs typeface="+mn-cs"/>
              </a:rPr>
              <a:t>Infrastructure</a:t>
            </a:r>
          </a:p>
        </p:txBody>
      </p:sp>
      <p:sp>
        <p:nvSpPr>
          <p:cNvPr id="26" name="ee4pHeader2">
            <a:hlinkClick r:id="" action="ppaction://noaction"/>
          </p:cNvPr>
          <p:cNvSpPr txBox="1"/>
          <p:nvPr/>
        </p:nvSpPr>
        <p:spPr>
          <a:xfrm>
            <a:off x="3742136" y="1816209"/>
            <a:ext cx="2528816" cy="532566"/>
          </a:xfrm>
          <a:prstGeom prst="rect">
            <a:avLst/>
          </a:prstGeom>
          <a:noFill/>
          <a:ln cap="rnd">
            <a:noFill/>
          </a:ln>
        </p:spPr>
        <p:txBody>
          <a:bodyPr vert="horz" wrap="square" lIns="0" tIns="0" rIns="0" bIns="0" rtlCol="0" anchor="b" anchorCtr="0">
            <a:no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E2573"/>
                </a:solidFill>
                <a:effectLst/>
                <a:uLnTx/>
                <a:uFillTx/>
                <a:latin typeface="Arial"/>
                <a:ea typeface="+mn-ea"/>
                <a:cs typeface="+mn-cs"/>
              </a:rPr>
              <a:t>Intelligence</a:t>
            </a:r>
          </a:p>
        </p:txBody>
      </p:sp>
      <p:sp>
        <p:nvSpPr>
          <p:cNvPr id="27" name="ee4pHeader3">
            <a:hlinkClick r:id="" action="ppaction://noaction"/>
          </p:cNvPr>
          <p:cNvSpPr txBox="1"/>
          <p:nvPr/>
        </p:nvSpPr>
        <p:spPr>
          <a:xfrm>
            <a:off x="6727071" y="1863865"/>
            <a:ext cx="1898792" cy="532566"/>
          </a:xfrm>
          <a:prstGeom prst="rect">
            <a:avLst/>
          </a:prstGeom>
          <a:noFill/>
          <a:ln cap="rnd">
            <a:noFill/>
          </a:ln>
        </p:spPr>
        <p:txBody>
          <a:bodyPr vert="horz" wrap="square" lIns="0" tIns="0" rIns="0" bIns="0" rtlCol="0" anchor="b" anchorCtr="0">
            <a:no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9639"/>
                </a:solidFill>
                <a:effectLst/>
                <a:uLnTx/>
                <a:uFillTx/>
                <a:latin typeface="Arial"/>
                <a:ea typeface="+mn-ea"/>
                <a:cs typeface="+mn-cs"/>
              </a:rPr>
              <a:t>Interventions</a:t>
            </a:r>
          </a:p>
        </p:txBody>
      </p:sp>
      <p:grpSp>
        <p:nvGrpSpPr>
          <p:cNvPr id="28" name="Group 27">
            <a:extLst>
              <a:ext uri="{FF2B5EF4-FFF2-40B4-BE49-F238E27FC236}">
                <a16:creationId xmlns:a16="http://schemas.microsoft.com/office/drawing/2014/main" id="{7258AB5B-965D-46D0-A297-826082712C07}"/>
              </a:ext>
            </a:extLst>
          </p:cNvPr>
          <p:cNvGrpSpPr>
            <a:grpSpLocks noChangeAspect="1"/>
          </p:cNvGrpSpPr>
          <p:nvPr/>
        </p:nvGrpSpPr>
        <p:grpSpPr>
          <a:xfrm>
            <a:off x="3995113" y="1374702"/>
            <a:ext cx="811658" cy="748077"/>
            <a:chOff x="5273801" y="2606040"/>
            <a:chExt cx="1644396" cy="1645920"/>
          </a:xfrm>
        </p:grpSpPr>
        <p:sp>
          <p:nvSpPr>
            <p:cNvPr id="29" name="AutoShape 18">
              <a:extLst>
                <a:ext uri="{FF2B5EF4-FFF2-40B4-BE49-F238E27FC236}">
                  <a16:creationId xmlns:a16="http://schemas.microsoft.com/office/drawing/2014/main" id="{5A2AF8AF-858C-46D7-9ADB-C208DEF7A225}"/>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ED0A48FA-A610-4EA0-831D-F760F4C15E1B}"/>
                </a:ext>
              </a:extLst>
            </p:cNvPr>
            <p:cNvGrpSpPr/>
            <p:nvPr/>
          </p:nvGrpSpPr>
          <p:grpSpPr>
            <a:xfrm>
              <a:off x="5470016" y="2869692"/>
              <a:ext cx="1346835" cy="1297305"/>
              <a:chOff x="5470016" y="2869692"/>
              <a:chExt cx="1346835" cy="1297305"/>
            </a:xfrm>
          </p:grpSpPr>
          <p:sp>
            <p:nvSpPr>
              <p:cNvPr id="31" name="Freeform 20">
                <a:extLst>
                  <a:ext uri="{FF2B5EF4-FFF2-40B4-BE49-F238E27FC236}">
                    <a16:creationId xmlns:a16="http://schemas.microsoft.com/office/drawing/2014/main" id="{0CC4DFCD-8773-4672-AB19-7EE05F220DDB}"/>
                  </a:ext>
                </a:extLst>
              </p:cNvPr>
              <p:cNvSpPr>
                <a:spLocks noEditPoints="1"/>
              </p:cNvSpPr>
              <p:nvPr/>
            </p:nvSpPr>
            <p:spPr bwMode="auto">
              <a:xfrm>
                <a:off x="5532881" y="3050286"/>
                <a:ext cx="1049274" cy="724281"/>
              </a:xfrm>
              <a:custGeom>
                <a:avLst/>
                <a:gdLst>
                  <a:gd name="T0" fmla="*/ 1470 w 1470"/>
                  <a:gd name="T1" fmla="*/ 0 h 1014"/>
                  <a:gd name="T2" fmla="*/ 1470 w 1470"/>
                  <a:gd name="T3" fmla="*/ 867 h 1014"/>
                  <a:gd name="T4" fmla="*/ 1383 w 1470"/>
                  <a:gd name="T5" fmla="*/ 867 h 1014"/>
                  <a:gd name="T6" fmla="*/ 1285 w 1470"/>
                  <a:gd name="T7" fmla="*/ 359 h 1014"/>
                  <a:gd name="T8" fmla="*/ 1147 w 1470"/>
                  <a:gd name="T9" fmla="*/ 260 h 1014"/>
                  <a:gd name="T10" fmla="*/ 1237 w 1470"/>
                  <a:gd name="T11" fmla="*/ 188 h 1014"/>
                  <a:gd name="T12" fmla="*/ 1283 w 1470"/>
                  <a:gd name="T13" fmla="*/ 196 h 1014"/>
                  <a:gd name="T14" fmla="*/ 1412 w 1470"/>
                  <a:gd name="T15" fmla="*/ 67 h 1014"/>
                  <a:gd name="T16" fmla="*/ 1410 w 1470"/>
                  <a:gd name="T17" fmla="*/ 48 h 1014"/>
                  <a:gd name="T18" fmla="*/ 1470 w 1470"/>
                  <a:gd name="T19" fmla="*/ 0 h 1014"/>
                  <a:gd name="T20" fmla="*/ 614 w 1470"/>
                  <a:gd name="T21" fmla="*/ 346 h 1014"/>
                  <a:gd name="T22" fmla="*/ 641 w 1470"/>
                  <a:gd name="T23" fmla="*/ 322 h 1014"/>
                  <a:gd name="T24" fmla="*/ 614 w 1470"/>
                  <a:gd name="T25" fmla="*/ 325 h 1014"/>
                  <a:gd name="T26" fmla="*/ 588 w 1470"/>
                  <a:gd name="T27" fmla="*/ 322 h 1014"/>
                  <a:gd name="T28" fmla="*/ 476 w 1470"/>
                  <a:gd name="T29" fmla="*/ 446 h 1014"/>
                  <a:gd name="T30" fmla="*/ 481 w 1470"/>
                  <a:gd name="T31" fmla="*/ 484 h 1014"/>
                  <a:gd name="T32" fmla="*/ 352 w 1470"/>
                  <a:gd name="T33" fmla="*/ 613 h 1014"/>
                  <a:gd name="T34" fmla="*/ 280 w 1470"/>
                  <a:gd name="T35" fmla="*/ 590 h 1014"/>
                  <a:gd name="T36" fmla="*/ 0 w 1470"/>
                  <a:gd name="T37" fmla="*/ 720 h 1014"/>
                  <a:gd name="T38" fmla="*/ 0 w 1470"/>
                  <a:gd name="T39" fmla="*/ 867 h 1014"/>
                  <a:gd name="T40" fmla="*/ 503 w 1470"/>
                  <a:gd name="T41" fmla="*/ 867 h 1014"/>
                  <a:gd name="T42" fmla="*/ 614 w 1470"/>
                  <a:gd name="T43" fmla="*/ 346 h 1014"/>
                  <a:gd name="T44" fmla="*/ 705 w 1470"/>
                  <a:gd name="T45" fmla="*/ 913 h 1014"/>
                  <a:gd name="T46" fmla="*/ 943 w 1470"/>
                  <a:gd name="T47" fmla="*/ 1014 h 1014"/>
                  <a:gd name="T48" fmla="*/ 1144 w 1470"/>
                  <a:gd name="T49" fmla="*/ 946 h 1014"/>
                  <a:gd name="T50" fmla="*/ 1145 w 1470"/>
                  <a:gd name="T51" fmla="*/ 945 h 1014"/>
                  <a:gd name="T52" fmla="*/ 1171 w 1470"/>
                  <a:gd name="T53" fmla="*/ 922 h 1014"/>
                  <a:gd name="T54" fmla="*/ 1199 w 1470"/>
                  <a:gd name="T55" fmla="*/ 892 h 1014"/>
                  <a:gd name="T56" fmla="*/ 1202 w 1470"/>
                  <a:gd name="T57" fmla="*/ 481 h 1014"/>
                  <a:gd name="T58" fmla="*/ 1103 w 1470"/>
                  <a:gd name="T59" fmla="*/ 560 h 1014"/>
                  <a:gd name="T60" fmla="*/ 1106 w 1470"/>
                  <a:gd name="T61" fmla="*/ 590 h 1014"/>
                  <a:gd name="T62" fmla="*/ 947 w 1470"/>
                  <a:gd name="T63" fmla="*/ 749 h 1014"/>
                  <a:gd name="T64" fmla="*/ 789 w 1470"/>
                  <a:gd name="T65" fmla="*/ 595 h 1014"/>
                  <a:gd name="T66" fmla="*/ 652 w 1470"/>
                  <a:gd name="T67" fmla="*/ 529 h 1014"/>
                  <a:gd name="T68" fmla="*/ 705 w 1470"/>
                  <a:gd name="T69" fmla="*/ 9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0" h="1014">
                    <a:moveTo>
                      <a:pt x="1470" y="0"/>
                    </a:moveTo>
                    <a:cubicBezTo>
                      <a:pt x="1470" y="867"/>
                      <a:pt x="1470" y="867"/>
                      <a:pt x="1470" y="867"/>
                    </a:cubicBezTo>
                    <a:cubicBezTo>
                      <a:pt x="1383" y="867"/>
                      <a:pt x="1383" y="867"/>
                      <a:pt x="1383" y="867"/>
                    </a:cubicBezTo>
                    <a:cubicBezTo>
                      <a:pt x="1452" y="697"/>
                      <a:pt x="1417" y="497"/>
                      <a:pt x="1285" y="359"/>
                    </a:cubicBezTo>
                    <a:cubicBezTo>
                      <a:pt x="1245" y="317"/>
                      <a:pt x="1198" y="284"/>
                      <a:pt x="1147" y="260"/>
                    </a:cubicBezTo>
                    <a:cubicBezTo>
                      <a:pt x="1237" y="188"/>
                      <a:pt x="1237" y="188"/>
                      <a:pt x="1237" y="188"/>
                    </a:cubicBezTo>
                    <a:cubicBezTo>
                      <a:pt x="1252" y="193"/>
                      <a:pt x="1267" y="196"/>
                      <a:pt x="1283" y="196"/>
                    </a:cubicBezTo>
                    <a:cubicBezTo>
                      <a:pt x="1354" y="196"/>
                      <a:pt x="1412" y="138"/>
                      <a:pt x="1412" y="67"/>
                    </a:cubicBezTo>
                    <a:cubicBezTo>
                      <a:pt x="1412" y="61"/>
                      <a:pt x="1411" y="54"/>
                      <a:pt x="1410" y="48"/>
                    </a:cubicBezTo>
                    <a:lnTo>
                      <a:pt x="1470" y="0"/>
                    </a:lnTo>
                    <a:close/>
                    <a:moveTo>
                      <a:pt x="614" y="346"/>
                    </a:moveTo>
                    <a:cubicBezTo>
                      <a:pt x="623" y="338"/>
                      <a:pt x="632" y="329"/>
                      <a:pt x="641" y="322"/>
                    </a:cubicBezTo>
                    <a:cubicBezTo>
                      <a:pt x="632" y="324"/>
                      <a:pt x="623" y="325"/>
                      <a:pt x="614" y="325"/>
                    </a:cubicBezTo>
                    <a:cubicBezTo>
                      <a:pt x="605" y="325"/>
                      <a:pt x="597" y="324"/>
                      <a:pt x="588" y="322"/>
                    </a:cubicBezTo>
                    <a:cubicBezTo>
                      <a:pt x="476" y="446"/>
                      <a:pt x="476" y="446"/>
                      <a:pt x="476" y="446"/>
                    </a:cubicBezTo>
                    <a:cubicBezTo>
                      <a:pt x="479" y="458"/>
                      <a:pt x="481" y="471"/>
                      <a:pt x="481" y="484"/>
                    </a:cubicBezTo>
                    <a:cubicBezTo>
                      <a:pt x="481" y="555"/>
                      <a:pt x="423" y="613"/>
                      <a:pt x="352" y="613"/>
                    </a:cubicBezTo>
                    <a:cubicBezTo>
                      <a:pt x="326" y="613"/>
                      <a:pt x="301" y="605"/>
                      <a:pt x="280" y="590"/>
                    </a:cubicBezTo>
                    <a:cubicBezTo>
                      <a:pt x="0" y="720"/>
                      <a:pt x="0" y="720"/>
                      <a:pt x="0" y="720"/>
                    </a:cubicBezTo>
                    <a:cubicBezTo>
                      <a:pt x="0" y="867"/>
                      <a:pt x="0" y="867"/>
                      <a:pt x="0" y="867"/>
                    </a:cubicBezTo>
                    <a:cubicBezTo>
                      <a:pt x="503" y="867"/>
                      <a:pt x="503" y="867"/>
                      <a:pt x="503" y="867"/>
                    </a:cubicBezTo>
                    <a:cubicBezTo>
                      <a:pt x="433" y="692"/>
                      <a:pt x="471" y="484"/>
                      <a:pt x="614" y="346"/>
                    </a:cubicBezTo>
                    <a:close/>
                    <a:moveTo>
                      <a:pt x="705" y="913"/>
                    </a:moveTo>
                    <a:cubicBezTo>
                      <a:pt x="768" y="978"/>
                      <a:pt x="852" y="1014"/>
                      <a:pt x="943" y="1014"/>
                    </a:cubicBezTo>
                    <a:cubicBezTo>
                      <a:pt x="1015" y="1014"/>
                      <a:pt x="1087" y="990"/>
                      <a:pt x="1144" y="946"/>
                    </a:cubicBezTo>
                    <a:cubicBezTo>
                      <a:pt x="1145" y="945"/>
                      <a:pt x="1145" y="945"/>
                      <a:pt x="1145" y="945"/>
                    </a:cubicBezTo>
                    <a:cubicBezTo>
                      <a:pt x="1153" y="940"/>
                      <a:pt x="1161" y="932"/>
                      <a:pt x="1171" y="922"/>
                    </a:cubicBezTo>
                    <a:cubicBezTo>
                      <a:pt x="1181" y="913"/>
                      <a:pt x="1191" y="903"/>
                      <a:pt x="1199" y="892"/>
                    </a:cubicBezTo>
                    <a:cubicBezTo>
                      <a:pt x="1297" y="772"/>
                      <a:pt x="1296" y="601"/>
                      <a:pt x="1202" y="481"/>
                    </a:cubicBezTo>
                    <a:cubicBezTo>
                      <a:pt x="1103" y="560"/>
                      <a:pt x="1103" y="560"/>
                      <a:pt x="1103" y="560"/>
                    </a:cubicBezTo>
                    <a:cubicBezTo>
                      <a:pt x="1105" y="570"/>
                      <a:pt x="1106" y="580"/>
                      <a:pt x="1106" y="590"/>
                    </a:cubicBezTo>
                    <a:cubicBezTo>
                      <a:pt x="1106" y="677"/>
                      <a:pt x="1035" y="749"/>
                      <a:pt x="947" y="749"/>
                    </a:cubicBezTo>
                    <a:cubicBezTo>
                      <a:pt x="862" y="749"/>
                      <a:pt x="792" y="680"/>
                      <a:pt x="789" y="595"/>
                    </a:cubicBezTo>
                    <a:cubicBezTo>
                      <a:pt x="652" y="529"/>
                      <a:pt x="652" y="529"/>
                      <a:pt x="652" y="529"/>
                    </a:cubicBezTo>
                    <a:cubicBezTo>
                      <a:pt x="587" y="652"/>
                      <a:pt x="604" y="808"/>
                      <a:pt x="705" y="913"/>
                    </a:cubicBezTo>
                    <a:close/>
                  </a:path>
                </a:pathLst>
              </a:custGeom>
              <a:solidFill>
                <a:srgbClr val="AE2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2" name="Freeform 21">
                <a:extLst>
                  <a:ext uri="{FF2B5EF4-FFF2-40B4-BE49-F238E27FC236}">
                    <a16:creationId xmlns:a16="http://schemas.microsoft.com/office/drawing/2014/main" id="{9DBB9152-9986-41EF-8387-04F7494E713E}"/>
                  </a:ext>
                </a:extLst>
              </p:cNvPr>
              <p:cNvSpPr>
                <a:spLocks noEditPoints="1"/>
              </p:cNvSpPr>
              <p:nvPr/>
            </p:nvSpPr>
            <p:spPr bwMode="auto">
              <a:xfrm>
                <a:off x="5470016" y="2869692"/>
                <a:ext cx="1346835" cy="1297305"/>
              </a:xfrm>
              <a:custGeom>
                <a:avLst/>
                <a:gdLst>
                  <a:gd name="T0" fmla="*/ 1272 w 1887"/>
                  <a:gd name="T1" fmla="*/ 1297 h 1816"/>
                  <a:gd name="T2" fmla="*/ 1389 w 1887"/>
                  <a:gd name="T3" fmla="*/ 1401 h 1816"/>
                  <a:gd name="T4" fmla="*/ 1481 w 1887"/>
                  <a:gd name="T5" fmla="*/ 1296 h 1816"/>
                  <a:gd name="T6" fmla="*/ 1340 w 1887"/>
                  <a:gd name="T7" fmla="*/ 644 h 1816"/>
                  <a:gd name="T8" fmla="*/ 722 w 1887"/>
                  <a:gd name="T9" fmla="*/ 1239 h 1816"/>
                  <a:gd name="T10" fmla="*/ 760 w 1887"/>
                  <a:gd name="T11" fmla="*/ 1202 h 1816"/>
                  <a:gd name="T12" fmla="*/ 1302 w 1887"/>
                  <a:gd name="T13" fmla="*/ 681 h 1816"/>
                  <a:gd name="T14" fmla="*/ 1291 w 1887"/>
                  <a:gd name="T15" fmla="*/ 1212 h 1816"/>
                  <a:gd name="T16" fmla="*/ 1752 w 1887"/>
                  <a:gd name="T17" fmla="*/ 1816 h 1816"/>
                  <a:gd name="T18" fmla="*/ 1405 w 1887"/>
                  <a:gd name="T19" fmla="*/ 1477 h 1816"/>
                  <a:gd name="T20" fmla="*/ 1528 w 1887"/>
                  <a:gd name="T21" fmla="*/ 1327 h 1816"/>
                  <a:gd name="T22" fmla="*/ 1559 w 1887"/>
                  <a:gd name="T23" fmla="*/ 1327 h 1816"/>
                  <a:gd name="T24" fmla="*/ 1878 w 1887"/>
                  <a:gd name="T25" fmla="*/ 1714 h 1816"/>
                  <a:gd name="T26" fmla="*/ 1752 w 1887"/>
                  <a:gd name="T27" fmla="*/ 1816 h 1816"/>
                  <a:gd name="T28" fmla="*/ 1746 w 1887"/>
                  <a:gd name="T29" fmla="*/ 1770 h 1816"/>
                  <a:gd name="T30" fmla="*/ 1837 w 1887"/>
                  <a:gd name="T31" fmla="*/ 1700 h 1816"/>
                  <a:gd name="T32" fmla="*/ 1543 w 1887"/>
                  <a:gd name="T33" fmla="*/ 1374 h 1816"/>
                  <a:gd name="T34" fmla="*/ 1624 w 1887"/>
                  <a:gd name="T35" fmla="*/ 0 h 1816"/>
                  <a:gd name="T36" fmla="*/ 0 w 1887"/>
                  <a:gd name="T37" fmla="*/ 22 h 1816"/>
                  <a:gd name="T38" fmla="*/ 22 w 1887"/>
                  <a:gd name="T39" fmla="*/ 1208 h 1816"/>
                  <a:gd name="T40" fmla="*/ 611 w 1887"/>
                  <a:gd name="T41" fmla="*/ 1164 h 1816"/>
                  <a:gd name="T42" fmla="*/ 44 w 1887"/>
                  <a:gd name="T43" fmla="*/ 945 h 1816"/>
                  <a:gd name="T44" fmla="*/ 440 w 1887"/>
                  <a:gd name="T45" fmla="*/ 830 h 1816"/>
                  <a:gd name="T46" fmla="*/ 517 w 1887"/>
                  <a:gd name="T47" fmla="*/ 685 h 1816"/>
                  <a:gd name="T48" fmla="*/ 702 w 1887"/>
                  <a:gd name="T49" fmla="*/ 542 h 1816"/>
                  <a:gd name="T50" fmla="*/ 806 w 1887"/>
                  <a:gd name="T51" fmla="*/ 523 h 1816"/>
                  <a:gd name="T52" fmla="*/ 793 w 1887"/>
                  <a:gd name="T53" fmla="*/ 468 h 1816"/>
                  <a:gd name="T54" fmla="*/ 702 w 1887"/>
                  <a:gd name="T55" fmla="*/ 356 h 1816"/>
                  <a:gd name="T56" fmla="*/ 625 w 1887"/>
                  <a:gd name="T57" fmla="*/ 501 h 1816"/>
                  <a:gd name="T58" fmla="*/ 440 w 1887"/>
                  <a:gd name="T59" fmla="*/ 644 h 1816"/>
                  <a:gd name="T60" fmla="*/ 349 w 1887"/>
                  <a:gd name="T61" fmla="*/ 755 h 1816"/>
                  <a:gd name="T62" fmla="*/ 44 w 1887"/>
                  <a:gd name="T63" fmla="*/ 44 h 1816"/>
                  <a:gd name="T64" fmla="*/ 1602 w 1887"/>
                  <a:gd name="T65" fmla="*/ 104 h 1816"/>
                  <a:gd name="T66" fmla="*/ 1371 w 1887"/>
                  <a:gd name="T67" fmla="*/ 227 h 1816"/>
                  <a:gd name="T68" fmla="*/ 1286 w 1887"/>
                  <a:gd name="T69" fmla="*/ 359 h 1816"/>
                  <a:gd name="T70" fmla="*/ 1189 w 1887"/>
                  <a:gd name="T71" fmla="*/ 494 h 1816"/>
                  <a:gd name="T72" fmla="*/ 1371 w 1887"/>
                  <a:gd name="T73" fmla="*/ 413 h 1816"/>
                  <a:gd name="T74" fmla="*/ 1455 w 1887"/>
                  <a:gd name="T75" fmla="*/ 280 h 1816"/>
                  <a:gd name="T76" fmla="*/ 1602 w 1887"/>
                  <a:gd name="T77" fmla="*/ 1164 h 1816"/>
                  <a:gd name="T78" fmla="*/ 1438 w 1887"/>
                  <a:gd name="T79" fmla="*/ 1185 h 1816"/>
                  <a:gd name="T80" fmla="*/ 1624 w 1887"/>
                  <a:gd name="T81" fmla="*/ 1208 h 1816"/>
                  <a:gd name="T82" fmla="*/ 1646 w 1887"/>
                  <a:gd name="T83" fmla="*/ 22 h 1816"/>
                  <a:gd name="T84" fmla="*/ 702 w 1887"/>
                  <a:gd name="T85" fmla="*/ 400 h 1816"/>
                  <a:gd name="T86" fmla="*/ 702 w 1887"/>
                  <a:gd name="T87" fmla="*/ 498 h 1816"/>
                  <a:gd name="T88" fmla="*/ 702 w 1887"/>
                  <a:gd name="T89" fmla="*/ 400 h 1816"/>
                  <a:gd name="T90" fmla="*/ 489 w 1887"/>
                  <a:gd name="T91" fmla="*/ 737 h 1816"/>
                  <a:gd name="T92" fmla="*/ 391 w 1887"/>
                  <a:gd name="T93" fmla="*/ 737 h 1816"/>
                  <a:gd name="T94" fmla="*/ 1371 w 1887"/>
                  <a:gd name="T95" fmla="*/ 369 h 1816"/>
                  <a:gd name="T96" fmla="*/ 1371 w 1887"/>
                  <a:gd name="T97" fmla="*/ 271 h 1816"/>
                  <a:gd name="T98" fmla="*/ 1371 w 1887"/>
                  <a:gd name="T99" fmla="*/ 369 h 1816"/>
                  <a:gd name="T100" fmla="*/ 1111 w 1887"/>
                  <a:gd name="T101" fmla="*/ 750 h 1816"/>
                  <a:gd name="T102" fmla="*/ 942 w 1887"/>
                  <a:gd name="T103" fmla="*/ 769 h 1816"/>
                  <a:gd name="T104" fmla="*/ 766 w 1887"/>
                  <a:gd name="T105" fmla="*/ 742 h 1816"/>
                  <a:gd name="T106" fmla="*/ 916 w 1887"/>
                  <a:gd name="T107" fmla="*/ 843 h 1816"/>
                  <a:gd name="T108" fmla="*/ 1155 w 1887"/>
                  <a:gd name="T109" fmla="*/ 843 h 1816"/>
                  <a:gd name="T110" fmla="*/ 1258 w 1887"/>
                  <a:gd name="T111" fmla="*/ 698 h 1816"/>
                  <a:gd name="T112" fmla="*/ 1035 w 1887"/>
                  <a:gd name="T113" fmla="*/ 915 h 1816"/>
                  <a:gd name="T114" fmla="*/ 1035 w 1887"/>
                  <a:gd name="T115" fmla="*/ 771 h 1816"/>
                  <a:gd name="T116" fmla="*/ 1035 w 1887"/>
                  <a:gd name="T117" fmla="*/ 915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7" h="1816">
                    <a:moveTo>
                      <a:pt x="722" y="1239"/>
                    </a:moveTo>
                    <a:cubicBezTo>
                      <a:pt x="869" y="1392"/>
                      <a:pt x="1103" y="1412"/>
                      <a:pt x="1272" y="1297"/>
                    </a:cubicBezTo>
                    <a:cubicBezTo>
                      <a:pt x="1272" y="1297"/>
                      <a:pt x="1272" y="1297"/>
                      <a:pt x="1372" y="1400"/>
                    </a:cubicBezTo>
                    <a:cubicBezTo>
                      <a:pt x="1377" y="1405"/>
                      <a:pt x="1384" y="1405"/>
                      <a:pt x="1389" y="1401"/>
                    </a:cubicBezTo>
                    <a:cubicBezTo>
                      <a:pt x="1389" y="1401"/>
                      <a:pt x="1389" y="1401"/>
                      <a:pt x="1480" y="1313"/>
                    </a:cubicBezTo>
                    <a:cubicBezTo>
                      <a:pt x="1485" y="1308"/>
                      <a:pt x="1485" y="1301"/>
                      <a:pt x="1481" y="1296"/>
                    </a:cubicBezTo>
                    <a:cubicBezTo>
                      <a:pt x="1481" y="1296"/>
                      <a:pt x="1481" y="1296"/>
                      <a:pt x="1380" y="1191"/>
                    </a:cubicBezTo>
                    <a:cubicBezTo>
                      <a:pt x="1498" y="1026"/>
                      <a:pt x="1485" y="795"/>
                      <a:pt x="1340" y="644"/>
                    </a:cubicBezTo>
                    <a:cubicBezTo>
                      <a:pt x="1176" y="474"/>
                      <a:pt x="904" y="468"/>
                      <a:pt x="734" y="632"/>
                    </a:cubicBezTo>
                    <a:cubicBezTo>
                      <a:pt x="563" y="797"/>
                      <a:pt x="558" y="1068"/>
                      <a:pt x="722" y="1239"/>
                    </a:cubicBezTo>
                    <a:close/>
                    <a:moveTo>
                      <a:pt x="1260" y="1239"/>
                    </a:moveTo>
                    <a:cubicBezTo>
                      <a:pt x="1110" y="1355"/>
                      <a:pt x="894" y="1342"/>
                      <a:pt x="760" y="1202"/>
                    </a:cubicBezTo>
                    <a:cubicBezTo>
                      <a:pt x="617" y="1053"/>
                      <a:pt x="621" y="814"/>
                      <a:pt x="771" y="671"/>
                    </a:cubicBezTo>
                    <a:cubicBezTo>
                      <a:pt x="920" y="527"/>
                      <a:pt x="1158" y="532"/>
                      <a:pt x="1302" y="681"/>
                    </a:cubicBezTo>
                    <a:cubicBezTo>
                      <a:pt x="1434" y="819"/>
                      <a:pt x="1440" y="1033"/>
                      <a:pt x="1323" y="1178"/>
                    </a:cubicBezTo>
                    <a:cubicBezTo>
                      <a:pt x="1313" y="1190"/>
                      <a:pt x="1302" y="1202"/>
                      <a:pt x="1291" y="1212"/>
                    </a:cubicBezTo>
                    <a:cubicBezTo>
                      <a:pt x="1281" y="1222"/>
                      <a:pt x="1271" y="1231"/>
                      <a:pt x="1260" y="1239"/>
                    </a:cubicBezTo>
                    <a:close/>
                    <a:moveTo>
                      <a:pt x="1752" y="1816"/>
                    </a:moveTo>
                    <a:cubicBezTo>
                      <a:pt x="1737" y="1816"/>
                      <a:pt x="1724" y="1811"/>
                      <a:pt x="1714" y="1801"/>
                    </a:cubicBezTo>
                    <a:cubicBezTo>
                      <a:pt x="1405" y="1477"/>
                      <a:pt x="1405" y="1477"/>
                      <a:pt x="1405" y="1477"/>
                    </a:cubicBezTo>
                    <a:cubicBezTo>
                      <a:pt x="1396" y="1468"/>
                      <a:pt x="1396" y="1454"/>
                      <a:pt x="1405" y="1446"/>
                    </a:cubicBezTo>
                    <a:cubicBezTo>
                      <a:pt x="1528" y="1327"/>
                      <a:pt x="1528" y="1327"/>
                      <a:pt x="1528" y="1327"/>
                    </a:cubicBezTo>
                    <a:cubicBezTo>
                      <a:pt x="1533" y="1323"/>
                      <a:pt x="1538" y="1321"/>
                      <a:pt x="1544" y="1321"/>
                    </a:cubicBezTo>
                    <a:cubicBezTo>
                      <a:pt x="1550" y="1321"/>
                      <a:pt x="1555" y="1323"/>
                      <a:pt x="1559" y="1327"/>
                    </a:cubicBezTo>
                    <a:cubicBezTo>
                      <a:pt x="1870" y="1652"/>
                      <a:pt x="1870" y="1652"/>
                      <a:pt x="1870" y="1652"/>
                    </a:cubicBezTo>
                    <a:cubicBezTo>
                      <a:pt x="1884" y="1667"/>
                      <a:pt x="1887" y="1689"/>
                      <a:pt x="1878" y="1714"/>
                    </a:cubicBezTo>
                    <a:cubicBezTo>
                      <a:pt x="1871" y="1735"/>
                      <a:pt x="1857" y="1756"/>
                      <a:pt x="1838" y="1774"/>
                    </a:cubicBezTo>
                    <a:cubicBezTo>
                      <a:pt x="1810" y="1801"/>
                      <a:pt x="1778" y="1816"/>
                      <a:pt x="1752" y="1816"/>
                    </a:cubicBezTo>
                    <a:close/>
                    <a:moveTo>
                      <a:pt x="1451" y="1462"/>
                    </a:moveTo>
                    <a:cubicBezTo>
                      <a:pt x="1746" y="1770"/>
                      <a:pt x="1746" y="1770"/>
                      <a:pt x="1746" y="1770"/>
                    </a:cubicBezTo>
                    <a:cubicBezTo>
                      <a:pt x="1750" y="1774"/>
                      <a:pt x="1777" y="1772"/>
                      <a:pt x="1808" y="1743"/>
                    </a:cubicBezTo>
                    <a:cubicBezTo>
                      <a:pt x="1821" y="1729"/>
                      <a:pt x="1832" y="1714"/>
                      <a:pt x="1837" y="1700"/>
                    </a:cubicBezTo>
                    <a:cubicBezTo>
                      <a:pt x="1840" y="1690"/>
                      <a:pt x="1839" y="1684"/>
                      <a:pt x="1838" y="1682"/>
                    </a:cubicBezTo>
                    <a:cubicBezTo>
                      <a:pt x="1543" y="1374"/>
                      <a:pt x="1543" y="1374"/>
                      <a:pt x="1543" y="1374"/>
                    </a:cubicBezTo>
                    <a:lnTo>
                      <a:pt x="1451" y="1462"/>
                    </a:lnTo>
                    <a:close/>
                    <a:moveTo>
                      <a:pt x="1624" y="0"/>
                    </a:moveTo>
                    <a:cubicBezTo>
                      <a:pt x="22" y="0"/>
                      <a:pt x="22" y="0"/>
                      <a:pt x="22" y="0"/>
                    </a:cubicBezTo>
                    <a:cubicBezTo>
                      <a:pt x="10" y="0"/>
                      <a:pt x="0" y="10"/>
                      <a:pt x="0" y="22"/>
                    </a:cubicBezTo>
                    <a:cubicBezTo>
                      <a:pt x="0" y="1186"/>
                      <a:pt x="0" y="1186"/>
                      <a:pt x="0" y="1186"/>
                    </a:cubicBezTo>
                    <a:cubicBezTo>
                      <a:pt x="0" y="1198"/>
                      <a:pt x="10" y="1208"/>
                      <a:pt x="22" y="1208"/>
                    </a:cubicBezTo>
                    <a:cubicBezTo>
                      <a:pt x="638" y="1208"/>
                      <a:pt x="638" y="1208"/>
                      <a:pt x="638" y="1208"/>
                    </a:cubicBezTo>
                    <a:cubicBezTo>
                      <a:pt x="628" y="1193"/>
                      <a:pt x="619" y="1179"/>
                      <a:pt x="611" y="1164"/>
                    </a:cubicBezTo>
                    <a:cubicBezTo>
                      <a:pt x="44" y="1164"/>
                      <a:pt x="44" y="1164"/>
                      <a:pt x="44" y="1164"/>
                    </a:cubicBezTo>
                    <a:cubicBezTo>
                      <a:pt x="44" y="945"/>
                      <a:pt x="44" y="945"/>
                      <a:pt x="44" y="945"/>
                    </a:cubicBezTo>
                    <a:cubicBezTo>
                      <a:pt x="368" y="795"/>
                      <a:pt x="368" y="795"/>
                      <a:pt x="368" y="795"/>
                    </a:cubicBezTo>
                    <a:cubicBezTo>
                      <a:pt x="385" y="816"/>
                      <a:pt x="411" y="830"/>
                      <a:pt x="440" y="830"/>
                    </a:cubicBezTo>
                    <a:cubicBezTo>
                      <a:pt x="492" y="830"/>
                      <a:pt x="533" y="788"/>
                      <a:pt x="533" y="737"/>
                    </a:cubicBezTo>
                    <a:cubicBezTo>
                      <a:pt x="533" y="718"/>
                      <a:pt x="527" y="700"/>
                      <a:pt x="517" y="685"/>
                    </a:cubicBezTo>
                    <a:cubicBezTo>
                      <a:pt x="658" y="530"/>
                      <a:pt x="658" y="530"/>
                      <a:pt x="658" y="530"/>
                    </a:cubicBezTo>
                    <a:cubicBezTo>
                      <a:pt x="671" y="538"/>
                      <a:pt x="686" y="542"/>
                      <a:pt x="702" y="542"/>
                    </a:cubicBezTo>
                    <a:cubicBezTo>
                      <a:pt x="731" y="542"/>
                      <a:pt x="757" y="528"/>
                      <a:pt x="774" y="508"/>
                    </a:cubicBezTo>
                    <a:cubicBezTo>
                      <a:pt x="806" y="523"/>
                      <a:pt x="806" y="523"/>
                      <a:pt x="806" y="523"/>
                    </a:cubicBezTo>
                    <a:cubicBezTo>
                      <a:pt x="823" y="514"/>
                      <a:pt x="840" y="506"/>
                      <a:pt x="858" y="499"/>
                    </a:cubicBezTo>
                    <a:cubicBezTo>
                      <a:pt x="793" y="468"/>
                      <a:pt x="793" y="468"/>
                      <a:pt x="793" y="468"/>
                    </a:cubicBezTo>
                    <a:cubicBezTo>
                      <a:pt x="794" y="462"/>
                      <a:pt x="795" y="455"/>
                      <a:pt x="795" y="449"/>
                    </a:cubicBezTo>
                    <a:cubicBezTo>
                      <a:pt x="795" y="397"/>
                      <a:pt x="753" y="356"/>
                      <a:pt x="702" y="356"/>
                    </a:cubicBezTo>
                    <a:cubicBezTo>
                      <a:pt x="651" y="356"/>
                      <a:pt x="609" y="397"/>
                      <a:pt x="609" y="449"/>
                    </a:cubicBezTo>
                    <a:cubicBezTo>
                      <a:pt x="609" y="468"/>
                      <a:pt x="615" y="486"/>
                      <a:pt x="625" y="501"/>
                    </a:cubicBezTo>
                    <a:cubicBezTo>
                      <a:pt x="485" y="655"/>
                      <a:pt x="485" y="655"/>
                      <a:pt x="485" y="655"/>
                    </a:cubicBezTo>
                    <a:cubicBezTo>
                      <a:pt x="471" y="648"/>
                      <a:pt x="456" y="644"/>
                      <a:pt x="440" y="644"/>
                    </a:cubicBezTo>
                    <a:cubicBezTo>
                      <a:pt x="389" y="644"/>
                      <a:pt x="347" y="686"/>
                      <a:pt x="347" y="737"/>
                    </a:cubicBezTo>
                    <a:cubicBezTo>
                      <a:pt x="347" y="743"/>
                      <a:pt x="348" y="749"/>
                      <a:pt x="349" y="755"/>
                    </a:cubicBezTo>
                    <a:cubicBezTo>
                      <a:pt x="44" y="896"/>
                      <a:pt x="44" y="896"/>
                      <a:pt x="44" y="896"/>
                    </a:cubicBezTo>
                    <a:cubicBezTo>
                      <a:pt x="44" y="44"/>
                      <a:pt x="44" y="44"/>
                      <a:pt x="44" y="44"/>
                    </a:cubicBezTo>
                    <a:cubicBezTo>
                      <a:pt x="1602" y="44"/>
                      <a:pt x="1602" y="44"/>
                      <a:pt x="1602" y="44"/>
                    </a:cubicBezTo>
                    <a:cubicBezTo>
                      <a:pt x="1602" y="104"/>
                      <a:pt x="1602" y="104"/>
                      <a:pt x="1602" y="104"/>
                    </a:cubicBezTo>
                    <a:cubicBezTo>
                      <a:pt x="1427" y="246"/>
                      <a:pt x="1427" y="246"/>
                      <a:pt x="1427" y="246"/>
                    </a:cubicBezTo>
                    <a:cubicBezTo>
                      <a:pt x="1411" y="234"/>
                      <a:pt x="1392" y="227"/>
                      <a:pt x="1371" y="227"/>
                    </a:cubicBezTo>
                    <a:cubicBezTo>
                      <a:pt x="1319" y="227"/>
                      <a:pt x="1278" y="269"/>
                      <a:pt x="1278" y="320"/>
                    </a:cubicBezTo>
                    <a:cubicBezTo>
                      <a:pt x="1278" y="334"/>
                      <a:pt x="1281" y="347"/>
                      <a:pt x="1286" y="359"/>
                    </a:cubicBezTo>
                    <a:cubicBezTo>
                      <a:pt x="1137" y="479"/>
                      <a:pt x="1137" y="479"/>
                      <a:pt x="1137" y="479"/>
                    </a:cubicBezTo>
                    <a:cubicBezTo>
                      <a:pt x="1155" y="483"/>
                      <a:pt x="1172" y="488"/>
                      <a:pt x="1189" y="494"/>
                    </a:cubicBezTo>
                    <a:cubicBezTo>
                      <a:pt x="1314" y="394"/>
                      <a:pt x="1314" y="394"/>
                      <a:pt x="1314" y="394"/>
                    </a:cubicBezTo>
                    <a:cubicBezTo>
                      <a:pt x="1330" y="406"/>
                      <a:pt x="1349" y="413"/>
                      <a:pt x="1371" y="413"/>
                    </a:cubicBezTo>
                    <a:cubicBezTo>
                      <a:pt x="1422" y="413"/>
                      <a:pt x="1464" y="371"/>
                      <a:pt x="1464" y="320"/>
                    </a:cubicBezTo>
                    <a:cubicBezTo>
                      <a:pt x="1464" y="306"/>
                      <a:pt x="1460" y="292"/>
                      <a:pt x="1455" y="280"/>
                    </a:cubicBezTo>
                    <a:cubicBezTo>
                      <a:pt x="1602" y="160"/>
                      <a:pt x="1602" y="160"/>
                      <a:pt x="1602" y="160"/>
                    </a:cubicBezTo>
                    <a:cubicBezTo>
                      <a:pt x="1602" y="1164"/>
                      <a:pt x="1602" y="1164"/>
                      <a:pt x="1602" y="1164"/>
                    </a:cubicBezTo>
                    <a:cubicBezTo>
                      <a:pt x="1450" y="1164"/>
                      <a:pt x="1450" y="1164"/>
                      <a:pt x="1450" y="1164"/>
                    </a:cubicBezTo>
                    <a:cubicBezTo>
                      <a:pt x="1446" y="1171"/>
                      <a:pt x="1442" y="1178"/>
                      <a:pt x="1438" y="1185"/>
                    </a:cubicBezTo>
                    <a:cubicBezTo>
                      <a:pt x="1460" y="1208"/>
                      <a:pt x="1460" y="1208"/>
                      <a:pt x="1460" y="1208"/>
                    </a:cubicBezTo>
                    <a:cubicBezTo>
                      <a:pt x="1624" y="1208"/>
                      <a:pt x="1624" y="1208"/>
                      <a:pt x="1624" y="1208"/>
                    </a:cubicBezTo>
                    <a:cubicBezTo>
                      <a:pt x="1636" y="1208"/>
                      <a:pt x="1646" y="1198"/>
                      <a:pt x="1646" y="1186"/>
                    </a:cubicBezTo>
                    <a:cubicBezTo>
                      <a:pt x="1646" y="22"/>
                      <a:pt x="1646" y="22"/>
                      <a:pt x="1646" y="22"/>
                    </a:cubicBezTo>
                    <a:cubicBezTo>
                      <a:pt x="1646" y="10"/>
                      <a:pt x="1636" y="0"/>
                      <a:pt x="1624" y="0"/>
                    </a:cubicBezTo>
                    <a:close/>
                    <a:moveTo>
                      <a:pt x="702" y="400"/>
                    </a:moveTo>
                    <a:cubicBezTo>
                      <a:pt x="729" y="400"/>
                      <a:pt x="751" y="422"/>
                      <a:pt x="751" y="449"/>
                    </a:cubicBezTo>
                    <a:cubicBezTo>
                      <a:pt x="751" y="476"/>
                      <a:pt x="729" y="498"/>
                      <a:pt x="702" y="498"/>
                    </a:cubicBezTo>
                    <a:cubicBezTo>
                      <a:pt x="675" y="498"/>
                      <a:pt x="653" y="476"/>
                      <a:pt x="653" y="449"/>
                    </a:cubicBezTo>
                    <a:cubicBezTo>
                      <a:pt x="653" y="422"/>
                      <a:pt x="675" y="400"/>
                      <a:pt x="702" y="400"/>
                    </a:cubicBezTo>
                    <a:close/>
                    <a:moveTo>
                      <a:pt x="440" y="688"/>
                    </a:moveTo>
                    <a:cubicBezTo>
                      <a:pt x="467" y="688"/>
                      <a:pt x="489" y="710"/>
                      <a:pt x="489" y="737"/>
                    </a:cubicBezTo>
                    <a:cubicBezTo>
                      <a:pt x="489" y="764"/>
                      <a:pt x="467" y="786"/>
                      <a:pt x="440" y="786"/>
                    </a:cubicBezTo>
                    <a:cubicBezTo>
                      <a:pt x="413" y="786"/>
                      <a:pt x="391" y="764"/>
                      <a:pt x="391" y="737"/>
                    </a:cubicBezTo>
                    <a:cubicBezTo>
                      <a:pt x="391" y="710"/>
                      <a:pt x="413" y="688"/>
                      <a:pt x="440" y="688"/>
                    </a:cubicBezTo>
                    <a:close/>
                    <a:moveTo>
                      <a:pt x="1371" y="369"/>
                    </a:moveTo>
                    <a:cubicBezTo>
                      <a:pt x="1344" y="369"/>
                      <a:pt x="1322" y="347"/>
                      <a:pt x="1322" y="320"/>
                    </a:cubicBezTo>
                    <a:cubicBezTo>
                      <a:pt x="1322" y="293"/>
                      <a:pt x="1344" y="271"/>
                      <a:pt x="1371" y="271"/>
                    </a:cubicBezTo>
                    <a:cubicBezTo>
                      <a:pt x="1398" y="271"/>
                      <a:pt x="1420" y="293"/>
                      <a:pt x="1420" y="320"/>
                    </a:cubicBezTo>
                    <a:cubicBezTo>
                      <a:pt x="1420" y="347"/>
                      <a:pt x="1398" y="369"/>
                      <a:pt x="1371" y="369"/>
                    </a:cubicBezTo>
                    <a:close/>
                    <a:moveTo>
                      <a:pt x="1217" y="665"/>
                    </a:moveTo>
                    <a:cubicBezTo>
                      <a:pt x="1111" y="750"/>
                      <a:pt x="1111" y="750"/>
                      <a:pt x="1111" y="750"/>
                    </a:cubicBezTo>
                    <a:cubicBezTo>
                      <a:pt x="1090" y="733"/>
                      <a:pt x="1064" y="723"/>
                      <a:pt x="1035" y="723"/>
                    </a:cubicBezTo>
                    <a:cubicBezTo>
                      <a:pt x="997" y="723"/>
                      <a:pt x="963" y="741"/>
                      <a:pt x="942" y="769"/>
                    </a:cubicBezTo>
                    <a:cubicBezTo>
                      <a:pt x="801" y="701"/>
                      <a:pt x="801" y="701"/>
                      <a:pt x="801" y="701"/>
                    </a:cubicBezTo>
                    <a:cubicBezTo>
                      <a:pt x="788" y="714"/>
                      <a:pt x="776" y="727"/>
                      <a:pt x="766" y="742"/>
                    </a:cubicBezTo>
                    <a:cubicBezTo>
                      <a:pt x="919" y="816"/>
                      <a:pt x="919" y="816"/>
                      <a:pt x="919" y="816"/>
                    </a:cubicBezTo>
                    <a:cubicBezTo>
                      <a:pt x="917" y="824"/>
                      <a:pt x="916" y="834"/>
                      <a:pt x="916" y="843"/>
                    </a:cubicBezTo>
                    <a:cubicBezTo>
                      <a:pt x="916" y="909"/>
                      <a:pt x="969" y="963"/>
                      <a:pt x="1035" y="963"/>
                    </a:cubicBezTo>
                    <a:cubicBezTo>
                      <a:pt x="1102" y="963"/>
                      <a:pt x="1155" y="909"/>
                      <a:pt x="1155" y="843"/>
                    </a:cubicBezTo>
                    <a:cubicBezTo>
                      <a:pt x="1155" y="824"/>
                      <a:pt x="1151" y="806"/>
                      <a:pt x="1143" y="790"/>
                    </a:cubicBezTo>
                    <a:cubicBezTo>
                      <a:pt x="1258" y="698"/>
                      <a:pt x="1258" y="698"/>
                      <a:pt x="1258" y="698"/>
                    </a:cubicBezTo>
                    <a:cubicBezTo>
                      <a:pt x="1245" y="686"/>
                      <a:pt x="1231" y="675"/>
                      <a:pt x="1217" y="665"/>
                    </a:cubicBezTo>
                    <a:close/>
                    <a:moveTo>
                      <a:pt x="1035" y="915"/>
                    </a:moveTo>
                    <a:cubicBezTo>
                      <a:pt x="996" y="915"/>
                      <a:pt x="964" y="883"/>
                      <a:pt x="964" y="843"/>
                    </a:cubicBezTo>
                    <a:cubicBezTo>
                      <a:pt x="964" y="803"/>
                      <a:pt x="996" y="771"/>
                      <a:pt x="1035" y="771"/>
                    </a:cubicBezTo>
                    <a:cubicBezTo>
                      <a:pt x="1075" y="771"/>
                      <a:pt x="1107" y="803"/>
                      <a:pt x="1107" y="843"/>
                    </a:cubicBezTo>
                    <a:cubicBezTo>
                      <a:pt x="1107" y="883"/>
                      <a:pt x="1075" y="915"/>
                      <a:pt x="1035" y="915"/>
                    </a:cubicBezTo>
                    <a:close/>
                  </a:path>
                </a:pathLst>
              </a:custGeom>
              <a:solidFill>
                <a:srgbClr val="AE2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grpSp>
      <p:grpSp>
        <p:nvGrpSpPr>
          <p:cNvPr id="33" name="Group 32">
            <a:extLst>
              <a:ext uri="{FF2B5EF4-FFF2-40B4-BE49-F238E27FC236}">
                <a16:creationId xmlns:a16="http://schemas.microsoft.com/office/drawing/2014/main" id="{16AC43F3-AE0A-40BF-BB9B-9700D62B1375}"/>
              </a:ext>
            </a:extLst>
          </p:cNvPr>
          <p:cNvGrpSpPr>
            <a:grpSpLocks noChangeAspect="1"/>
          </p:cNvGrpSpPr>
          <p:nvPr/>
        </p:nvGrpSpPr>
        <p:grpSpPr>
          <a:xfrm>
            <a:off x="7179821" y="1322667"/>
            <a:ext cx="811658" cy="748077"/>
            <a:chOff x="5273801" y="2606040"/>
            <a:chExt cx="1644396" cy="1645920"/>
          </a:xfrm>
        </p:grpSpPr>
        <p:sp>
          <p:nvSpPr>
            <p:cNvPr id="34" name="AutoShape 23">
              <a:extLst>
                <a:ext uri="{FF2B5EF4-FFF2-40B4-BE49-F238E27FC236}">
                  <a16:creationId xmlns:a16="http://schemas.microsoft.com/office/drawing/2014/main" id="{2AABDAFD-4C50-4FC0-AD08-EBA893A8556C}"/>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39"/>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257AFBBE-62A1-4FC8-89F5-EB8A30AEC141}"/>
                </a:ext>
              </a:extLst>
            </p:cNvPr>
            <p:cNvGrpSpPr/>
            <p:nvPr/>
          </p:nvGrpSpPr>
          <p:grpSpPr>
            <a:xfrm>
              <a:off x="5343905" y="2928366"/>
              <a:ext cx="1505712" cy="995553"/>
              <a:chOff x="5343905" y="2928366"/>
              <a:chExt cx="1505712" cy="995553"/>
            </a:xfrm>
          </p:grpSpPr>
          <p:sp>
            <p:nvSpPr>
              <p:cNvPr id="36" name="Freeform 25">
                <a:extLst>
                  <a:ext uri="{FF2B5EF4-FFF2-40B4-BE49-F238E27FC236}">
                    <a16:creationId xmlns:a16="http://schemas.microsoft.com/office/drawing/2014/main" id="{AF4D3AA5-192B-412F-B27B-167FBB332D55}"/>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39"/>
                  </a:solidFill>
                  <a:latin typeface="Arial" panose="020B0604020202020204" pitchFamily="34" charset="0"/>
                  <a:cs typeface="Arial" panose="020B0604020202020204" pitchFamily="34" charset="0"/>
                </a:endParaRPr>
              </a:p>
            </p:txBody>
          </p:sp>
          <p:sp>
            <p:nvSpPr>
              <p:cNvPr id="37" name="Freeform 26">
                <a:extLst>
                  <a:ext uri="{FF2B5EF4-FFF2-40B4-BE49-F238E27FC236}">
                    <a16:creationId xmlns:a16="http://schemas.microsoft.com/office/drawing/2014/main" id="{5E984D16-3B0B-4211-A60E-08D551AA98BC}"/>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9639"/>
                  </a:solidFill>
                  <a:latin typeface="Arial" panose="020B0604020202020204" pitchFamily="34" charset="0"/>
                  <a:cs typeface="Arial" panose="020B0604020202020204" pitchFamily="34" charset="0"/>
                </a:endParaRPr>
              </a:p>
            </p:txBody>
          </p:sp>
        </p:grpSp>
      </p:grpSp>
      <p:pic>
        <p:nvPicPr>
          <p:cNvPr id="38" name="Picture 37">
            <a:extLst>
              <a:ext uri="{FF2B5EF4-FFF2-40B4-BE49-F238E27FC236}">
                <a16:creationId xmlns:a16="http://schemas.microsoft.com/office/drawing/2014/main" id="{D80AE867-DD3E-4D90-9D94-310F38FE82B5}"/>
              </a:ext>
            </a:extLst>
          </p:cNvPr>
          <p:cNvPicPr>
            <a:picLocks noChangeAspect="1"/>
          </p:cNvPicPr>
          <p:nvPr/>
        </p:nvPicPr>
        <p:blipFill rotWithShape="1">
          <a:blip r:embed="rId2"/>
          <a:srcRect l="9134" t="57262" r="86400" b="35337"/>
          <a:stretch/>
        </p:blipFill>
        <p:spPr>
          <a:xfrm>
            <a:off x="814191" y="1349615"/>
            <a:ext cx="774292" cy="688258"/>
          </a:xfrm>
          <a:prstGeom prst="rect">
            <a:avLst/>
          </a:prstGeom>
        </p:spPr>
      </p:pic>
    </p:spTree>
    <p:extLst>
      <p:ext uri="{BB962C8B-B14F-4D97-AF65-F5344CB8AC3E}">
        <p14:creationId xmlns:p14="http://schemas.microsoft.com/office/powerpoint/2010/main" val="408802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305340" y="4795833"/>
            <a:ext cx="2448000" cy="1532334"/>
          </a:xfrm>
          <a:prstGeom prst="roundRect">
            <a:avLst/>
          </a:prstGeom>
          <a:ln w="28575">
            <a:solidFill>
              <a:schemeClr val="tx2"/>
            </a:solidFill>
          </a:ln>
        </p:spPr>
        <p:txBody>
          <a:bodyPr wrap="square">
            <a:spAutoFit/>
          </a:bodyPr>
          <a:lstStyle/>
          <a:p>
            <a:pPr marL="177800" lvl="0"/>
            <a:r>
              <a:rPr lang="en-GB" sz="1200" dirty="0"/>
              <a:t>Modelling of expected outcomes under different scenarios using person level data. Consideration of impact on health, financial sustainability, equality and privacy.</a:t>
            </a:r>
          </a:p>
        </p:txBody>
      </p:sp>
      <p:sp>
        <p:nvSpPr>
          <p:cNvPr id="61" name="Rounded Rectangle 60"/>
          <p:cNvSpPr/>
          <p:nvPr/>
        </p:nvSpPr>
        <p:spPr>
          <a:xfrm>
            <a:off x="6732239" y="3214531"/>
            <a:ext cx="2304255" cy="1123712"/>
          </a:xfrm>
          <a:prstGeom prst="roundRect">
            <a:avLst/>
          </a:prstGeom>
          <a:ln w="28575">
            <a:solidFill>
              <a:schemeClr val="tx2"/>
            </a:solidFill>
          </a:ln>
        </p:spPr>
        <p:txBody>
          <a:bodyPr wrap="square">
            <a:spAutoFit/>
          </a:bodyPr>
          <a:lstStyle/>
          <a:p>
            <a:pPr marL="273050"/>
            <a:r>
              <a:rPr lang="en-GB" sz="1200" dirty="0"/>
              <a:t>Risk stratification and impactability models to identify those people who could benefit the most from interventions.</a:t>
            </a:r>
          </a:p>
        </p:txBody>
      </p:sp>
      <p:sp>
        <p:nvSpPr>
          <p:cNvPr id="64" name="Rounded Rectangle 63"/>
          <p:cNvSpPr/>
          <p:nvPr/>
        </p:nvSpPr>
        <p:spPr>
          <a:xfrm>
            <a:off x="80822" y="2160000"/>
            <a:ext cx="2736304" cy="828000"/>
          </a:xfrm>
          <a:prstGeom prst="roundRect">
            <a:avLst/>
          </a:prstGeom>
          <a:ln w="28575">
            <a:solidFill>
              <a:schemeClr val="tx2"/>
            </a:solidFill>
          </a:ln>
        </p:spPr>
        <p:txBody>
          <a:bodyPr wrap="square" rIns="72000">
            <a:noAutofit/>
          </a:bodyPr>
          <a:lstStyle/>
          <a:p>
            <a:pPr lvl="0"/>
            <a:r>
              <a:rPr lang="en-GB" sz="1200" dirty="0"/>
              <a:t>Assess benefits against the five aims of PHM, considering impacts across organisational boundaries.</a:t>
            </a:r>
          </a:p>
          <a:p>
            <a:pPr lvl="0"/>
            <a:endParaRPr lang="en-GB" sz="1200" dirty="0"/>
          </a:p>
        </p:txBody>
      </p:sp>
      <p:sp>
        <p:nvSpPr>
          <p:cNvPr id="14" name="Freeform 13"/>
          <p:cNvSpPr/>
          <p:nvPr/>
        </p:nvSpPr>
        <p:spPr>
          <a:xfrm rot="738906">
            <a:off x="2448000" y="2160000"/>
            <a:ext cx="3641340" cy="3641340"/>
          </a:xfrm>
          <a:custGeom>
            <a:avLst/>
            <a:gdLst/>
            <a:ahLst/>
            <a:cxnLst/>
            <a:rect l="0" t="0" r="0" b="0"/>
            <a:pathLst>
              <a:path>
                <a:moveTo>
                  <a:pt x="3637100" y="1696489"/>
                </a:moveTo>
                <a:arcTo wR="1820670" hR="1820670" stAng="21365342" swAng="677035"/>
              </a:path>
            </a:pathLst>
          </a:custGeom>
          <a:noFill/>
          <a:ln w="3810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2700000" y="1869330"/>
            <a:ext cx="3641340" cy="3641340"/>
          </a:xfrm>
          <a:custGeom>
            <a:avLst/>
            <a:gdLst/>
            <a:ahLst/>
            <a:cxnLst/>
            <a:rect l="0" t="0" r="0" b="0"/>
            <a:pathLst>
              <a:path>
                <a:moveTo>
                  <a:pt x="1802041" y="3641245"/>
                </a:moveTo>
                <a:arcTo wR="1820670" hR="1820670" stAng="5435175" swAng="659596"/>
              </a:path>
            </a:pathLst>
          </a:custGeom>
          <a:noFill/>
          <a:ln w="3810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9" name="Rounded Rectangle 58"/>
          <p:cNvSpPr/>
          <p:nvPr/>
        </p:nvSpPr>
        <p:spPr>
          <a:xfrm>
            <a:off x="5004048" y="1037328"/>
            <a:ext cx="3219227" cy="1328023"/>
          </a:xfrm>
          <a:prstGeom prst="roundRect">
            <a:avLst/>
          </a:prstGeom>
          <a:ln w="28575">
            <a:solidFill>
              <a:schemeClr val="tx2"/>
            </a:solidFill>
          </a:ln>
        </p:spPr>
        <p:txBody>
          <a:bodyPr wrap="square">
            <a:spAutoFit/>
          </a:bodyPr>
          <a:lstStyle/>
          <a:p>
            <a:pPr marL="177800" lvl="0">
              <a:defRPr/>
            </a:pPr>
            <a:r>
              <a:rPr lang="en-GB" sz="1200" dirty="0"/>
              <a:t>Population segmentation to understand the specific needs of the local population and to explore gaps in care and unwarranted variation. Identification of key local assets such as voluntary groups  for high need segments.</a:t>
            </a:r>
          </a:p>
        </p:txBody>
      </p:sp>
      <p:sp>
        <p:nvSpPr>
          <p:cNvPr id="63" name="Rounded Rectangle 62"/>
          <p:cNvSpPr/>
          <p:nvPr/>
        </p:nvSpPr>
        <p:spPr>
          <a:xfrm>
            <a:off x="107505" y="5425819"/>
            <a:ext cx="2736304" cy="1123712"/>
          </a:xfrm>
          <a:prstGeom prst="roundRect">
            <a:avLst/>
          </a:prstGeom>
          <a:ln w="28575">
            <a:solidFill>
              <a:schemeClr val="tx2"/>
            </a:solidFill>
          </a:ln>
        </p:spPr>
        <p:txBody>
          <a:bodyPr wrap="square" rIns="360000">
            <a:spAutoFit/>
          </a:bodyPr>
          <a:lstStyle/>
          <a:p>
            <a:pPr lvl="0" fontAlgn="auto">
              <a:lnSpc>
                <a:spcPct val="100000"/>
              </a:lnSpc>
              <a:defRPr/>
            </a:pPr>
            <a:r>
              <a:rPr lang="en-GB" sz="1200" dirty="0"/>
              <a:t>Design and implementation</a:t>
            </a:r>
          </a:p>
          <a:p>
            <a:pPr lvl="0" fontAlgn="auto">
              <a:lnSpc>
                <a:spcPct val="100000"/>
              </a:lnSpc>
              <a:defRPr/>
            </a:pPr>
            <a:r>
              <a:rPr lang="en-GB" sz="1200" dirty="0"/>
              <a:t>of multidisciplinary, cross-organisational interventions that are targeted at appropriate population segments</a:t>
            </a:r>
          </a:p>
        </p:txBody>
      </p:sp>
      <p:sp>
        <p:nvSpPr>
          <p:cNvPr id="3" name="Oval 2"/>
          <p:cNvSpPr/>
          <p:nvPr/>
        </p:nvSpPr>
        <p:spPr>
          <a:xfrm>
            <a:off x="3077324" y="2556000"/>
            <a:ext cx="2484000" cy="2484000"/>
          </a:xfrm>
          <a:prstGeom prst="ellipse">
            <a:avLst/>
          </a:prstGeom>
          <a:ln>
            <a:solidFill>
              <a:srgbClr val="AE257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rgbClr val="AE2573"/>
                </a:solidFill>
              </a:rPr>
              <a:t>Power of the cycle increases as infrastructure develops</a:t>
            </a:r>
          </a:p>
        </p:txBody>
      </p:sp>
      <p:sp>
        <p:nvSpPr>
          <p:cNvPr id="6" name="Freeform 5"/>
          <p:cNvSpPr/>
          <p:nvPr/>
        </p:nvSpPr>
        <p:spPr>
          <a:xfrm>
            <a:off x="3423237" y="1388320"/>
            <a:ext cx="1828220" cy="1244938"/>
          </a:xfrm>
          <a:custGeom>
            <a:avLst/>
            <a:gdLst>
              <a:gd name="connsiteX0" fmla="*/ 0 w 1828220"/>
              <a:gd name="connsiteY0" fmla="*/ 207494 h 1244938"/>
              <a:gd name="connsiteX1" fmla="*/ 207494 w 1828220"/>
              <a:gd name="connsiteY1" fmla="*/ 0 h 1244938"/>
              <a:gd name="connsiteX2" fmla="*/ 1620726 w 1828220"/>
              <a:gd name="connsiteY2" fmla="*/ 0 h 1244938"/>
              <a:gd name="connsiteX3" fmla="*/ 1828220 w 1828220"/>
              <a:gd name="connsiteY3" fmla="*/ 207494 h 1244938"/>
              <a:gd name="connsiteX4" fmla="*/ 1828220 w 1828220"/>
              <a:gd name="connsiteY4" fmla="*/ 1037444 h 1244938"/>
              <a:gd name="connsiteX5" fmla="*/ 1620726 w 1828220"/>
              <a:gd name="connsiteY5" fmla="*/ 1244938 h 1244938"/>
              <a:gd name="connsiteX6" fmla="*/ 207494 w 1828220"/>
              <a:gd name="connsiteY6" fmla="*/ 1244938 h 1244938"/>
              <a:gd name="connsiteX7" fmla="*/ 0 w 1828220"/>
              <a:gd name="connsiteY7" fmla="*/ 1037444 h 1244938"/>
              <a:gd name="connsiteX8" fmla="*/ 0 w 1828220"/>
              <a:gd name="connsiteY8" fmla="*/ 207494 h 124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220" h="1244938">
                <a:moveTo>
                  <a:pt x="0" y="207494"/>
                </a:moveTo>
                <a:cubicBezTo>
                  <a:pt x="0" y="92898"/>
                  <a:pt x="92898" y="0"/>
                  <a:pt x="207494" y="0"/>
                </a:cubicBezTo>
                <a:lnTo>
                  <a:pt x="1620726" y="0"/>
                </a:lnTo>
                <a:cubicBezTo>
                  <a:pt x="1735322" y="0"/>
                  <a:pt x="1828220" y="92898"/>
                  <a:pt x="1828220" y="207494"/>
                </a:cubicBezTo>
                <a:lnTo>
                  <a:pt x="1828220" y="1037444"/>
                </a:lnTo>
                <a:cubicBezTo>
                  <a:pt x="1828220" y="1152040"/>
                  <a:pt x="1735322" y="1244938"/>
                  <a:pt x="1620726" y="1244938"/>
                </a:cubicBezTo>
                <a:lnTo>
                  <a:pt x="207494" y="1244938"/>
                </a:lnTo>
                <a:cubicBezTo>
                  <a:pt x="92898" y="1244938"/>
                  <a:pt x="0" y="1152040"/>
                  <a:pt x="0" y="1037444"/>
                </a:cubicBezTo>
                <a:lnTo>
                  <a:pt x="0" y="20749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733" tIns="121733" rIns="121733" bIns="121733" numCol="1" spcCol="1270" anchor="ctr" anchorCtr="0">
            <a:noAutofit/>
          </a:bodyPr>
          <a:lstStyle/>
          <a:p>
            <a:pPr lvl="0" algn="ctr" defTabSz="711200">
              <a:lnSpc>
                <a:spcPct val="90000"/>
              </a:lnSpc>
              <a:spcBef>
                <a:spcPct val="0"/>
              </a:spcBef>
              <a:spcAft>
                <a:spcPct val="35000"/>
              </a:spcAft>
            </a:pPr>
            <a:r>
              <a:rPr lang="en-GB" sz="1600" b="1" kern="1200" dirty="0"/>
              <a:t>Understanding population health and care needs</a:t>
            </a:r>
          </a:p>
        </p:txBody>
      </p:sp>
      <p:sp>
        <p:nvSpPr>
          <p:cNvPr id="12" name="Freeform 11"/>
          <p:cNvSpPr/>
          <p:nvPr/>
        </p:nvSpPr>
        <p:spPr>
          <a:xfrm>
            <a:off x="2417147" y="2016000"/>
            <a:ext cx="3641340" cy="3641340"/>
          </a:xfrm>
          <a:custGeom>
            <a:avLst/>
            <a:gdLst/>
            <a:ahLst/>
            <a:cxnLst/>
            <a:rect l="0" t="0" r="0" b="0"/>
            <a:pathLst>
              <a:path>
                <a:moveTo>
                  <a:pt x="2964315" y="404013"/>
                </a:moveTo>
                <a:arcTo wR="1820670" hR="1820670" stAng="18534804" swAng="927678"/>
              </a:path>
            </a:pathLst>
          </a:custGeom>
          <a:noFill/>
          <a:ln w="3810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5154805" y="2844078"/>
            <a:ext cx="1828220" cy="1244938"/>
          </a:xfrm>
          <a:custGeom>
            <a:avLst/>
            <a:gdLst>
              <a:gd name="connsiteX0" fmla="*/ 0 w 1828220"/>
              <a:gd name="connsiteY0" fmla="*/ 207494 h 1244938"/>
              <a:gd name="connsiteX1" fmla="*/ 207494 w 1828220"/>
              <a:gd name="connsiteY1" fmla="*/ 0 h 1244938"/>
              <a:gd name="connsiteX2" fmla="*/ 1620726 w 1828220"/>
              <a:gd name="connsiteY2" fmla="*/ 0 h 1244938"/>
              <a:gd name="connsiteX3" fmla="*/ 1828220 w 1828220"/>
              <a:gd name="connsiteY3" fmla="*/ 207494 h 1244938"/>
              <a:gd name="connsiteX4" fmla="*/ 1828220 w 1828220"/>
              <a:gd name="connsiteY4" fmla="*/ 1037444 h 1244938"/>
              <a:gd name="connsiteX5" fmla="*/ 1620726 w 1828220"/>
              <a:gd name="connsiteY5" fmla="*/ 1244938 h 1244938"/>
              <a:gd name="connsiteX6" fmla="*/ 207494 w 1828220"/>
              <a:gd name="connsiteY6" fmla="*/ 1244938 h 1244938"/>
              <a:gd name="connsiteX7" fmla="*/ 0 w 1828220"/>
              <a:gd name="connsiteY7" fmla="*/ 1037444 h 1244938"/>
              <a:gd name="connsiteX8" fmla="*/ 0 w 1828220"/>
              <a:gd name="connsiteY8" fmla="*/ 207494 h 124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220" h="1244938">
                <a:moveTo>
                  <a:pt x="0" y="207494"/>
                </a:moveTo>
                <a:cubicBezTo>
                  <a:pt x="0" y="92898"/>
                  <a:pt x="92898" y="0"/>
                  <a:pt x="207494" y="0"/>
                </a:cubicBezTo>
                <a:lnTo>
                  <a:pt x="1620726" y="0"/>
                </a:lnTo>
                <a:cubicBezTo>
                  <a:pt x="1735322" y="0"/>
                  <a:pt x="1828220" y="92898"/>
                  <a:pt x="1828220" y="207494"/>
                </a:cubicBezTo>
                <a:lnTo>
                  <a:pt x="1828220" y="1037444"/>
                </a:lnTo>
                <a:cubicBezTo>
                  <a:pt x="1828220" y="1152040"/>
                  <a:pt x="1735322" y="1244938"/>
                  <a:pt x="1620726" y="1244938"/>
                </a:cubicBezTo>
                <a:lnTo>
                  <a:pt x="207494" y="1244938"/>
                </a:lnTo>
                <a:cubicBezTo>
                  <a:pt x="92898" y="1244938"/>
                  <a:pt x="0" y="1152040"/>
                  <a:pt x="0" y="1037444"/>
                </a:cubicBezTo>
                <a:lnTo>
                  <a:pt x="0" y="20749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733" tIns="121733" rIns="121733" bIns="121733" numCol="1" spcCol="1270" anchor="ctr" anchorCtr="0">
            <a:noAutofit/>
          </a:bodyPr>
          <a:lstStyle/>
          <a:p>
            <a:pPr lvl="0" algn="ctr" defTabSz="711200">
              <a:lnSpc>
                <a:spcPct val="90000"/>
              </a:lnSpc>
              <a:spcBef>
                <a:spcPct val="0"/>
              </a:spcBef>
              <a:spcAft>
                <a:spcPct val="35000"/>
              </a:spcAft>
            </a:pPr>
            <a:r>
              <a:rPr lang="en-GB" sz="1600" b="1" dirty="0"/>
              <a:t>Opportunity analysis and targeting</a:t>
            </a:r>
          </a:p>
        </p:txBody>
      </p:sp>
      <p:sp>
        <p:nvSpPr>
          <p:cNvPr id="15" name="Freeform 14"/>
          <p:cNvSpPr/>
          <p:nvPr/>
        </p:nvSpPr>
        <p:spPr>
          <a:xfrm>
            <a:off x="4670827" y="4681929"/>
            <a:ext cx="1828220" cy="1244938"/>
          </a:xfrm>
          <a:custGeom>
            <a:avLst/>
            <a:gdLst>
              <a:gd name="connsiteX0" fmla="*/ 0 w 1828220"/>
              <a:gd name="connsiteY0" fmla="*/ 207494 h 1244938"/>
              <a:gd name="connsiteX1" fmla="*/ 207494 w 1828220"/>
              <a:gd name="connsiteY1" fmla="*/ 0 h 1244938"/>
              <a:gd name="connsiteX2" fmla="*/ 1620726 w 1828220"/>
              <a:gd name="connsiteY2" fmla="*/ 0 h 1244938"/>
              <a:gd name="connsiteX3" fmla="*/ 1828220 w 1828220"/>
              <a:gd name="connsiteY3" fmla="*/ 207494 h 1244938"/>
              <a:gd name="connsiteX4" fmla="*/ 1828220 w 1828220"/>
              <a:gd name="connsiteY4" fmla="*/ 1037444 h 1244938"/>
              <a:gd name="connsiteX5" fmla="*/ 1620726 w 1828220"/>
              <a:gd name="connsiteY5" fmla="*/ 1244938 h 1244938"/>
              <a:gd name="connsiteX6" fmla="*/ 207494 w 1828220"/>
              <a:gd name="connsiteY6" fmla="*/ 1244938 h 1244938"/>
              <a:gd name="connsiteX7" fmla="*/ 0 w 1828220"/>
              <a:gd name="connsiteY7" fmla="*/ 1037444 h 1244938"/>
              <a:gd name="connsiteX8" fmla="*/ 0 w 1828220"/>
              <a:gd name="connsiteY8" fmla="*/ 207494 h 124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220" h="1244938">
                <a:moveTo>
                  <a:pt x="0" y="207494"/>
                </a:moveTo>
                <a:cubicBezTo>
                  <a:pt x="0" y="92898"/>
                  <a:pt x="92898" y="0"/>
                  <a:pt x="207494" y="0"/>
                </a:cubicBezTo>
                <a:lnTo>
                  <a:pt x="1620726" y="0"/>
                </a:lnTo>
                <a:cubicBezTo>
                  <a:pt x="1735322" y="0"/>
                  <a:pt x="1828220" y="92898"/>
                  <a:pt x="1828220" y="207494"/>
                </a:cubicBezTo>
                <a:lnTo>
                  <a:pt x="1828220" y="1037444"/>
                </a:lnTo>
                <a:cubicBezTo>
                  <a:pt x="1828220" y="1152040"/>
                  <a:pt x="1735322" y="1244938"/>
                  <a:pt x="1620726" y="1244938"/>
                </a:cubicBezTo>
                <a:lnTo>
                  <a:pt x="207494" y="1244938"/>
                </a:lnTo>
                <a:cubicBezTo>
                  <a:pt x="92898" y="1244938"/>
                  <a:pt x="0" y="1152040"/>
                  <a:pt x="0" y="1037444"/>
                </a:cubicBezTo>
                <a:lnTo>
                  <a:pt x="0" y="20749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733" tIns="121733" rIns="121733" bIns="121733" numCol="1" spcCol="1270" anchor="ctr" anchorCtr="0">
            <a:noAutofit/>
          </a:bodyPr>
          <a:lstStyle/>
          <a:p>
            <a:pPr lvl="0" algn="ctr" defTabSz="711200">
              <a:lnSpc>
                <a:spcPct val="90000"/>
              </a:lnSpc>
              <a:spcBef>
                <a:spcPct val="0"/>
              </a:spcBef>
              <a:spcAft>
                <a:spcPct val="35000"/>
              </a:spcAft>
            </a:pPr>
            <a:r>
              <a:rPr lang="en-GB" sz="1600" b="1" dirty="0"/>
              <a:t>Predictive system modelling</a:t>
            </a:r>
          </a:p>
        </p:txBody>
      </p:sp>
      <p:sp>
        <p:nvSpPr>
          <p:cNvPr id="17" name="Freeform 16"/>
          <p:cNvSpPr/>
          <p:nvPr/>
        </p:nvSpPr>
        <p:spPr>
          <a:xfrm>
            <a:off x="2267740" y="4661132"/>
            <a:ext cx="1828220" cy="1244938"/>
          </a:xfrm>
          <a:custGeom>
            <a:avLst/>
            <a:gdLst>
              <a:gd name="connsiteX0" fmla="*/ 0 w 1828220"/>
              <a:gd name="connsiteY0" fmla="*/ 207494 h 1244938"/>
              <a:gd name="connsiteX1" fmla="*/ 207494 w 1828220"/>
              <a:gd name="connsiteY1" fmla="*/ 0 h 1244938"/>
              <a:gd name="connsiteX2" fmla="*/ 1620726 w 1828220"/>
              <a:gd name="connsiteY2" fmla="*/ 0 h 1244938"/>
              <a:gd name="connsiteX3" fmla="*/ 1828220 w 1828220"/>
              <a:gd name="connsiteY3" fmla="*/ 207494 h 1244938"/>
              <a:gd name="connsiteX4" fmla="*/ 1828220 w 1828220"/>
              <a:gd name="connsiteY4" fmla="*/ 1037444 h 1244938"/>
              <a:gd name="connsiteX5" fmla="*/ 1620726 w 1828220"/>
              <a:gd name="connsiteY5" fmla="*/ 1244938 h 1244938"/>
              <a:gd name="connsiteX6" fmla="*/ 207494 w 1828220"/>
              <a:gd name="connsiteY6" fmla="*/ 1244938 h 1244938"/>
              <a:gd name="connsiteX7" fmla="*/ 0 w 1828220"/>
              <a:gd name="connsiteY7" fmla="*/ 1037444 h 1244938"/>
              <a:gd name="connsiteX8" fmla="*/ 0 w 1828220"/>
              <a:gd name="connsiteY8" fmla="*/ 207494 h 124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220" h="1244938">
                <a:moveTo>
                  <a:pt x="0" y="207494"/>
                </a:moveTo>
                <a:cubicBezTo>
                  <a:pt x="0" y="92898"/>
                  <a:pt x="92898" y="0"/>
                  <a:pt x="207494" y="0"/>
                </a:cubicBezTo>
                <a:lnTo>
                  <a:pt x="1620726" y="0"/>
                </a:lnTo>
                <a:cubicBezTo>
                  <a:pt x="1735322" y="0"/>
                  <a:pt x="1828220" y="92898"/>
                  <a:pt x="1828220" y="207494"/>
                </a:cubicBezTo>
                <a:lnTo>
                  <a:pt x="1828220" y="1037444"/>
                </a:lnTo>
                <a:cubicBezTo>
                  <a:pt x="1828220" y="1152040"/>
                  <a:pt x="1735322" y="1244938"/>
                  <a:pt x="1620726" y="1244938"/>
                </a:cubicBezTo>
                <a:lnTo>
                  <a:pt x="207494" y="1244938"/>
                </a:lnTo>
                <a:cubicBezTo>
                  <a:pt x="92898" y="1244938"/>
                  <a:pt x="0" y="1152040"/>
                  <a:pt x="0" y="1037444"/>
                </a:cubicBezTo>
                <a:lnTo>
                  <a:pt x="0" y="20749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733" tIns="121733" rIns="121733" bIns="121733" numCol="1" spcCol="1270" anchor="ctr" anchorCtr="0">
            <a:noAutofit/>
          </a:bodyPr>
          <a:lstStyle/>
          <a:p>
            <a:pPr lvl="0" algn="ctr" defTabSz="711200">
              <a:lnSpc>
                <a:spcPct val="90000"/>
              </a:lnSpc>
              <a:spcBef>
                <a:spcPct val="0"/>
              </a:spcBef>
              <a:spcAft>
                <a:spcPct val="35000"/>
              </a:spcAft>
            </a:pPr>
            <a:r>
              <a:rPr lang="en-GB" sz="1600" b="1" kern="1200" dirty="0"/>
              <a:t>Design and implement interventions</a:t>
            </a:r>
          </a:p>
        </p:txBody>
      </p:sp>
      <p:sp>
        <p:nvSpPr>
          <p:cNvPr id="18" name="Freeform 17"/>
          <p:cNvSpPr/>
          <p:nvPr/>
        </p:nvSpPr>
        <p:spPr>
          <a:xfrm>
            <a:off x="2664000" y="2272723"/>
            <a:ext cx="3641340" cy="3641340"/>
          </a:xfrm>
          <a:custGeom>
            <a:avLst/>
            <a:gdLst/>
            <a:ahLst/>
            <a:cxnLst/>
            <a:rect l="0" t="0" r="0" b="0"/>
            <a:pathLst>
              <a:path>
                <a:moveTo>
                  <a:pt x="58180" y="2277256"/>
                </a:moveTo>
                <a:arcTo wR="1820670" hR="1820670" stAng="9928583" swAng="660928"/>
              </a:path>
            </a:pathLst>
          </a:custGeom>
          <a:noFill/>
          <a:ln w="3810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1691670" y="2844078"/>
            <a:ext cx="1828220" cy="1244938"/>
          </a:xfrm>
          <a:custGeom>
            <a:avLst/>
            <a:gdLst>
              <a:gd name="connsiteX0" fmla="*/ 0 w 1828220"/>
              <a:gd name="connsiteY0" fmla="*/ 207494 h 1244938"/>
              <a:gd name="connsiteX1" fmla="*/ 207494 w 1828220"/>
              <a:gd name="connsiteY1" fmla="*/ 0 h 1244938"/>
              <a:gd name="connsiteX2" fmla="*/ 1620726 w 1828220"/>
              <a:gd name="connsiteY2" fmla="*/ 0 h 1244938"/>
              <a:gd name="connsiteX3" fmla="*/ 1828220 w 1828220"/>
              <a:gd name="connsiteY3" fmla="*/ 207494 h 1244938"/>
              <a:gd name="connsiteX4" fmla="*/ 1828220 w 1828220"/>
              <a:gd name="connsiteY4" fmla="*/ 1037444 h 1244938"/>
              <a:gd name="connsiteX5" fmla="*/ 1620726 w 1828220"/>
              <a:gd name="connsiteY5" fmla="*/ 1244938 h 1244938"/>
              <a:gd name="connsiteX6" fmla="*/ 207494 w 1828220"/>
              <a:gd name="connsiteY6" fmla="*/ 1244938 h 1244938"/>
              <a:gd name="connsiteX7" fmla="*/ 0 w 1828220"/>
              <a:gd name="connsiteY7" fmla="*/ 1037444 h 1244938"/>
              <a:gd name="connsiteX8" fmla="*/ 0 w 1828220"/>
              <a:gd name="connsiteY8" fmla="*/ 207494 h 124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220" h="1244938">
                <a:moveTo>
                  <a:pt x="0" y="207494"/>
                </a:moveTo>
                <a:cubicBezTo>
                  <a:pt x="0" y="92898"/>
                  <a:pt x="92898" y="0"/>
                  <a:pt x="207494" y="0"/>
                </a:cubicBezTo>
                <a:lnTo>
                  <a:pt x="1620726" y="0"/>
                </a:lnTo>
                <a:cubicBezTo>
                  <a:pt x="1735322" y="0"/>
                  <a:pt x="1828220" y="92898"/>
                  <a:pt x="1828220" y="207494"/>
                </a:cubicBezTo>
                <a:lnTo>
                  <a:pt x="1828220" y="1037444"/>
                </a:lnTo>
                <a:cubicBezTo>
                  <a:pt x="1828220" y="1152040"/>
                  <a:pt x="1735322" y="1244938"/>
                  <a:pt x="1620726" y="1244938"/>
                </a:cubicBezTo>
                <a:lnTo>
                  <a:pt x="207494" y="1244938"/>
                </a:lnTo>
                <a:cubicBezTo>
                  <a:pt x="92898" y="1244938"/>
                  <a:pt x="0" y="1152040"/>
                  <a:pt x="0" y="1037444"/>
                </a:cubicBezTo>
                <a:lnTo>
                  <a:pt x="0" y="20749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733" tIns="121733" rIns="121733" bIns="121733" numCol="1" spcCol="1270" anchor="ctr" anchorCtr="0">
            <a:noAutofit/>
          </a:bodyPr>
          <a:lstStyle/>
          <a:p>
            <a:pPr lvl="0" algn="ctr" defTabSz="711200">
              <a:lnSpc>
                <a:spcPct val="90000"/>
              </a:lnSpc>
              <a:spcBef>
                <a:spcPct val="0"/>
              </a:spcBef>
              <a:spcAft>
                <a:spcPct val="35000"/>
              </a:spcAft>
            </a:pPr>
            <a:r>
              <a:rPr lang="en-GB" sz="1600" b="1" kern="1200" dirty="0"/>
              <a:t>Active monitoring and rapid improvement </a:t>
            </a:r>
          </a:p>
        </p:txBody>
      </p:sp>
      <p:sp>
        <p:nvSpPr>
          <p:cNvPr id="20" name="Freeform 19"/>
          <p:cNvSpPr/>
          <p:nvPr/>
        </p:nvSpPr>
        <p:spPr>
          <a:xfrm>
            <a:off x="2616207" y="1948633"/>
            <a:ext cx="3641340" cy="3641340"/>
          </a:xfrm>
          <a:custGeom>
            <a:avLst/>
            <a:gdLst/>
            <a:ahLst/>
            <a:cxnLst/>
            <a:rect l="0" t="0" r="0" b="0"/>
            <a:pathLst>
              <a:path>
                <a:moveTo>
                  <a:pt x="340750" y="760162"/>
                </a:moveTo>
                <a:arcTo wR="1820670" hR="1820670" stAng="12937519" swAng="927678"/>
              </a:path>
            </a:pathLst>
          </a:custGeom>
          <a:noFill/>
          <a:ln w="3810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 name="Title 1"/>
          <p:cNvSpPr>
            <a:spLocks noGrp="1"/>
          </p:cNvSpPr>
          <p:nvPr>
            <p:ph type="title"/>
          </p:nvPr>
        </p:nvSpPr>
        <p:spPr>
          <a:xfrm>
            <a:off x="56680" y="108921"/>
            <a:ext cx="7487120" cy="831850"/>
          </a:xfrm>
        </p:spPr>
        <p:txBody>
          <a:bodyPr>
            <a:normAutofit/>
          </a:bodyPr>
          <a:lstStyle/>
          <a:p>
            <a:r>
              <a:rPr lang="en-GB" sz="2400" dirty="0">
                <a:solidFill>
                  <a:srgbClr val="005EB8"/>
                </a:solidFill>
              </a:rPr>
              <a:t>Systematic learning is integral  to effective PHM – ‘the PHM learning cycle’ </a:t>
            </a:r>
          </a:p>
        </p:txBody>
      </p:sp>
      <p:sp>
        <p:nvSpPr>
          <p:cNvPr id="7" name="Oval 6"/>
          <p:cNvSpPr/>
          <p:nvPr/>
        </p:nvSpPr>
        <p:spPr>
          <a:xfrm>
            <a:off x="3419807" y="1343803"/>
            <a:ext cx="204392" cy="204392"/>
          </a:xfrm>
          <a:prstGeom prst="ellipse">
            <a:avLst/>
          </a:prstGeom>
          <a:solidFill>
            <a:schemeClr val="bg1"/>
          </a:solidFill>
          <a:ln w="12700">
            <a:solidFill>
              <a:schemeClr val="accent5"/>
            </a:solidFill>
          </a:ln>
          <a:effectLst>
            <a:outerShdw blurRad="1270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050" b="1" dirty="0">
                <a:solidFill>
                  <a:schemeClr val="accent5"/>
                </a:solidFill>
              </a:rPr>
              <a:t>1</a:t>
            </a:r>
          </a:p>
        </p:txBody>
      </p:sp>
      <p:sp>
        <p:nvSpPr>
          <p:cNvPr id="8" name="Oval 7"/>
          <p:cNvSpPr/>
          <p:nvPr/>
        </p:nvSpPr>
        <p:spPr>
          <a:xfrm>
            <a:off x="5148064" y="2834624"/>
            <a:ext cx="204392" cy="204392"/>
          </a:xfrm>
          <a:prstGeom prst="ellipse">
            <a:avLst/>
          </a:prstGeom>
          <a:solidFill>
            <a:schemeClr val="bg1"/>
          </a:solidFill>
          <a:ln w="12700">
            <a:solidFill>
              <a:schemeClr val="accent5"/>
            </a:solidFill>
          </a:ln>
          <a:effectLst>
            <a:outerShdw blurRad="1270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050" b="1" dirty="0">
                <a:solidFill>
                  <a:schemeClr val="accent5"/>
                </a:solidFill>
              </a:rPr>
              <a:t>2</a:t>
            </a:r>
          </a:p>
        </p:txBody>
      </p:sp>
      <p:sp>
        <p:nvSpPr>
          <p:cNvPr id="9" name="Oval 8"/>
          <p:cNvSpPr/>
          <p:nvPr/>
        </p:nvSpPr>
        <p:spPr>
          <a:xfrm>
            <a:off x="4644000" y="4644000"/>
            <a:ext cx="204392" cy="204392"/>
          </a:xfrm>
          <a:prstGeom prst="ellipse">
            <a:avLst/>
          </a:prstGeom>
          <a:solidFill>
            <a:schemeClr val="bg1"/>
          </a:solidFill>
          <a:ln w="12700">
            <a:solidFill>
              <a:schemeClr val="accent5"/>
            </a:solidFill>
          </a:ln>
          <a:effectLst>
            <a:outerShdw blurRad="1270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050" b="1" dirty="0">
                <a:solidFill>
                  <a:schemeClr val="accent5"/>
                </a:solidFill>
              </a:rPr>
              <a:t>3</a:t>
            </a:r>
          </a:p>
        </p:txBody>
      </p:sp>
      <p:sp>
        <p:nvSpPr>
          <p:cNvPr id="10" name="Oval 9"/>
          <p:cNvSpPr/>
          <p:nvPr/>
        </p:nvSpPr>
        <p:spPr>
          <a:xfrm>
            <a:off x="2267744" y="4653136"/>
            <a:ext cx="204392" cy="204392"/>
          </a:xfrm>
          <a:prstGeom prst="ellipse">
            <a:avLst/>
          </a:prstGeom>
          <a:solidFill>
            <a:schemeClr val="bg1"/>
          </a:solidFill>
          <a:ln w="12700">
            <a:solidFill>
              <a:schemeClr val="accent5"/>
            </a:solidFill>
          </a:ln>
          <a:effectLst>
            <a:outerShdw blurRad="1270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050" b="1" dirty="0">
                <a:solidFill>
                  <a:schemeClr val="accent5"/>
                </a:solidFill>
              </a:rPr>
              <a:t>4</a:t>
            </a:r>
          </a:p>
        </p:txBody>
      </p:sp>
      <p:sp>
        <p:nvSpPr>
          <p:cNvPr id="11" name="Oval 10"/>
          <p:cNvSpPr/>
          <p:nvPr/>
        </p:nvSpPr>
        <p:spPr>
          <a:xfrm>
            <a:off x="1691680" y="2820173"/>
            <a:ext cx="204392" cy="204392"/>
          </a:xfrm>
          <a:prstGeom prst="ellipse">
            <a:avLst/>
          </a:prstGeom>
          <a:solidFill>
            <a:schemeClr val="bg1"/>
          </a:solidFill>
          <a:ln w="12700">
            <a:solidFill>
              <a:schemeClr val="accent5"/>
            </a:solidFill>
          </a:ln>
          <a:effectLst>
            <a:outerShdw blurRad="1270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050" b="1" dirty="0">
                <a:solidFill>
                  <a:schemeClr val="accent5"/>
                </a:solidFill>
              </a:rPr>
              <a:t>5</a:t>
            </a:r>
          </a:p>
        </p:txBody>
      </p:sp>
      <p:sp>
        <p:nvSpPr>
          <p:cNvPr id="65" name="Straight Connector 3"/>
          <p:cNvSpPr/>
          <p:nvPr/>
        </p:nvSpPr>
        <p:spPr>
          <a:xfrm rot="11780924">
            <a:off x="5364000" y="4032000"/>
            <a:ext cx="3641340" cy="3060000"/>
          </a:xfrm>
          <a:custGeom>
            <a:avLst/>
            <a:gdLst/>
            <a:ahLst/>
            <a:cxnLst/>
            <a:rect l="0" t="0" r="0" b="0"/>
            <a:pathLst>
              <a:path>
                <a:moveTo>
                  <a:pt x="3625464" y="2060582"/>
                </a:moveTo>
                <a:arcTo wR="1820670" hR="1820670" stAng="454317" swAng="695887"/>
              </a:path>
            </a:pathLst>
          </a:custGeom>
          <a:noFill/>
          <a:ln w="3810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3485832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HS CCP M3">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NHS CCP M3">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8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31_ xmlns="7b41934d-4633-44f6-8986-623e99b8f04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F2AC34E6118A4B96CB1E3FAB203058" ma:contentTypeVersion="9" ma:contentTypeDescription="Create a new document." ma:contentTypeScope="" ma:versionID="b161afd3b67ae7d15a06ae5700ada601">
  <xsd:schema xmlns:xsd="http://www.w3.org/2001/XMLSchema" xmlns:xs="http://www.w3.org/2001/XMLSchema" xmlns:p="http://schemas.microsoft.com/office/2006/metadata/properties" xmlns:ns2="7b41934d-4633-44f6-8986-623e99b8f04e" xmlns:ns3="2df08189-d2b5-4737-8685-567a22d7037c" targetNamespace="http://schemas.microsoft.com/office/2006/metadata/properties" ma:root="true" ma:fieldsID="ec5165ace0cea51e00261e8c656d9aaf" ns2:_="" ns3:_="">
    <xsd:import namespace="7b41934d-4633-44f6-8986-623e99b8f04e"/>
    <xsd:import namespace="2df08189-d2b5-4737-8685-567a22d7037c"/>
    <xsd:element name="properties">
      <xsd:complexType>
        <xsd:sequence>
          <xsd:element name="documentManagement">
            <xsd:complexType>
              <xsd:all>
                <xsd:element ref="ns2:_x0031_"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1934d-4633-44f6-8986-623e99b8f04e" elementFormDefault="qualified">
    <xsd:import namespace="http://schemas.microsoft.com/office/2006/documentManagement/types"/>
    <xsd:import namespace="http://schemas.microsoft.com/office/infopath/2007/PartnerControls"/>
    <xsd:element name="_x0031_" ma:index="8" nillable="true" ma:displayName="1" ma:internalName="_x0031_">
      <xsd:simpleType>
        <xsd:restriction base="dms:Number"/>
      </xsd:simpleType>
    </xsd:element>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f08189-d2b5-4737-8685-567a22d7037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40D82-EEB0-4B9E-956A-7A29842A4748}">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53BAB832-4ED5-4D1D-8F30-6629E396D5AD}"/>
</file>

<file path=customXml/itemProps3.xml><?xml version="1.0" encoding="utf-8"?>
<ds:datastoreItem xmlns:ds="http://schemas.openxmlformats.org/officeDocument/2006/customXml" ds:itemID="{792DCF77-2C47-4939-B527-2AB3F21FBF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NHS CCP M3</Template>
  <TotalTime>26868</TotalTime>
  <Words>2422</Words>
  <Application>Microsoft Office PowerPoint</Application>
  <PresentationFormat>On-screen Show (4:3)</PresentationFormat>
  <Paragraphs>270</Paragraphs>
  <Slides>19</Slides>
  <Notes>9</Notes>
  <HiddenSlides>0</HiddenSlides>
  <MMClips>0</MMClips>
  <ScaleCrop>false</ScaleCrop>
  <HeadingPairs>
    <vt:vector size="8" baseType="variant">
      <vt:variant>
        <vt:lpstr>Fonts Used</vt:lpstr>
      </vt:variant>
      <vt:variant>
        <vt:i4>6</vt:i4>
      </vt:variant>
      <vt:variant>
        <vt:lpstr>Theme</vt:lpstr>
      </vt:variant>
      <vt:variant>
        <vt:i4>14</vt:i4>
      </vt:variant>
      <vt:variant>
        <vt:lpstr>Embedded OLE Servers</vt:lpstr>
      </vt:variant>
      <vt:variant>
        <vt:i4>1</vt:i4>
      </vt:variant>
      <vt:variant>
        <vt:lpstr>Slide Titles</vt:lpstr>
      </vt:variant>
      <vt:variant>
        <vt:i4>19</vt:i4>
      </vt:variant>
    </vt:vector>
  </HeadingPairs>
  <TitlesOfParts>
    <vt:vector size="40" baseType="lpstr">
      <vt:lpstr>Arial</vt:lpstr>
      <vt:lpstr>Calibri</vt:lpstr>
      <vt:lpstr>Courier New</vt:lpstr>
      <vt:lpstr>Times New Roman</vt:lpstr>
      <vt:lpstr>Trebuchet MS</vt:lpstr>
      <vt:lpstr>Wingdings</vt:lpstr>
      <vt:lpstr>NHS CCP M3</vt:lpstr>
      <vt:lpstr>1_NHS_England_Nov15</vt:lpstr>
      <vt:lpstr>4_Office Theme</vt:lpstr>
      <vt:lpstr>3_NHS_England_Nov15</vt:lpstr>
      <vt:lpstr>5_Office Theme</vt:lpstr>
      <vt:lpstr>6_Office Theme</vt:lpstr>
      <vt:lpstr>Office Theme</vt:lpstr>
      <vt:lpstr>4_NHS_England_Nov15</vt:lpstr>
      <vt:lpstr>5_NHS_England_Nov15</vt:lpstr>
      <vt:lpstr>NHS_England_Nov15</vt:lpstr>
      <vt:lpstr>1_NHS CCP M3</vt:lpstr>
      <vt:lpstr>7_Office Theme</vt:lpstr>
      <vt:lpstr>8_Office Theme</vt:lpstr>
      <vt:lpstr>1_Office Theme</vt:lpstr>
      <vt:lpstr>think-cell Slide</vt:lpstr>
      <vt:lpstr>Population Health Management</vt:lpstr>
      <vt:lpstr>PowerPoint Presentation</vt:lpstr>
      <vt:lpstr>A common definition for PHE &amp; NHSE:</vt:lpstr>
      <vt:lpstr>PowerPoint Presentation</vt:lpstr>
      <vt:lpstr>Population Health Management looks beyond the health system to consider wider determinants of health</vt:lpstr>
      <vt:lpstr>PowerPoint Presentation</vt:lpstr>
      <vt:lpstr>PHM involves exploring more advanced ways to target and tailor interventions</vt:lpstr>
      <vt:lpstr>PowerPoint Presentation</vt:lpstr>
      <vt:lpstr>Systematic learning is integral  to effective PHM – ‘the PHM learning cycle’ </vt:lpstr>
      <vt:lpstr>PowerPoint Presentation</vt:lpstr>
      <vt:lpstr>Our emerging support offer</vt:lpstr>
      <vt:lpstr>PHM Local Development Programme</vt:lpstr>
      <vt:lpstr>Progress and next steps in each system</vt:lpstr>
      <vt:lpstr>PHM Flatpack</vt:lpstr>
      <vt:lpstr>PowerPoint Presentation</vt:lpstr>
      <vt:lpstr> National Performance &amp; Population Health Dashboard</vt:lpstr>
      <vt:lpstr>Population Health Management Network:  Join us!</vt:lpstr>
      <vt:lpstr>PHM Making a Difference!</vt:lpstr>
      <vt:lpstr>Surrey Air Alliance: Working in partnership to improve air quality </vt:lpstr>
    </vt:vector>
  </TitlesOfParts>
  <Company>UnitedHealth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CCP Module 3 PHM Programme</dc:title>
  <dc:creator>Woodley, Kane</dc:creator>
  <cp:lastModifiedBy>Bob Ricketts</cp:lastModifiedBy>
  <cp:revision>190</cp:revision>
  <dcterms:created xsi:type="dcterms:W3CDTF">2019-01-04T10:02:48Z</dcterms:created>
  <dcterms:modified xsi:type="dcterms:W3CDTF">2019-04-25T09:47:28Z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0x010100A7F2AC34E6118A4B96CB1E3FAB203058</vt:lpwstr>
  </property>
</Properties>
</file>