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5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408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87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9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52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39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96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18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69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7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3294-8BC4-4693-9ADB-249B9053F3A0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AC167-B758-49AC-8263-C393D9B5D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64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ph.org.uk/membership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437374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ADPH E-Forums</a:t>
            </a:r>
            <a:endParaRPr lang="en-GB" b="1" dirty="0">
              <a:latin typeface="+mn-l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9898" y="1350981"/>
            <a:ext cx="5157787" cy="823912"/>
          </a:xfrm>
        </p:spPr>
        <p:txBody>
          <a:bodyPr/>
          <a:lstStyle/>
          <a:p>
            <a:r>
              <a:rPr lang="en-GB" dirty="0" smtClean="0"/>
              <a:t>What are the Forums?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1120" y="2287743"/>
            <a:ext cx="5157787" cy="4040691"/>
          </a:xfrm>
        </p:spPr>
        <p:txBody>
          <a:bodyPr>
            <a:normAutofit/>
          </a:bodyPr>
          <a:lstStyle/>
          <a:p>
            <a:r>
              <a:rPr lang="en-GB" sz="2000" dirty="0"/>
              <a:t>The </a:t>
            </a:r>
            <a:r>
              <a:rPr lang="en-GB" sz="2000" dirty="0" smtClean="0"/>
              <a:t>forums are a new </a:t>
            </a:r>
            <a:r>
              <a:rPr lang="en-GB" sz="2000" dirty="0"/>
              <a:t>online platform for </a:t>
            </a:r>
            <a:r>
              <a:rPr lang="en-GB" sz="2000" dirty="0" smtClean="0"/>
              <a:t>our members to communicate and share information with each other.</a:t>
            </a:r>
          </a:p>
          <a:p>
            <a:r>
              <a:rPr lang="en-GB" sz="2000" dirty="0" smtClean="0"/>
              <a:t>The forums will also be used as a central hub for all ADPH events and opportunities for development.</a:t>
            </a:r>
          </a:p>
          <a:p>
            <a:r>
              <a:rPr lang="en-GB" sz="2000" dirty="0" smtClean="0"/>
              <a:t>New policy forums </a:t>
            </a:r>
            <a:r>
              <a:rPr lang="en-GB" sz="2000" dirty="0"/>
              <a:t>to enable members to </a:t>
            </a:r>
            <a:r>
              <a:rPr lang="en-GB" sz="2000" dirty="0" smtClean="0"/>
              <a:t>discuss a range of  public health issues. </a:t>
            </a:r>
          </a:p>
          <a:p>
            <a:r>
              <a:rPr lang="en-GB" sz="2000" dirty="0" smtClean="0"/>
              <a:t>The </a:t>
            </a:r>
            <a:r>
              <a:rPr lang="en-GB" sz="2000" dirty="0"/>
              <a:t>forums are </a:t>
            </a:r>
            <a:r>
              <a:rPr lang="en-GB" sz="2000" dirty="0" smtClean="0"/>
              <a:t>also a </a:t>
            </a:r>
            <a:r>
              <a:rPr lang="en-GB" sz="2000" dirty="0"/>
              <a:t>useful tool for local ADPH networks to disseminate information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7008812" y="1350981"/>
            <a:ext cx="5183188" cy="823912"/>
          </a:xfrm>
        </p:spPr>
        <p:txBody>
          <a:bodyPr/>
          <a:lstStyle/>
          <a:p>
            <a:r>
              <a:rPr lang="en-GB" dirty="0" smtClean="0"/>
              <a:t>What can you do?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696308" y="2264956"/>
            <a:ext cx="5183188" cy="3684588"/>
          </a:xfrm>
        </p:spPr>
        <p:txBody>
          <a:bodyPr/>
          <a:lstStyle/>
          <a:p>
            <a:r>
              <a:rPr lang="en-GB" sz="2000" dirty="0" smtClean="0"/>
              <a:t>Start timely discussions and debates.</a:t>
            </a:r>
          </a:p>
          <a:p>
            <a:r>
              <a:rPr lang="en-GB" sz="2000" dirty="0" smtClean="0"/>
              <a:t>Upload reports, articles or general information.</a:t>
            </a:r>
          </a:p>
          <a:p>
            <a:r>
              <a:rPr lang="en-GB" sz="2000" dirty="0" smtClean="0"/>
              <a:t>Share knowledge on local/national issues.</a:t>
            </a:r>
            <a:r>
              <a:rPr lang="en-GB" sz="2000" dirty="0"/>
              <a:t> </a:t>
            </a:r>
            <a:endParaRPr lang="en-GB" sz="2000" dirty="0" smtClean="0"/>
          </a:p>
          <a:p>
            <a:r>
              <a:rPr lang="en-GB" sz="2000" dirty="0" smtClean="0"/>
              <a:t>Subscribe to forums of interest and receive regular updates.</a:t>
            </a:r>
            <a:endParaRPr lang="en-GB" sz="2000" dirty="0"/>
          </a:p>
          <a:p>
            <a:r>
              <a:rPr lang="en-GB" sz="2000" dirty="0" smtClean="0"/>
              <a:t>With over 40 new forums, members can </a:t>
            </a:r>
            <a:r>
              <a:rPr lang="en-GB" sz="2000" dirty="0"/>
              <a:t>discuss policy </a:t>
            </a:r>
            <a:r>
              <a:rPr lang="en-GB" sz="2000" dirty="0" smtClean="0"/>
              <a:t>and local issues within a secure environment restricted to ADPH members only.</a:t>
            </a:r>
            <a:endParaRPr lang="en-GB" sz="2000" dirty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087172" y="6328434"/>
            <a:ext cx="70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Go online now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www.adph.org.uk/membership/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107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ADPH E-Forums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ADPH E-Forums</dc:title>
  <dc:creator>Resal Sesay</dc:creator>
  <cp:lastModifiedBy>Resal Sesay</cp:lastModifiedBy>
  <cp:revision>11</cp:revision>
  <cp:lastPrinted>2014-06-05T16:07:19Z</cp:lastPrinted>
  <dcterms:created xsi:type="dcterms:W3CDTF">2014-05-14T09:16:09Z</dcterms:created>
  <dcterms:modified xsi:type="dcterms:W3CDTF">2014-06-05T16:18:34Z</dcterms:modified>
</cp:coreProperties>
</file>