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sldIdLst>
    <p:sldId id="259" r:id="rId2"/>
    <p:sldId id="258" r:id="rId3"/>
    <p:sldId id="260" r:id="rId4"/>
    <p:sldId id="257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C0E5"/>
    <a:srgbClr val="28B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4F6B0-50CF-4E85-933A-DA094EC92DA0}" v="1" dt="2026-08-03T13:33:45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omana Mukadam" userId="fb484d53-713a-4bfd-a29d-a38fbf9c5d7f" providerId="ADAL" clId="{307154C4-A29C-4E75-86CA-503D62F1F412}"/>
    <pc:docChg chg="undo custSel addSld delSld modSld">
      <pc:chgData name="Roomana Mukadam" userId="fb484d53-713a-4bfd-a29d-a38fbf9c5d7f" providerId="ADAL" clId="{307154C4-A29C-4E75-86CA-503D62F1F412}" dt="2026-08-03T14:00:27.726" v="2023" actId="207"/>
      <pc:docMkLst>
        <pc:docMk/>
      </pc:docMkLst>
      <pc:sldChg chg="modSp mod">
        <pc:chgData name="Roomana Mukadam" userId="fb484d53-713a-4bfd-a29d-a38fbf9c5d7f" providerId="ADAL" clId="{307154C4-A29C-4E75-86CA-503D62F1F412}" dt="2026-08-03T13:50:11.930" v="1003" actId="14100"/>
        <pc:sldMkLst>
          <pc:docMk/>
          <pc:sldMk cId="2900216713" sldId="257"/>
        </pc:sldMkLst>
        <pc:spChg chg="mod">
          <ac:chgData name="Roomana Mukadam" userId="fb484d53-713a-4bfd-a29d-a38fbf9c5d7f" providerId="ADAL" clId="{307154C4-A29C-4E75-86CA-503D62F1F412}" dt="2026-08-03T13:43:11.612" v="636" actId="313"/>
          <ac:spMkLst>
            <pc:docMk/>
            <pc:sldMk cId="2900216713" sldId="257"/>
            <ac:spMk id="2" creationId="{DFD8BC05-B98F-F737-F1AF-A4D1231F373E}"/>
          </ac:spMkLst>
        </pc:spChg>
        <pc:spChg chg="mod">
          <ac:chgData name="Roomana Mukadam" userId="fb484d53-713a-4bfd-a29d-a38fbf9c5d7f" providerId="ADAL" clId="{307154C4-A29C-4E75-86CA-503D62F1F412}" dt="2026-08-03T13:50:11.930" v="1003" actId="14100"/>
          <ac:spMkLst>
            <pc:docMk/>
            <pc:sldMk cId="2900216713" sldId="257"/>
            <ac:spMk id="3" creationId="{59F01C22-6FF5-B038-19FA-84A36330DEB3}"/>
          </ac:spMkLst>
        </pc:spChg>
        <pc:spChg chg="mod">
          <ac:chgData name="Roomana Mukadam" userId="fb484d53-713a-4bfd-a29d-a38fbf9c5d7f" providerId="ADAL" clId="{307154C4-A29C-4E75-86CA-503D62F1F412}" dt="2026-08-03T13:43:53.064" v="776" actId="20577"/>
          <ac:spMkLst>
            <pc:docMk/>
            <pc:sldMk cId="2900216713" sldId="257"/>
            <ac:spMk id="10" creationId="{430181E9-4F9D-D83E-48A8-C4F23CD661D4}"/>
          </ac:spMkLst>
        </pc:spChg>
      </pc:sldChg>
      <pc:sldChg chg="addSp modSp mod">
        <pc:chgData name="Roomana Mukadam" userId="fb484d53-713a-4bfd-a29d-a38fbf9c5d7f" providerId="ADAL" clId="{307154C4-A29C-4E75-86CA-503D62F1F412}" dt="2026-08-03T13:59:39.404" v="2020" actId="113"/>
        <pc:sldMkLst>
          <pc:docMk/>
          <pc:sldMk cId="3456512389" sldId="258"/>
        </pc:sldMkLst>
        <pc:spChg chg="add mod">
          <ac:chgData name="Roomana Mukadam" userId="fb484d53-713a-4bfd-a29d-a38fbf9c5d7f" providerId="ADAL" clId="{307154C4-A29C-4E75-86CA-503D62F1F412}" dt="2026-08-03T13:59:39.404" v="2020" actId="113"/>
          <ac:spMkLst>
            <pc:docMk/>
            <pc:sldMk cId="3456512389" sldId="258"/>
            <ac:spMk id="3" creationId="{35E98A04-33D7-E57A-F028-C302DD2E1C53}"/>
          </ac:spMkLst>
        </pc:spChg>
        <pc:spChg chg="mod">
          <ac:chgData name="Roomana Mukadam" userId="fb484d53-713a-4bfd-a29d-a38fbf9c5d7f" providerId="ADAL" clId="{307154C4-A29C-4E75-86CA-503D62F1F412}" dt="2026-08-03T13:40:56.387" v="553" actId="1076"/>
          <ac:spMkLst>
            <pc:docMk/>
            <pc:sldMk cId="3456512389" sldId="258"/>
            <ac:spMk id="5" creationId="{A488BFE8-82A1-E6B7-CDFD-5A4D8D018592}"/>
          </ac:spMkLst>
        </pc:spChg>
        <pc:picChg chg="add mod">
          <ac:chgData name="Roomana Mukadam" userId="fb484d53-713a-4bfd-a29d-a38fbf9c5d7f" providerId="ADAL" clId="{307154C4-A29C-4E75-86CA-503D62F1F412}" dt="2026-08-03T13:40:47.451" v="552" actId="1076"/>
          <ac:picMkLst>
            <pc:docMk/>
            <pc:sldMk cId="3456512389" sldId="258"/>
            <ac:picMk id="6" creationId="{EDE1E81E-B472-947E-A966-AF9EE5EE825E}"/>
          </ac:picMkLst>
        </pc:picChg>
      </pc:sldChg>
      <pc:sldChg chg="addSp delSp modSp mod">
        <pc:chgData name="Roomana Mukadam" userId="fb484d53-713a-4bfd-a29d-a38fbf9c5d7f" providerId="ADAL" clId="{307154C4-A29C-4E75-86CA-503D62F1F412}" dt="2026-08-03T13:59:29.884" v="2019" actId="207"/>
        <pc:sldMkLst>
          <pc:docMk/>
          <pc:sldMk cId="2838962433" sldId="259"/>
        </pc:sldMkLst>
        <pc:spChg chg="mod">
          <ac:chgData name="Roomana Mukadam" userId="fb484d53-713a-4bfd-a29d-a38fbf9c5d7f" providerId="ADAL" clId="{307154C4-A29C-4E75-86CA-503D62F1F412}" dt="2026-08-03T13:34:25.127" v="149" actId="1076"/>
          <ac:spMkLst>
            <pc:docMk/>
            <pc:sldMk cId="2838962433" sldId="259"/>
            <ac:spMk id="2" creationId="{259C74DF-D7D8-643D-63A1-7D836C883CA6}"/>
          </ac:spMkLst>
        </pc:spChg>
        <pc:spChg chg="add mod">
          <ac:chgData name="Roomana Mukadam" userId="fb484d53-713a-4bfd-a29d-a38fbf9c5d7f" providerId="ADAL" clId="{307154C4-A29C-4E75-86CA-503D62F1F412}" dt="2026-08-03T13:59:29.884" v="2019" actId="207"/>
          <ac:spMkLst>
            <pc:docMk/>
            <pc:sldMk cId="2838962433" sldId="259"/>
            <ac:spMk id="5" creationId="{6E71B126-B0DF-E350-AC47-6F39A3FCDA49}"/>
          </ac:spMkLst>
        </pc:spChg>
        <pc:picChg chg="add del mod">
          <ac:chgData name="Roomana Mukadam" userId="fb484d53-713a-4bfd-a29d-a38fbf9c5d7f" providerId="ADAL" clId="{307154C4-A29C-4E75-86CA-503D62F1F412}" dt="2026-08-03T13:33:22.069" v="67" actId="478"/>
          <ac:picMkLst>
            <pc:docMk/>
            <pc:sldMk cId="2838962433" sldId="259"/>
            <ac:picMk id="4" creationId="{19D0FA4D-58EE-C78C-DB98-FDFA97667062}"/>
          </ac:picMkLst>
        </pc:picChg>
      </pc:sldChg>
      <pc:sldChg chg="addSp delSp modSp new mod">
        <pc:chgData name="Roomana Mukadam" userId="fb484d53-713a-4bfd-a29d-a38fbf9c5d7f" providerId="ADAL" clId="{307154C4-A29C-4E75-86CA-503D62F1F412}" dt="2026-08-03T13:42:10.810" v="596" actId="1076"/>
        <pc:sldMkLst>
          <pc:docMk/>
          <pc:sldMk cId="2254180778" sldId="260"/>
        </pc:sldMkLst>
        <pc:spChg chg="mod">
          <ac:chgData name="Roomana Mukadam" userId="fb484d53-713a-4bfd-a29d-a38fbf9c5d7f" providerId="ADAL" clId="{307154C4-A29C-4E75-86CA-503D62F1F412}" dt="2026-08-03T13:41:20.701" v="584" actId="20577"/>
          <ac:spMkLst>
            <pc:docMk/>
            <pc:sldMk cId="2254180778" sldId="260"/>
            <ac:spMk id="2" creationId="{17006B78-ADD0-B041-FAAA-D1F0BB71C84E}"/>
          </ac:spMkLst>
        </pc:spChg>
        <pc:spChg chg="del mod">
          <ac:chgData name="Roomana Mukadam" userId="fb484d53-713a-4bfd-a29d-a38fbf9c5d7f" providerId="ADAL" clId="{307154C4-A29C-4E75-86CA-503D62F1F412}" dt="2026-08-03T13:41:41.609" v="589" actId="478"/>
          <ac:spMkLst>
            <pc:docMk/>
            <pc:sldMk cId="2254180778" sldId="260"/>
            <ac:spMk id="3" creationId="{417F81CE-50A3-5166-F7F4-51EBA74AF9D0}"/>
          </ac:spMkLst>
        </pc:spChg>
        <pc:spChg chg="del mod">
          <ac:chgData name="Roomana Mukadam" userId="fb484d53-713a-4bfd-a29d-a38fbf9c5d7f" providerId="ADAL" clId="{307154C4-A29C-4E75-86CA-503D62F1F412}" dt="2026-08-03T13:41:38.072" v="588" actId="21"/>
          <ac:spMkLst>
            <pc:docMk/>
            <pc:sldMk cId="2254180778" sldId="260"/>
            <ac:spMk id="4" creationId="{B845103C-C047-F1C8-F744-9598FA774620}"/>
          </ac:spMkLst>
        </pc:spChg>
        <pc:spChg chg="add del mod">
          <ac:chgData name="Roomana Mukadam" userId="fb484d53-713a-4bfd-a29d-a38fbf9c5d7f" providerId="ADAL" clId="{307154C4-A29C-4E75-86CA-503D62F1F412}" dt="2026-08-03T13:41:43.098" v="590" actId="478"/>
          <ac:spMkLst>
            <pc:docMk/>
            <pc:sldMk cId="2254180778" sldId="260"/>
            <ac:spMk id="6" creationId="{FC9E8F32-B60E-FF80-250D-BD3C468222D2}"/>
          </ac:spMkLst>
        </pc:spChg>
        <pc:picChg chg="add mod">
          <ac:chgData name="Roomana Mukadam" userId="fb484d53-713a-4bfd-a29d-a38fbf9c5d7f" providerId="ADAL" clId="{307154C4-A29C-4E75-86CA-503D62F1F412}" dt="2026-08-03T13:42:06.800" v="595" actId="1076"/>
          <ac:picMkLst>
            <pc:docMk/>
            <pc:sldMk cId="2254180778" sldId="260"/>
            <ac:picMk id="8" creationId="{59E4DE36-EE2C-27F6-2FDE-AA555D625492}"/>
          </ac:picMkLst>
        </pc:picChg>
        <pc:picChg chg="add mod">
          <ac:chgData name="Roomana Mukadam" userId="fb484d53-713a-4bfd-a29d-a38fbf9c5d7f" providerId="ADAL" clId="{307154C4-A29C-4E75-86CA-503D62F1F412}" dt="2026-08-03T13:42:10.810" v="596" actId="1076"/>
          <ac:picMkLst>
            <pc:docMk/>
            <pc:sldMk cId="2254180778" sldId="260"/>
            <ac:picMk id="10" creationId="{8DDDDB8D-35E2-66FA-75AA-B9B204BA9EE6}"/>
          </ac:picMkLst>
        </pc:picChg>
      </pc:sldChg>
      <pc:sldChg chg="addSp delSp modSp new mod">
        <pc:chgData name="Roomana Mukadam" userId="fb484d53-713a-4bfd-a29d-a38fbf9c5d7f" providerId="ADAL" clId="{307154C4-A29C-4E75-86CA-503D62F1F412}" dt="2026-08-03T13:59:54.630" v="2021" actId="207"/>
        <pc:sldMkLst>
          <pc:docMk/>
          <pc:sldMk cId="900050354" sldId="261"/>
        </pc:sldMkLst>
        <pc:spChg chg="mod">
          <ac:chgData name="Roomana Mukadam" userId="fb484d53-713a-4bfd-a29d-a38fbf9c5d7f" providerId="ADAL" clId="{307154C4-A29C-4E75-86CA-503D62F1F412}" dt="2026-08-03T13:53:38.998" v="1292" actId="27107"/>
          <ac:spMkLst>
            <pc:docMk/>
            <pc:sldMk cId="900050354" sldId="261"/>
            <ac:spMk id="2" creationId="{9CA714F4-718A-958D-B66A-527C89172F66}"/>
          </ac:spMkLst>
        </pc:spChg>
        <pc:spChg chg="mod">
          <ac:chgData name="Roomana Mukadam" userId="fb484d53-713a-4bfd-a29d-a38fbf9c5d7f" providerId="ADAL" clId="{307154C4-A29C-4E75-86CA-503D62F1F412}" dt="2026-08-03T13:59:54.630" v="2021" actId="207"/>
          <ac:spMkLst>
            <pc:docMk/>
            <pc:sldMk cId="900050354" sldId="261"/>
            <ac:spMk id="3" creationId="{EFEBE349-567A-46E1-DA68-63206F02403D}"/>
          </ac:spMkLst>
        </pc:spChg>
        <pc:spChg chg="del mod">
          <ac:chgData name="Roomana Mukadam" userId="fb484d53-713a-4bfd-a29d-a38fbf9c5d7f" providerId="ADAL" clId="{307154C4-A29C-4E75-86CA-503D62F1F412}" dt="2026-08-03T13:53:07.654" v="1287" actId="22"/>
          <ac:spMkLst>
            <pc:docMk/>
            <pc:sldMk cId="900050354" sldId="261"/>
            <ac:spMk id="4" creationId="{90B79B61-90CD-61B4-624F-49C4B2C76B08}"/>
          </ac:spMkLst>
        </pc:spChg>
        <pc:picChg chg="add mod ord">
          <ac:chgData name="Roomana Mukadam" userId="fb484d53-713a-4bfd-a29d-a38fbf9c5d7f" providerId="ADAL" clId="{307154C4-A29C-4E75-86CA-503D62F1F412}" dt="2026-08-03T13:53:30.640" v="1291" actId="1076"/>
          <ac:picMkLst>
            <pc:docMk/>
            <pc:sldMk cId="900050354" sldId="261"/>
            <ac:picMk id="6" creationId="{00E7E92B-626A-3341-7AC0-B9744A451535}"/>
          </ac:picMkLst>
        </pc:picChg>
      </pc:sldChg>
      <pc:sldChg chg="new del">
        <pc:chgData name="Roomana Mukadam" userId="fb484d53-713a-4bfd-a29d-a38fbf9c5d7f" providerId="ADAL" clId="{307154C4-A29C-4E75-86CA-503D62F1F412}" dt="2026-08-03T13:42:55.652" v="598" actId="2696"/>
        <pc:sldMkLst>
          <pc:docMk/>
          <pc:sldMk cId="1185271173" sldId="261"/>
        </pc:sldMkLst>
      </pc:sldChg>
      <pc:sldChg chg="addSp delSp modSp new mod">
        <pc:chgData name="Roomana Mukadam" userId="fb484d53-713a-4bfd-a29d-a38fbf9c5d7f" providerId="ADAL" clId="{307154C4-A29C-4E75-86CA-503D62F1F412}" dt="2026-08-03T14:00:17.550" v="2022" actId="207"/>
        <pc:sldMkLst>
          <pc:docMk/>
          <pc:sldMk cId="1778854271" sldId="262"/>
        </pc:sldMkLst>
        <pc:spChg chg="mod">
          <ac:chgData name="Roomana Mukadam" userId="fb484d53-713a-4bfd-a29d-a38fbf9c5d7f" providerId="ADAL" clId="{307154C4-A29C-4E75-86CA-503D62F1F412}" dt="2026-08-03T13:54:32.296" v="1352" actId="1076"/>
          <ac:spMkLst>
            <pc:docMk/>
            <pc:sldMk cId="1778854271" sldId="262"/>
            <ac:spMk id="2" creationId="{64F4C6CB-8A2C-A4C0-87CE-67FF99C4688D}"/>
          </ac:spMkLst>
        </pc:spChg>
        <pc:spChg chg="mod">
          <ac:chgData name="Roomana Mukadam" userId="fb484d53-713a-4bfd-a29d-a38fbf9c5d7f" providerId="ADAL" clId="{307154C4-A29C-4E75-86CA-503D62F1F412}" dt="2026-08-03T14:00:17.550" v="2022" actId="207"/>
          <ac:spMkLst>
            <pc:docMk/>
            <pc:sldMk cId="1778854271" sldId="262"/>
            <ac:spMk id="3" creationId="{97565514-A19C-FA75-24B5-DF23205E72D1}"/>
          </ac:spMkLst>
        </pc:spChg>
        <pc:spChg chg="del mod">
          <ac:chgData name="Roomana Mukadam" userId="fb484d53-713a-4bfd-a29d-a38fbf9c5d7f" providerId="ADAL" clId="{307154C4-A29C-4E75-86CA-503D62F1F412}" dt="2026-08-03T13:56:51.057" v="1718" actId="22"/>
          <ac:spMkLst>
            <pc:docMk/>
            <pc:sldMk cId="1778854271" sldId="262"/>
            <ac:spMk id="4" creationId="{783968AB-3415-B1DC-2C8A-BF4A76C5EDBB}"/>
          </ac:spMkLst>
        </pc:spChg>
        <pc:picChg chg="add mod ord">
          <ac:chgData name="Roomana Mukadam" userId="fb484d53-713a-4bfd-a29d-a38fbf9c5d7f" providerId="ADAL" clId="{307154C4-A29C-4E75-86CA-503D62F1F412}" dt="2026-08-03T13:56:51.057" v="1718" actId="22"/>
          <ac:picMkLst>
            <pc:docMk/>
            <pc:sldMk cId="1778854271" sldId="262"/>
            <ac:picMk id="6" creationId="{D45FF8D8-14FD-7BB1-1331-EE61024A7074}"/>
          </ac:picMkLst>
        </pc:picChg>
      </pc:sldChg>
      <pc:sldChg chg="delSp modSp new mod">
        <pc:chgData name="Roomana Mukadam" userId="fb484d53-713a-4bfd-a29d-a38fbf9c5d7f" providerId="ADAL" clId="{307154C4-A29C-4E75-86CA-503D62F1F412}" dt="2026-08-03T14:00:27.726" v="2023" actId="207"/>
        <pc:sldMkLst>
          <pc:docMk/>
          <pc:sldMk cId="3216905238" sldId="263"/>
        </pc:sldMkLst>
        <pc:spChg chg="mod">
          <ac:chgData name="Roomana Mukadam" userId="fb484d53-713a-4bfd-a29d-a38fbf9c5d7f" providerId="ADAL" clId="{307154C4-A29C-4E75-86CA-503D62F1F412}" dt="2026-08-03T13:59:10.032" v="2017" actId="1076"/>
          <ac:spMkLst>
            <pc:docMk/>
            <pc:sldMk cId="3216905238" sldId="263"/>
            <ac:spMk id="2" creationId="{6143FFCC-F992-11EB-1725-E78A12A37AF4}"/>
          </ac:spMkLst>
        </pc:spChg>
        <pc:spChg chg="mod">
          <ac:chgData name="Roomana Mukadam" userId="fb484d53-713a-4bfd-a29d-a38fbf9c5d7f" providerId="ADAL" clId="{307154C4-A29C-4E75-86CA-503D62F1F412}" dt="2026-08-03T14:00:27.726" v="2023" actId="207"/>
          <ac:spMkLst>
            <pc:docMk/>
            <pc:sldMk cId="3216905238" sldId="263"/>
            <ac:spMk id="3" creationId="{EF85B704-D27A-54AD-528F-8B55C3BBB035}"/>
          </ac:spMkLst>
        </pc:spChg>
        <pc:spChg chg="del">
          <ac:chgData name="Roomana Mukadam" userId="fb484d53-713a-4bfd-a29d-a38fbf9c5d7f" providerId="ADAL" clId="{307154C4-A29C-4E75-86CA-503D62F1F412}" dt="2026-08-03T13:57:18.799" v="1720" actId="21"/>
          <ac:spMkLst>
            <pc:docMk/>
            <pc:sldMk cId="3216905238" sldId="263"/>
            <ac:spMk id="4" creationId="{3E511689-59C1-9D24-A4FB-96BE5EAC1CA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2A152-0889-4749-BE68-0C5496030BE5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F496F-ACF3-4A2E-9132-0266DA090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45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9ABA38-A378-DD48-65D1-E035773D4445}"/>
              </a:ext>
            </a:extLst>
          </p:cNvPr>
          <p:cNvSpPr/>
          <p:nvPr userDrawn="1"/>
        </p:nvSpPr>
        <p:spPr>
          <a:xfrm>
            <a:off x="0" y="1148292"/>
            <a:ext cx="8135938" cy="1140354"/>
          </a:xfrm>
          <a:prstGeom prst="rect">
            <a:avLst/>
          </a:prstGeom>
          <a:solidFill>
            <a:srgbClr val="28B1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5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73318A-D3AB-3A06-678C-DF27F028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73" y="328430"/>
            <a:ext cx="7838065" cy="553998"/>
          </a:xfrm>
        </p:spPr>
        <p:txBody>
          <a:bodyPr/>
          <a:lstStyle>
            <a:lvl1pPr algn="l">
              <a:defRPr>
                <a:solidFill>
                  <a:srgbClr val="EE702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1C49BA1-1D7B-1E55-64BF-922DDDFA7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595" y="2521224"/>
            <a:ext cx="5520530" cy="25391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333"/>
            </a:lvl1pPr>
            <a:lvl2pPr marL="457171" indent="0" algn="l">
              <a:buFontTx/>
              <a:buNone/>
              <a:defRPr sz="1667"/>
            </a:lvl2pPr>
            <a:lvl3pPr marL="914340" indent="0" algn="l">
              <a:buFontTx/>
              <a:buNone/>
              <a:defRPr sz="1667"/>
            </a:lvl3pPr>
            <a:lvl4pPr marL="1371511" indent="0" algn="l">
              <a:buFontTx/>
              <a:buNone/>
              <a:defRPr sz="1667"/>
            </a:lvl4pPr>
            <a:lvl5pPr marL="1828682" indent="0" algn="l">
              <a:buFontTx/>
              <a:buNone/>
              <a:defRPr sz="1667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C9753BE-8C6E-141A-E5D4-12A3D8D34B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129" y="1287268"/>
            <a:ext cx="7574108" cy="846386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33" b="1" i="1">
                <a:solidFill>
                  <a:schemeClr val="bg1"/>
                </a:solidFill>
              </a:defRPr>
            </a:lvl1pPr>
            <a:lvl2pPr marL="457171" indent="0" algn="l">
              <a:buFontTx/>
              <a:buNone/>
              <a:defRPr sz="1667"/>
            </a:lvl2pPr>
            <a:lvl3pPr marL="914340" indent="0" algn="l">
              <a:buFontTx/>
              <a:buNone/>
              <a:defRPr sz="1667"/>
            </a:lvl3pPr>
            <a:lvl4pPr marL="1371511" indent="0" algn="l">
              <a:buFontTx/>
              <a:buNone/>
              <a:defRPr sz="1667"/>
            </a:lvl4pPr>
            <a:lvl5pPr marL="1828682" indent="0" algn="l">
              <a:buFontTx/>
              <a:buNone/>
              <a:defRPr sz="1667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</a:t>
            </a:r>
            <a:r>
              <a:rPr lang="en-GB" dirty="0" err="1"/>
              <a:t>commodo</a:t>
            </a:r>
            <a:r>
              <a:rPr lang="en-GB" dirty="0"/>
              <a:t> magna</a:t>
            </a:r>
          </a:p>
        </p:txBody>
      </p:sp>
    </p:spTree>
    <p:extLst>
      <p:ext uri="{BB962C8B-B14F-4D97-AF65-F5344CB8AC3E}">
        <p14:creationId xmlns:p14="http://schemas.microsoft.com/office/powerpoint/2010/main" val="296412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4">
          <p15:clr>
            <a:srgbClr val="FBAE40"/>
          </p15:clr>
        </p15:guide>
        <p15:guide id="2" orient="horz" pos="1912">
          <p15:clr>
            <a:srgbClr val="FBAE40"/>
          </p15:clr>
        </p15:guide>
        <p15:guide id="3" pos="4608">
          <p15:clr>
            <a:srgbClr val="FBAE40"/>
          </p15:clr>
        </p15:guide>
        <p15:guide id="4" pos="4767">
          <p15:clr>
            <a:srgbClr val="FBAE40"/>
          </p15:clr>
        </p15:guide>
        <p15:guide id="5" pos="903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5CF0E-463E-3ABA-506E-31D46E9AF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68" y="3167498"/>
            <a:ext cx="11595920" cy="55399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77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7FCEA-DCC0-A3DC-E8CE-5E1F08FB7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16B116A7-DD39-20AA-D65D-81085AA8A9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595" y="1154437"/>
            <a:ext cx="3450167" cy="43207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Online Image Placeholder 5">
            <a:extLst>
              <a:ext uri="{FF2B5EF4-FFF2-40B4-BE49-F238E27FC236}">
                <a16:creationId xmlns:a16="http://schemas.microsoft.com/office/drawing/2014/main" id="{A59909C9-9D81-205C-A71A-7482D4443D3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056063" y="1148292"/>
            <a:ext cx="7838065" cy="4331181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21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41A3-9C76-C290-DE8A-F335E810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8E239DE-2DD4-1E0B-ED7B-39481E0C8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595" y="1154437"/>
            <a:ext cx="3450167" cy="43207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47BDC8F-C79F-D0D6-26C1-1BE067524F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0917" y="1157309"/>
            <a:ext cx="3450167" cy="43207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6F9BDB7-CB04-9238-6DF2-B4E8874C71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5937" y="1153981"/>
            <a:ext cx="3767667" cy="433009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13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607D0-52E9-E25F-BFE8-7EE1057B8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A7BF85A-296C-49F4-63ED-6FCF00D0E3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595" y="1148292"/>
            <a:ext cx="3450167" cy="42135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503F14F-526F-AE5F-9CAC-D774CD7F28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0917" y="1152578"/>
            <a:ext cx="3450167" cy="42244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9C2BDA-48C6-5593-5B42-1764C586A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21687" y="1152578"/>
            <a:ext cx="3450167" cy="42244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34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89C2-C678-63E9-E229-63BA4FF7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DAAE9F8C-B9C7-C100-5ACC-901A37861F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9549" y="1148292"/>
            <a:ext cx="5457971" cy="42135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E8EEF06-A1A5-7D90-4DA3-6C9CC890DC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2674" y="1152578"/>
            <a:ext cx="5504358" cy="42244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583" kern="1200" baseline="0"/>
            </a:lvl1pPr>
            <a:lvl2pPr marL="45717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2pPr>
            <a:lvl3pPr marL="914340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3pPr>
            <a:lvl4pPr marL="1371511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4pPr>
            <a:lvl5pPr marL="1828682" indent="0" algn="l">
              <a:lnSpc>
                <a:spcPct val="100000"/>
              </a:lnSpc>
              <a:spcAft>
                <a:spcPts val="417"/>
              </a:spcAft>
              <a:buFontTx/>
              <a:buNone/>
              <a:defRPr sz="1583" kern="1200" baseline="0"/>
            </a:lvl5pPr>
          </a:lstStyle>
          <a:p>
            <a:pPr lvl="0"/>
            <a:r>
              <a:rPr lang="en-GB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Nunc viverra imperdiet enim. Fusce est. Vivamus a tellus.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Pellentesque habitant morbi tristique senectus et netus et malesuada fames ac turpis egestas. Proin pharetra nonummy pede. Mauris et orci.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34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A21C1-B33C-07AE-41CB-D216620179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5709708"/>
            <a:ext cx="12192000" cy="1148292"/>
          </a:xfrm>
          <a:prstGeom prst="rect">
            <a:avLst/>
          </a:prstGeom>
          <a:solidFill>
            <a:srgbClr val="A94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5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703E3-C3F9-5F57-FAD8-30B32C371AA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8364" r="11998"/>
          <a:stretch>
            <a:fillRect/>
          </a:stretch>
        </p:blipFill>
        <p:spPr>
          <a:xfrm>
            <a:off x="10188336" y="5925771"/>
            <a:ext cx="1927464" cy="76134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76AECB2-3126-99D8-246F-CF919F6E8F7C}"/>
              </a:ext>
            </a:extLst>
          </p:cNvPr>
          <p:cNvCxnSpPr>
            <a:cxnSpLocks/>
          </p:cNvCxnSpPr>
          <p:nvPr userDrawn="1"/>
        </p:nvCxnSpPr>
        <p:spPr>
          <a:xfrm>
            <a:off x="-79379" y="5709708"/>
            <a:ext cx="12787085" cy="0"/>
          </a:xfrm>
          <a:prstGeom prst="line">
            <a:avLst/>
          </a:prstGeom>
          <a:ln>
            <a:solidFill>
              <a:srgbClr val="0F51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CBA1A50D-A475-F306-0906-1DF3ED578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85406" y="5983552"/>
            <a:ext cx="1796801" cy="715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F3F316-20B9-2DDF-B601-FCF1A5EBBCB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10"/>
          <a:stretch>
            <a:fillRect/>
          </a:stretch>
        </p:blipFill>
        <p:spPr>
          <a:xfrm rot="16200000">
            <a:off x="9061869" y="-870368"/>
            <a:ext cx="2272053" cy="3988210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1B4B851-F496-669F-F173-E00DB4AD7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73" y="328430"/>
            <a:ext cx="7838065" cy="55399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5617A4-C32D-1A69-1237-3091AF62A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113" y="1148292"/>
            <a:ext cx="11595920" cy="4253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0A5133-70E4-7C3B-DB28-E3A2B59C90D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6049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Official\Anyone</a:t>
            </a:r>
          </a:p>
        </p:txBody>
      </p:sp>
    </p:spTree>
    <p:extLst>
      <p:ext uri="{BB962C8B-B14F-4D97-AF65-F5344CB8AC3E}">
        <p14:creationId xmlns:p14="http://schemas.microsoft.com/office/powerpoint/2010/main" val="392676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91434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EE7024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585" indent="-228585" algn="l" defTabSz="91434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756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2925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096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26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436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0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7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48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0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54">
          <p15:clr>
            <a:srgbClr val="F26B43"/>
          </p15:clr>
        </p15:guide>
        <p15:guide id="2" pos="4608">
          <p15:clr>
            <a:srgbClr val="F26B43"/>
          </p15:clr>
        </p15:guide>
        <p15:guide id="3" pos="3066">
          <p15:clr>
            <a:srgbClr val="F26B43"/>
          </p15:clr>
        </p15:guide>
        <p15:guide id="4" pos="1524">
          <p15:clr>
            <a:srgbClr val="F26B43"/>
          </p15:clr>
        </p15:guide>
        <p15:guide id="5" pos="6150">
          <p15:clr>
            <a:srgbClr val="F26B43"/>
          </p15:clr>
        </p15:guide>
        <p15:guide id="6" pos="7670">
          <p15:clr>
            <a:srgbClr val="F26B43"/>
          </p15:clr>
        </p15:guide>
        <p15:guide id="7" orient="horz" pos="4316">
          <p15:clr>
            <a:srgbClr val="F26B43"/>
          </p15:clr>
        </p15:guide>
        <p15:guide id="8" orient="horz" pos="2592">
          <p15:clr>
            <a:srgbClr val="F26B43"/>
          </p15:clr>
        </p15:guide>
        <p15:guide id="9" orient="horz" pos="1730">
          <p15:clr>
            <a:srgbClr val="F26B43"/>
          </p15:clr>
        </p15:guide>
        <p15:guide id="10" orient="horz" pos="8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C74DF-D7D8-643D-63A1-7D836C883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41" y="1662863"/>
            <a:ext cx="12221711" cy="2769989"/>
          </a:xfrm>
        </p:spPr>
        <p:txBody>
          <a:bodyPr/>
          <a:lstStyle/>
          <a:p>
            <a:pPr algn="ctr"/>
            <a:r>
              <a:rPr lang="en-GB" sz="6000" dirty="0"/>
              <a:t>NW Public Health </a:t>
            </a:r>
            <a:br>
              <a:rPr lang="en-GB" sz="6000" dirty="0"/>
            </a:br>
            <a:r>
              <a:rPr lang="en-GB" sz="6000" dirty="0"/>
              <a:t>Anti Racism Collaborative</a:t>
            </a:r>
            <a:br>
              <a:rPr lang="en-GB" sz="6000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71B126-B0DF-E350-AC47-6F39A3FCDA49}"/>
              </a:ext>
            </a:extLst>
          </p:cNvPr>
          <p:cNvSpPr txBox="1">
            <a:spLocks/>
          </p:cNvSpPr>
          <p:nvPr/>
        </p:nvSpPr>
        <p:spPr>
          <a:xfrm>
            <a:off x="208828" y="3435656"/>
            <a:ext cx="12221711" cy="99719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 defTabSz="9143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EE7024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rgbClr val="28B19B"/>
                </a:solidFill>
              </a:rPr>
              <a:t>Update: “One Year On”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96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488BFE8-82A1-E6B7-CDFD-5A4D8D018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35" y="329477"/>
            <a:ext cx="7858672" cy="2603790"/>
          </a:xfrm>
        </p:spPr>
        <p:txBody>
          <a:bodyPr/>
          <a:lstStyle/>
          <a:p>
            <a:pPr algn="l"/>
            <a:r>
              <a:rPr lang="en-GB" sz="5000" dirty="0"/>
              <a:t>Anti Racism Conference- 14</a:t>
            </a:r>
            <a:r>
              <a:rPr lang="en-GB" sz="5000" baseline="30000" dirty="0"/>
              <a:t>th</a:t>
            </a:r>
            <a:r>
              <a:rPr lang="en-GB" sz="5000" dirty="0"/>
              <a:t> May 2025</a:t>
            </a:r>
            <a:br>
              <a:rPr lang="en-GB" sz="5000" b="1" dirty="0"/>
            </a:br>
            <a:br>
              <a:rPr lang="en-GB" b="1" dirty="0">
                <a:solidFill>
                  <a:srgbClr val="11B99F"/>
                </a:solidFill>
              </a:rPr>
            </a:br>
            <a:br>
              <a:rPr lang="en-GB" sz="2400" dirty="0">
                <a:solidFill>
                  <a:srgbClr val="11B99F"/>
                </a:solidFill>
              </a:rPr>
            </a:br>
            <a:endParaRPr lang="en-GB" sz="2400" dirty="0">
              <a:solidFill>
                <a:srgbClr val="49C0E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E98A04-33D7-E57A-F028-C302DD2E1C53}"/>
              </a:ext>
            </a:extLst>
          </p:cNvPr>
          <p:cNvSpPr txBox="1"/>
          <p:nvPr/>
        </p:nvSpPr>
        <p:spPr>
          <a:xfrm>
            <a:off x="92633" y="1691742"/>
            <a:ext cx="672561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  <a:t>130 delegates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49C0E5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  <a:t>Rich programme of keynote speakers</a:t>
            </a:r>
            <a:b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</a:br>
            <a:endParaRPr lang="en-GB" sz="2000" dirty="0">
              <a:solidFill>
                <a:srgbClr val="49C0E5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  <a:t>Co-production of anti-racism statement using </a:t>
            </a:r>
            <a:r>
              <a:rPr lang="en-GB" sz="2000" dirty="0" err="1">
                <a:solidFill>
                  <a:srgbClr val="49C0E5"/>
                </a:solidFill>
                <a:latin typeface="Bahnschrift" panose="020B0502040204020203" pitchFamily="34" charset="0"/>
              </a:rPr>
              <a:t>Slido</a:t>
            </a:r>
            <a:b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</a:br>
            <a:endParaRPr lang="en-GB" sz="2000" dirty="0">
              <a:solidFill>
                <a:srgbClr val="49C0E5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  <a:t>Dynamic panel discussion </a:t>
            </a:r>
            <a:b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</a:br>
            <a:endParaRPr lang="en-GB" sz="2000" dirty="0">
              <a:solidFill>
                <a:srgbClr val="49C0E5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  <a:t>3 workshops to equip participants with practical tools and strategies</a:t>
            </a:r>
            <a:b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</a:br>
            <a:endParaRPr lang="en-GB" sz="2000" dirty="0">
              <a:solidFill>
                <a:srgbClr val="49C0E5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9C0E5"/>
                </a:solidFill>
                <a:latin typeface="Bahnschrift" panose="020B0502040204020203" pitchFamily="34" charset="0"/>
              </a:rPr>
              <a:t>Creative capturing of key themes using illustrations and a poem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E1E81E-B472-947E-A966-AF9EE5EE8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243" y="1809678"/>
            <a:ext cx="4855108" cy="323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12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06B78-ADD0-B041-FAAA-D1F0BB71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 Conference Reflections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E4DE36-EE2C-27F6-2FDE-AA555D625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19" y="1440871"/>
            <a:ext cx="5182049" cy="38834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DDB8D-35E2-66FA-75AA-B9B204BA9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261" y="1440870"/>
            <a:ext cx="5182049" cy="38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8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BC05-B98F-F737-F1AF-A4D1231F3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 Conference Actions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01C22-6FF5-B038-19FA-84A36330D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128" y="2481774"/>
            <a:ext cx="9457723" cy="2539157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n-GB" sz="2000" dirty="0"/>
              <a:t>Develop the North West Public Health Anti Racism Statement for publication</a:t>
            </a:r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Co-ordinate follow up learning events on anti-racism </a:t>
            </a:r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Build a Public Health leadership community of interest on anti-racism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0181E9-4F9D-D83E-48A8-C4F23CD66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9129" y="1382518"/>
            <a:ext cx="7574108" cy="846386"/>
          </a:xfrm>
        </p:spPr>
        <p:txBody>
          <a:bodyPr>
            <a:normAutofit/>
          </a:bodyPr>
          <a:lstStyle/>
          <a:p>
            <a:r>
              <a:rPr lang="en-GB" sz="2000" dirty="0"/>
              <a:t>North West Public Health Anti Racism Collaborative met post conference to agree a 3 point action plan:</a:t>
            </a:r>
          </a:p>
        </p:txBody>
      </p:sp>
    </p:spTree>
    <p:extLst>
      <p:ext uri="{BB962C8B-B14F-4D97-AF65-F5344CB8AC3E}">
        <p14:creationId xmlns:p14="http://schemas.microsoft.com/office/powerpoint/2010/main" val="2900216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14F4-718A-958D-B66A-527C8917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72" y="-513701"/>
            <a:ext cx="9124422" cy="1661993"/>
          </a:xfrm>
        </p:spPr>
        <p:txBody>
          <a:bodyPr/>
          <a:lstStyle/>
          <a:p>
            <a:r>
              <a:rPr lang="en-GB" dirty="0"/>
              <a:t>Develop the North West Public Health Anti Racism Statement for publication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EBE349-567A-46E1-DA68-63206F0240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985" y="1379724"/>
            <a:ext cx="5440319" cy="432074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8B19B"/>
                </a:solidFill>
              </a:rPr>
              <a:t>Co – produced with NW ARC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8B1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8B19B"/>
                </a:solidFill>
              </a:rPr>
              <a:t>Informed by learning at the conference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8B1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8B19B"/>
                </a:solidFill>
              </a:rPr>
              <a:t>Shared with NW </a:t>
            </a:r>
            <a:r>
              <a:rPr lang="en-GB" sz="2400" dirty="0" err="1">
                <a:solidFill>
                  <a:srgbClr val="28B19B"/>
                </a:solidFill>
              </a:rPr>
              <a:t>DsPH</a:t>
            </a:r>
            <a:r>
              <a:rPr lang="en-GB" sz="2400" dirty="0">
                <a:solidFill>
                  <a:srgbClr val="28B19B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8B1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8B19B"/>
                </a:solidFill>
              </a:rPr>
              <a:t>Published on the ADPH Website, along with a “What Good Looks Like” document </a:t>
            </a:r>
          </a:p>
        </p:txBody>
      </p:sp>
      <p:pic>
        <p:nvPicPr>
          <p:cNvPr id="6" name="Online Image Placeholder 5">
            <a:extLst>
              <a:ext uri="{FF2B5EF4-FFF2-40B4-BE49-F238E27FC236}">
                <a16:creationId xmlns:a16="http://schemas.microsoft.com/office/drawing/2014/main" id="{00E7E92B-626A-3341-7AC0-B9744A451535}"/>
              </a:ext>
            </a:extLst>
          </p:cNvPr>
          <p:cNvPicPr>
            <a:picLocks noGrp="1" noChangeAspect="1"/>
          </p:cNvPicPr>
          <p:nvPr>
            <p:ph type="clipArt" sz="quarter" idx="13"/>
          </p:nvPr>
        </p:nvPicPr>
        <p:blipFill>
          <a:blip r:embed="rId2"/>
          <a:stretch>
            <a:fillRect/>
          </a:stretch>
        </p:blipFill>
        <p:spPr>
          <a:xfrm>
            <a:off x="5831072" y="1462888"/>
            <a:ext cx="5632040" cy="383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50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4C6CB-8A2C-A4C0-87CE-67FF99C46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95" y="0"/>
            <a:ext cx="8488318" cy="1107996"/>
          </a:xfrm>
        </p:spPr>
        <p:txBody>
          <a:bodyPr/>
          <a:lstStyle/>
          <a:p>
            <a:r>
              <a:rPr lang="en-GB" dirty="0"/>
              <a:t>Co-ordinate follow up learning events on anti-racism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5514-A19C-FA75-24B5-DF23205E7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5595" y="1432733"/>
            <a:ext cx="4809744" cy="43207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L&amp;D Planning Group established post conference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24</a:t>
            </a:r>
            <a:r>
              <a:rPr lang="en-GB" sz="2000" baseline="30000" dirty="0"/>
              <a:t>th</a:t>
            </a:r>
            <a:r>
              <a:rPr lang="en-GB" sz="2000" dirty="0"/>
              <a:t> February – Leadership reflections with Fiona Reynolds and Thomassina Afful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24</a:t>
            </a:r>
            <a:r>
              <a:rPr lang="en-GB" sz="2000" baseline="30000" dirty="0"/>
              <a:t>th</a:t>
            </a:r>
            <a:r>
              <a:rPr lang="en-GB" sz="2000" dirty="0"/>
              <a:t> June 2026 – Keisha Thompson, history of racism and anti-racism tools (This session was oversubscribed and will be repeated)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Funding secured for future events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Online Image Placeholder 5">
            <a:extLst>
              <a:ext uri="{FF2B5EF4-FFF2-40B4-BE49-F238E27FC236}">
                <a16:creationId xmlns:a16="http://schemas.microsoft.com/office/drawing/2014/main" id="{D45FF8D8-14FD-7BB1-1331-EE61024A7074}"/>
              </a:ext>
            </a:extLst>
          </p:cNvPr>
          <p:cNvPicPr>
            <a:picLocks noGrp="1" noChangeAspect="1"/>
          </p:cNvPicPr>
          <p:nvPr>
            <p:ph type="clipArt" sz="quarter" idx="13"/>
          </p:nvPr>
        </p:nvPicPr>
        <p:blipFill>
          <a:blip r:embed="rId2"/>
          <a:stretch>
            <a:fillRect/>
          </a:stretch>
        </p:blipFill>
        <p:spPr>
          <a:xfrm>
            <a:off x="6574720" y="1170977"/>
            <a:ext cx="4548010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54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FFCC-F992-11EB-1725-E78A12A37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91" y="-541025"/>
            <a:ext cx="9129953" cy="1899373"/>
          </a:xfrm>
        </p:spPr>
        <p:txBody>
          <a:bodyPr/>
          <a:lstStyle/>
          <a:p>
            <a:r>
              <a:rPr lang="en-GB" dirty="0"/>
              <a:t>Build a Public Health leadership community of interest on anti-racism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5B704-D27A-54AD-528F-8B55C3BBB0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734" y="1942942"/>
            <a:ext cx="8023396" cy="432074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9C0E5"/>
                </a:solidFill>
              </a:rPr>
              <a:t>Repository of useful information available online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49C0E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9C0E5"/>
                </a:solidFill>
              </a:rPr>
              <a:t>NW ARC Meeting regularly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49C0E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9C0E5"/>
                </a:solidFill>
              </a:rPr>
              <a:t>Regular updates/bulletins circulated widely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49C0E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9C0E5"/>
                </a:solidFill>
              </a:rPr>
              <a:t>Views sought on engagement with L&amp;D and more generally with the ARC </a:t>
            </a:r>
          </a:p>
        </p:txBody>
      </p:sp>
    </p:spTree>
    <p:extLst>
      <p:ext uri="{BB962C8B-B14F-4D97-AF65-F5344CB8AC3E}">
        <p14:creationId xmlns:p14="http://schemas.microsoft.com/office/powerpoint/2010/main" val="3216905238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PLANT DOLLA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FF3"/>
      </a:accent1>
      <a:accent2>
        <a:srgbClr val="00BFF3"/>
      </a:accent2>
      <a:accent3>
        <a:srgbClr val="00BFF3"/>
      </a:accent3>
      <a:accent4>
        <a:srgbClr val="00BFF3"/>
      </a:accent4>
      <a:accent5>
        <a:srgbClr val="00BFF3"/>
      </a:accent5>
      <a:accent6>
        <a:srgbClr val="00BFF3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1152a96-0c15-4324-9870-407dd6261064}" enabled="1" method="Standard" siteId="{dcfb3fe3-e9c9-423a-a1da-148a4b3a2e6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255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Bahnschrift</vt:lpstr>
      <vt:lpstr>Contents Slide Master</vt:lpstr>
      <vt:lpstr>NW Public Health  Anti Racism Collaborative  </vt:lpstr>
      <vt:lpstr>Anti Racism Conference- 14th May 2025   </vt:lpstr>
      <vt:lpstr>Post Conference Reflections </vt:lpstr>
      <vt:lpstr>Post Conference Actions </vt:lpstr>
      <vt:lpstr>Develop the North West Public Health Anti Racism Statement for publication </vt:lpstr>
      <vt:lpstr>Co-ordinate follow up learning events on anti-racism </vt:lpstr>
      <vt:lpstr>Build a Public Health leadership community of interest on anti-racism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Ramsay</dc:creator>
  <cp:lastModifiedBy>Roomana Mukadam</cp:lastModifiedBy>
  <cp:revision>2</cp:revision>
  <dcterms:created xsi:type="dcterms:W3CDTF">2026-05-12T13:10:19Z</dcterms:created>
  <dcterms:modified xsi:type="dcterms:W3CDTF">2026-08-03T14:00:35Z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Contents Slide Master:8</vt:lpwstr>
  </property>
  <property fmtid="{D5CDD505-2E9C-101B-9397-08002B2CF9AE}" pid="3" name="ClassificationContentMarkingHeaderText">
    <vt:lpwstr>Classified as Official\Anyone</vt:lpwstr>
  </property>
</Properties>
</file>