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xml" ContentType="application/inkml+xml"/>
  <Override PartName="/ppt/notesSlides/notesSlide21.xml" ContentType="application/vnd.openxmlformats-officedocument.presentationml.notesSlide+xml"/>
  <Override PartName="/ppt/ink/ink2.xml" ContentType="application/inkml+xml"/>
  <Override PartName="/ppt/notesSlides/notesSlide22.xml" ContentType="application/vnd.openxmlformats-officedocument.presentationml.notesSlide+xml"/>
  <Override PartName="/ppt/ink/ink3.xml" ContentType="application/inkml+xml"/>
  <Override PartName="/ppt/notesSlides/notesSlide23.xml" ContentType="application/vnd.openxmlformats-officedocument.presentationml.notesSlide+xml"/>
  <Override PartName="/ppt/ink/ink4.xml" ContentType="application/inkml+xml"/>
  <Override PartName="/ppt/notesSlides/notesSlide24.xml" ContentType="application/vnd.openxmlformats-officedocument.presentationml.notesSlide+xml"/>
  <Override PartName="/ppt/ink/ink5.xml" ContentType="application/inkml+xml"/>
  <Override PartName="/ppt/notesSlides/notesSlide25.xml" ContentType="application/vnd.openxmlformats-officedocument.presentationml.notesSlide+xml"/>
  <Override PartName="/ppt/ink/ink6.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43"/>
  </p:notesMasterIdLst>
  <p:sldIdLst>
    <p:sldId id="256" r:id="rId5"/>
    <p:sldId id="257" r:id="rId6"/>
    <p:sldId id="258" r:id="rId7"/>
    <p:sldId id="259" r:id="rId8"/>
    <p:sldId id="300" r:id="rId9"/>
    <p:sldId id="288" r:id="rId10"/>
    <p:sldId id="289" r:id="rId11"/>
    <p:sldId id="301" r:id="rId12"/>
    <p:sldId id="290" r:id="rId13"/>
    <p:sldId id="291" r:id="rId14"/>
    <p:sldId id="292" r:id="rId15"/>
    <p:sldId id="270" r:id="rId16"/>
    <p:sldId id="271" r:id="rId17"/>
    <p:sldId id="293" r:id="rId18"/>
    <p:sldId id="283" r:id="rId19"/>
    <p:sldId id="285" r:id="rId20"/>
    <p:sldId id="286" r:id="rId21"/>
    <p:sldId id="296" r:id="rId22"/>
    <p:sldId id="294" r:id="rId23"/>
    <p:sldId id="273" r:id="rId24"/>
    <p:sldId id="274" r:id="rId25"/>
    <p:sldId id="275" r:id="rId26"/>
    <p:sldId id="276" r:id="rId27"/>
    <p:sldId id="277" r:id="rId28"/>
    <p:sldId id="278" r:id="rId29"/>
    <p:sldId id="298" r:id="rId30"/>
    <p:sldId id="297" r:id="rId31"/>
    <p:sldId id="287" r:id="rId32"/>
    <p:sldId id="295" r:id="rId33"/>
    <p:sldId id="279" r:id="rId34"/>
    <p:sldId id="280" r:id="rId35"/>
    <p:sldId id="281" r:id="rId36"/>
    <p:sldId id="282" r:id="rId37"/>
    <p:sldId id="260" r:id="rId38"/>
    <p:sldId id="261" r:id="rId39"/>
    <p:sldId id="262" r:id="rId40"/>
    <p:sldId id="263" r:id="rId41"/>
    <p:sldId id="264" r:id="rId42"/>
  </p:sldIdLst>
  <p:sldSz cx="18288000" cy="10287000"/>
  <p:notesSz cx="6858000" cy="9144000"/>
  <p:embeddedFontLst>
    <p:embeddedFont>
      <p:font typeface="Aptos Black" panose="020B0004020202020204" pitchFamily="34" charset="0"/>
      <p:bold r:id="rId44"/>
      <p:boldItalic r:id="rId45"/>
    </p:embeddedFont>
    <p:embeddedFont>
      <p:font typeface="Arial Bold" panose="020B0704020202020204" pitchFamily="34" charset="0"/>
      <p:regular r:id="rId46"/>
      <p:bold r:id="rId47"/>
    </p:embeddedFont>
    <p:embeddedFont>
      <p:font typeface="Arial Italics" panose="020B0604020202020204" charset="0"/>
      <p:regular r:id="rId48"/>
    </p:embeddedFont>
    <p:embeddedFont>
      <p:font typeface="Canva Sans Italics" panose="020B0604020202020204" charset="0"/>
      <p:regular r:id="rId49"/>
    </p:embeddedFont>
    <p:embeddedFont>
      <p:font typeface="Code Pro Bold" panose="020B0604020202020204" charset="0"/>
      <p:regular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74194E-43F2-E2E9-76F1-3058101AF8D0}" v="16" dt="2025-07-31T10:45:14.493"/>
  </p1510:revLst>
</p1510:revInfo>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1242" autoAdjust="0"/>
  </p:normalViewPr>
  <p:slideViewPr>
    <p:cSldViewPr>
      <p:cViewPr varScale="1">
        <p:scale>
          <a:sx n="39" d="100"/>
          <a:sy n="39" d="100"/>
        </p:scale>
        <p:origin x="1618"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4.fntdata"/><Relationship Id="rId50" Type="http://schemas.openxmlformats.org/officeDocument/2006/relationships/font" Target="fonts/font7.fntdata"/><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2.fntdata"/><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3.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Tessier-Varlet" userId="S::megan.tessiervarlet@stockton.gov.uk::469c699f-32f0-44a2-aaf4-2bc1b7565159" providerId="AD" clId="Web-{FE74194E-43F2-E2E9-76F1-3058101AF8D0}"/>
    <pc:docChg chg="modSld">
      <pc:chgData name="Megan Tessier-Varlet" userId="S::megan.tessiervarlet@stockton.gov.uk::469c699f-32f0-44a2-aaf4-2bc1b7565159" providerId="AD" clId="Web-{FE74194E-43F2-E2E9-76F1-3058101AF8D0}" dt="2025-07-31T10:45:10.805" v="119"/>
      <pc:docMkLst>
        <pc:docMk/>
      </pc:docMkLst>
      <pc:sldChg chg="modSp">
        <pc:chgData name="Megan Tessier-Varlet" userId="S::megan.tessiervarlet@stockton.gov.uk::469c699f-32f0-44a2-aaf4-2bc1b7565159" providerId="AD" clId="Web-{FE74194E-43F2-E2E9-76F1-3058101AF8D0}" dt="2025-07-31T10:37:00.375" v="0" actId="20577"/>
        <pc:sldMkLst>
          <pc:docMk/>
          <pc:sldMk cId="0" sldId="256"/>
        </pc:sldMkLst>
        <pc:spChg chg="mod">
          <ac:chgData name="Megan Tessier-Varlet" userId="S::megan.tessiervarlet@stockton.gov.uk::469c699f-32f0-44a2-aaf4-2bc1b7565159" providerId="AD" clId="Web-{FE74194E-43F2-E2E9-76F1-3058101AF8D0}" dt="2025-07-31T10:37:00.375" v="0" actId="20577"/>
          <ac:spMkLst>
            <pc:docMk/>
            <pc:sldMk cId="0" sldId="256"/>
            <ac:spMk id="33" creationId="{00000000-0000-0000-0000-000000000000}"/>
          </ac:spMkLst>
        </pc:spChg>
      </pc:sldChg>
      <pc:sldChg chg="modNotes">
        <pc:chgData name="Megan Tessier-Varlet" userId="S::megan.tessiervarlet@stockton.gov.uk::469c699f-32f0-44a2-aaf4-2bc1b7565159" providerId="AD" clId="Web-{FE74194E-43F2-E2E9-76F1-3058101AF8D0}" dt="2025-07-31T10:45:03.602" v="116"/>
        <pc:sldMkLst>
          <pc:docMk/>
          <pc:sldMk cId="0" sldId="257"/>
        </pc:sldMkLst>
      </pc:sldChg>
      <pc:sldChg chg="modNotes">
        <pc:chgData name="Megan Tessier-Varlet" userId="S::megan.tessiervarlet@stockton.gov.uk::469c699f-32f0-44a2-aaf4-2bc1b7565159" providerId="AD" clId="Web-{FE74194E-43F2-E2E9-76F1-3058101AF8D0}" dt="2025-07-31T10:39:08.720" v="22"/>
        <pc:sldMkLst>
          <pc:docMk/>
          <pc:sldMk cId="0" sldId="270"/>
        </pc:sldMkLst>
      </pc:sldChg>
      <pc:sldChg chg="modSp modNotes">
        <pc:chgData name="Megan Tessier-Varlet" userId="S::megan.tessiervarlet@stockton.gov.uk::469c699f-32f0-44a2-aaf4-2bc1b7565159" providerId="AD" clId="Web-{FE74194E-43F2-E2E9-76F1-3058101AF8D0}" dt="2025-07-31T10:42:59.832" v="62"/>
        <pc:sldMkLst>
          <pc:docMk/>
          <pc:sldMk cId="0" sldId="271"/>
        </pc:sldMkLst>
        <pc:spChg chg="mod">
          <ac:chgData name="Megan Tessier-Varlet" userId="S::megan.tessiervarlet@stockton.gov.uk::469c699f-32f0-44a2-aaf4-2bc1b7565159" providerId="AD" clId="Web-{FE74194E-43F2-E2E9-76F1-3058101AF8D0}" dt="2025-07-31T10:39:40.080" v="28" actId="1076"/>
          <ac:spMkLst>
            <pc:docMk/>
            <pc:sldMk cId="0" sldId="271"/>
            <ac:spMk id="58" creationId="{488817BE-1BFC-C5E7-382D-0AAF404792AF}"/>
          </ac:spMkLst>
        </pc:spChg>
        <pc:grpChg chg="mod">
          <ac:chgData name="Megan Tessier-Varlet" userId="S::megan.tessiervarlet@stockton.gov.uk::469c699f-32f0-44a2-aaf4-2bc1b7565159" providerId="AD" clId="Web-{FE74194E-43F2-E2E9-76F1-3058101AF8D0}" dt="2025-07-31T10:39:36.846" v="27" actId="1076"/>
          <ac:grpSpMkLst>
            <pc:docMk/>
            <pc:sldMk cId="0" sldId="271"/>
            <ac:grpSpMk id="7" creationId="{91F3D918-A1CB-7B1D-6DB5-F5681AA51465}"/>
          </ac:grpSpMkLst>
        </pc:grpChg>
      </pc:sldChg>
      <pc:sldChg chg="modNotes">
        <pc:chgData name="Megan Tessier-Varlet" userId="S::megan.tessiervarlet@stockton.gov.uk::469c699f-32f0-44a2-aaf4-2bc1b7565159" providerId="AD" clId="Web-{FE74194E-43F2-E2E9-76F1-3058101AF8D0}" dt="2025-07-31T10:45:10.805" v="119"/>
        <pc:sldMkLst>
          <pc:docMk/>
          <pc:sldMk cId="0" sldId="279"/>
        </pc:sldMkLst>
      </pc:sldChg>
      <pc:sldChg chg="modNotes">
        <pc:chgData name="Megan Tessier-Varlet" userId="S::megan.tessiervarlet@stockton.gov.uk::469c699f-32f0-44a2-aaf4-2bc1b7565159" providerId="AD" clId="Web-{FE74194E-43F2-E2E9-76F1-3058101AF8D0}" dt="2025-07-31T10:44:14.364" v="65"/>
        <pc:sldMkLst>
          <pc:docMk/>
          <pc:sldMk cId="0" sldId="282"/>
        </pc:sldMkLst>
      </pc:sldChg>
      <pc:sldChg chg="modNotes">
        <pc:chgData name="Megan Tessier-Varlet" userId="S::megan.tessiervarlet@stockton.gov.uk::469c699f-32f0-44a2-aaf4-2bc1b7565159" providerId="AD" clId="Web-{FE74194E-43F2-E2E9-76F1-3058101AF8D0}" dt="2025-07-31T10:43:16.254" v="63"/>
        <pc:sldMkLst>
          <pc:docMk/>
          <pc:sldMk cId="293706653" sldId="285"/>
        </pc:sldMkLst>
      </pc:sldChg>
      <pc:sldChg chg="modNotes">
        <pc:chgData name="Megan Tessier-Varlet" userId="S::megan.tessiervarlet@stockton.gov.uk::469c699f-32f0-44a2-aaf4-2bc1b7565159" providerId="AD" clId="Web-{FE74194E-43F2-E2E9-76F1-3058101AF8D0}" dt="2025-07-31T10:40:59.800" v="53"/>
        <pc:sldMkLst>
          <pc:docMk/>
          <pc:sldMk cId="1751415304" sldId="292"/>
        </pc:sldMkLst>
      </pc:sldChg>
      <pc:sldChg chg="modSp">
        <pc:chgData name="Megan Tessier-Varlet" userId="S::megan.tessiervarlet@stockton.gov.uk::469c699f-32f0-44a2-aaf4-2bc1b7565159" providerId="AD" clId="Web-{FE74194E-43F2-E2E9-76F1-3058101AF8D0}" dt="2025-07-31T10:43:47.020" v="64" actId="20577"/>
        <pc:sldMkLst>
          <pc:docMk/>
          <pc:sldMk cId="1868900807" sldId="297"/>
        </pc:sldMkLst>
        <pc:spChg chg="mod">
          <ac:chgData name="Megan Tessier-Varlet" userId="S::megan.tessiervarlet@stockton.gov.uk::469c699f-32f0-44a2-aaf4-2bc1b7565159" providerId="AD" clId="Web-{FE74194E-43F2-E2E9-76F1-3058101AF8D0}" dt="2025-07-31T10:43:47.020" v="64" actId="20577"/>
          <ac:spMkLst>
            <pc:docMk/>
            <pc:sldMk cId="1868900807" sldId="297"/>
            <ac:spMk id="2" creationId="{9702E0C5-4258-5D53-5155-B30F19751CC2}"/>
          </ac:spMkLst>
        </pc:spChg>
      </pc:sldChg>
    </pc:docChg>
  </pc:docChgLst>
  <pc:docChgLst>
    <pc:chgData name="Megan Tessier-Varlet" userId="469c699f-32f0-44a2-aaf4-2bc1b7565159" providerId="ADAL" clId="{5FEDDEF3-68FA-4603-BE53-14FF364CD745}"/>
    <pc:docChg chg="custSel addSld modSld">
      <pc:chgData name="Megan Tessier-Varlet" userId="469c699f-32f0-44a2-aaf4-2bc1b7565159" providerId="ADAL" clId="{5FEDDEF3-68FA-4603-BE53-14FF364CD745}" dt="2025-07-10T08:17:28.248" v="19" actId="1076"/>
      <pc:docMkLst>
        <pc:docMk/>
      </pc:docMkLst>
      <pc:sldChg chg="addSp modSp mod">
        <pc:chgData name="Megan Tessier-Varlet" userId="469c699f-32f0-44a2-aaf4-2bc1b7565159" providerId="ADAL" clId="{5FEDDEF3-68FA-4603-BE53-14FF364CD745}" dt="2025-07-10T08:17:28.248" v="19" actId="1076"/>
        <pc:sldMkLst>
          <pc:docMk/>
          <pc:sldMk cId="1868900807" sldId="297"/>
        </pc:sldMkLst>
        <pc:spChg chg="mod">
          <ac:chgData name="Megan Tessier-Varlet" userId="469c699f-32f0-44a2-aaf4-2bc1b7565159" providerId="ADAL" clId="{5FEDDEF3-68FA-4603-BE53-14FF364CD745}" dt="2025-07-10T08:17:28.248" v="19" actId="1076"/>
          <ac:spMkLst>
            <pc:docMk/>
            <pc:sldMk cId="1868900807" sldId="297"/>
            <ac:spMk id="2" creationId="{9702E0C5-4258-5D53-5155-B30F19751CC2}"/>
          </ac:spMkLst>
        </pc:spChg>
        <pc:picChg chg="add mod">
          <ac:chgData name="Megan Tessier-Varlet" userId="469c699f-32f0-44a2-aaf4-2bc1b7565159" providerId="ADAL" clId="{5FEDDEF3-68FA-4603-BE53-14FF364CD745}" dt="2025-07-10T08:17:21.801" v="18" actId="14861"/>
          <ac:picMkLst>
            <pc:docMk/>
            <pc:sldMk cId="1868900807" sldId="297"/>
            <ac:picMk id="4" creationId="{3A39CFCC-7FF3-8E0F-4D1E-62AC9DC5A506}"/>
          </ac:picMkLst>
        </pc:picChg>
      </pc:sldChg>
      <pc:sldChg chg="addSp delSp modSp add mod">
        <pc:chgData name="Megan Tessier-Varlet" userId="469c699f-32f0-44a2-aaf4-2bc1b7565159" providerId="ADAL" clId="{5FEDDEF3-68FA-4603-BE53-14FF364CD745}" dt="2025-07-10T08:11:37.072" v="6" actId="1076"/>
        <pc:sldMkLst>
          <pc:docMk/>
          <pc:sldMk cId="1638975032" sldId="298"/>
        </pc:sldMkLst>
        <pc:picChg chg="add mod">
          <ac:chgData name="Megan Tessier-Varlet" userId="469c699f-32f0-44a2-aaf4-2bc1b7565159" providerId="ADAL" clId="{5FEDDEF3-68FA-4603-BE53-14FF364CD745}" dt="2025-07-10T08:11:37.072" v="6" actId="1076"/>
          <ac:picMkLst>
            <pc:docMk/>
            <pc:sldMk cId="1638975032" sldId="298"/>
            <ac:picMk id="5" creationId="{75B47BA2-106C-5433-00EA-6AE300CF7732}"/>
          </ac:picMkLst>
        </pc:picChg>
      </pc:sldChg>
    </pc:docChg>
  </pc:docChgLst>
  <pc:docChgLst>
    <pc:chgData name="Megan Tessier-Varlet" userId="S::megan.tessiervarlet@stockton.gov.uk::469c699f-32f0-44a2-aaf4-2bc1b7565159" providerId="AD" clId="Web-{8D2DE044-72F4-03A9-F9FB-18553E0C1315}"/>
    <pc:docChg chg="delSld modSld">
      <pc:chgData name="Megan Tessier-Varlet" userId="S::megan.tessiervarlet@stockton.gov.uk::469c699f-32f0-44a2-aaf4-2bc1b7565159" providerId="AD" clId="Web-{8D2DE044-72F4-03A9-F9FB-18553E0C1315}" dt="2025-07-21T12:59:04.757" v="29" actId="1076"/>
      <pc:docMkLst>
        <pc:docMk/>
      </pc:docMkLst>
      <pc:sldChg chg="modNotes">
        <pc:chgData name="Megan Tessier-Varlet" userId="S::megan.tessiervarlet@stockton.gov.uk::469c699f-32f0-44a2-aaf4-2bc1b7565159" providerId="AD" clId="Web-{8D2DE044-72F4-03A9-F9FB-18553E0C1315}" dt="2025-07-21T07:59:52.368" v="3"/>
        <pc:sldMkLst>
          <pc:docMk/>
          <pc:sldMk cId="0" sldId="256"/>
        </pc:sldMkLst>
      </pc:sldChg>
      <pc:sldChg chg="modNotes">
        <pc:chgData name="Megan Tessier-Varlet" userId="S::megan.tessiervarlet@stockton.gov.uk::469c699f-32f0-44a2-aaf4-2bc1b7565159" providerId="AD" clId="Web-{8D2DE044-72F4-03A9-F9FB-18553E0C1315}" dt="2025-07-21T07:59:55.540" v="6"/>
        <pc:sldMkLst>
          <pc:docMk/>
          <pc:sldMk cId="0" sldId="257"/>
        </pc:sldMkLst>
      </pc:sldChg>
      <pc:sldChg chg="modNotes">
        <pc:chgData name="Megan Tessier-Varlet" userId="S::megan.tessiervarlet@stockton.gov.uk::469c699f-32f0-44a2-aaf4-2bc1b7565159" providerId="AD" clId="Web-{8D2DE044-72F4-03A9-F9FB-18553E0C1315}" dt="2025-07-21T07:59:58.368" v="8"/>
        <pc:sldMkLst>
          <pc:docMk/>
          <pc:sldMk cId="0" sldId="258"/>
        </pc:sldMkLst>
      </pc:sldChg>
      <pc:sldChg chg="modNotes">
        <pc:chgData name="Megan Tessier-Varlet" userId="S::megan.tessiervarlet@stockton.gov.uk::469c699f-32f0-44a2-aaf4-2bc1b7565159" providerId="AD" clId="Web-{8D2DE044-72F4-03A9-F9FB-18553E0C1315}" dt="2025-07-21T08:00:00.978" v="9"/>
        <pc:sldMkLst>
          <pc:docMk/>
          <pc:sldMk cId="0" sldId="259"/>
        </pc:sldMkLst>
      </pc:sldChg>
      <pc:sldChg chg="modNotes">
        <pc:chgData name="Megan Tessier-Varlet" userId="S::megan.tessiervarlet@stockton.gov.uk::469c699f-32f0-44a2-aaf4-2bc1b7565159" providerId="AD" clId="Web-{8D2DE044-72F4-03A9-F9FB-18553E0C1315}" dt="2025-07-21T11:18:58.198" v="12"/>
        <pc:sldMkLst>
          <pc:docMk/>
          <pc:sldMk cId="0" sldId="260"/>
        </pc:sldMkLst>
      </pc:sldChg>
      <pc:sldChg chg="modNotes">
        <pc:chgData name="Megan Tessier-Varlet" userId="S::megan.tessiervarlet@stockton.gov.uk::469c699f-32f0-44a2-aaf4-2bc1b7565159" providerId="AD" clId="Web-{8D2DE044-72F4-03A9-F9FB-18553E0C1315}" dt="2025-07-21T11:18:58.198" v="12"/>
        <pc:sldMkLst>
          <pc:docMk/>
          <pc:sldMk cId="0" sldId="261"/>
        </pc:sldMkLst>
      </pc:sldChg>
      <pc:sldChg chg="modNotes">
        <pc:chgData name="Megan Tessier-Varlet" userId="S::megan.tessiervarlet@stockton.gov.uk::469c699f-32f0-44a2-aaf4-2bc1b7565159" providerId="AD" clId="Web-{8D2DE044-72F4-03A9-F9FB-18553E0C1315}" dt="2025-07-21T11:18:58.198" v="12"/>
        <pc:sldMkLst>
          <pc:docMk/>
          <pc:sldMk cId="0" sldId="262"/>
        </pc:sldMkLst>
      </pc:sldChg>
      <pc:sldChg chg="modNotes">
        <pc:chgData name="Megan Tessier-Varlet" userId="S::megan.tessiervarlet@stockton.gov.uk::469c699f-32f0-44a2-aaf4-2bc1b7565159" providerId="AD" clId="Web-{8D2DE044-72F4-03A9-F9FB-18553E0C1315}" dt="2025-07-21T11:18:58.198" v="12"/>
        <pc:sldMkLst>
          <pc:docMk/>
          <pc:sldMk cId="0" sldId="263"/>
        </pc:sldMkLst>
      </pc:sldChg>
      <pc:sldChg chg="modNotes">
        <pc:chgData name="Megan Tessier-Varlet" userId="S::megan.tessiervarlet@stockton.gov.uk::469c699f-32f0-44a2-aaf4-2bc1b7565159" providerId="AD" clId="Web-{8D2DE044-72F4-03A9-F9FB-18553E0C1315}" dt="2025-07-21T11:18:58.198" v="12"/>
        <pc:sldMkLst>
          <pc:docMk/>
          <pc:sldMk cId="0" sldId="264"/>
        </pc:sldMkLst>
      </pc:sldChg>
      <pc:sldChg chg="modSp modNotes">
        <pc:chgData name="Megan Tessier-Varlet" userId="S::megan.tessiervarlet@stockton.gov.uk::469c699f-32f0-44a2-aaf4-2bc1b7565159" providerId="AD" clId="Web-{8D2DE044-72F4-03A9-F9FB-18553E0C1315}" dt="2025-07-21T11:20:13.232" v="19" actId="20577"/>
        <pc:sldMkLst>
          <pc:docMk/>
          <pc:sldMk cId="0" sldId="270"/>
        </pc:sldMkLst>
        <pc:spChg chg="mod">
          <ac:chgData name="Megan Tessier-Varlet" userId="S::megan.tessiervarlet@stockton.gov.uk::469c699f-32f0-44a2-aaf4-2bc1b7565159" providerId="AD" clId="Web-{8D2DE044-72F4-03A9-F9FB-18553E0C1315}" dt="2025-07-21T11:20:13.232" v="19" actId="20577"/>
          <ac:spMkLst>
            <pc:docMk/>
            <pc:sldMk cId="0" sldId="270"/>
            <ac:spMk id="10" creationId="{00000000-0000-0000-0000-000000000000}"/>
          </ac:spMkLst>
        </pc:spChg>
      </pc:sldChg>
      <pc:sldChg chg="modNotes">
        <pc:chgData name="Megan Tessier-Varlet" userId="S::megan.tessiervarlet@stockton.gov.uk::469c699f-32f0-44a2-aaf4-2bc1b7565159" providerId="AD" clId="Web-{8D2DE044-72F4-03A9-F9FB-18553E0C1315}" dt="2025-07-21T11:18:58.198" v="12"/>
        <pc:sldMkLst>
          <pc:docMk/>
          <pc:sldMk cId="0" sldId="271"/>
        </pc:sldMkLst>
      </pc:sldChg>
      <pc:sldChg chg="modNotes">
        <pc:chgData name="Megan Tessier-Varlet" userId="S::megan.tessiervarlet@stockton.gov.uk::469c699f-32f0-44a2-aaf4-2bc1b7565159" providerId="AD" clId="Web-{8D2DE044-72F4-03A9-F9FB-18553E0C1315}" dt="2025-07-21T11:18:58.198" v="12"/>
        <pc:sldMkLst>
          <pc:docMk/>
          <pc:sldMk cId="0" sldId="273"/>
        </pc:sldMkLst>
      </pc:sldChg>
      <pc:sldChg chg="modNotes">
        <pc:chgData name="Megan Tessier-Varlet" userId="S::megan.tessiervarlet@stockton.gov.uk::469c699f-32f0-44a2-aaf4-2bc1b7565159" providerId="AD" clId="Web-{8D2DE044-72F4-03A9-F9FB-18553E0C1315}" dt="2025-07-21T11:18:58.198" v="12"/>
        <pc:sldMkLst>
          <pc:docMk/>
          <pc:sldMk cId="0" sldId="274"/>
        </pc:sldMkLst>
      </pc:sldChg>
      <pc:sldChg chg="modNotes">
        <pc:chgData name="Megan Tessier-Varlet" userId="S::megan.tessiervarlet@stockton.gov.uk::469c699f-32f0-44a2-aaf4-2bc1b7565159" providerId="AD" clId="Web-{8D2DE044-72F4-03A9-F9FB-18553E0C1315}" dt="2025-07-21T11:18:58.198" v="12"/>
        <pc:sldMkLst>
          <pc:docMk/>
          <pc:sldMk cId="0" sldId="275"/>
        </pc:sldMkLst>
      </pc:sldChg>
      <pc:sldChg chg="modNotes">
        <pc:chgData name="Megan Tessier-Varlet" userId="S::megan.tessiervarlet@stockton.gov.uk::469c699f-32f0-44a2-aaf4-2bc1b7565159" providerId="AD" clId="Web-{8D2DE044-72F4-03A9-F9FB-18553E0C1315}" dt="2025-07-21T11:18:58.198" v="12"/>
        <pc:sldMkLst>
          <pc:docMk/>
          <pc:sldMk cId="0" sldId="276"/>
        </pc:sldMkLst>
      </pc:sldChg>
      <pc:sldChg chg="modNotes">
        <pc:chgData name="Megan Tessier-Varlet" userId="S::megan.tessiervarlet@stockton.gov.uk::469c699f-32f0-44a2-aaf4-2bc1b7565159" providerId="AD" clId="Web-{8D2DE044-72F4-03A9-F9FB-18553E0C1315}" dt="2025-07-21T11:18:58.198" v="12"/>
        <pc:sldMkLst>
          <pc:docMk/>
          <pc:sldMk cId="0" sldId="277"/>
        </pc:sldMkLst>
      </pc:sldChg>
      <pc:sldChg chg="modNotes">
        <pc:chgData name="Megan Tessier-Varlet" userId="S::megan.tessiervarlet@stockton.gov.uk::469c699f-32f0-44a2-aaf4-2bc1b7565159" providerId="AD" clId="Web-{8D2DE044-72F4-03A9-F9FB-18553E0C1315}" dt="2025-07-21T11:18:58.198" v="12"/>
        <pc:sldMkLst>
          <pc:docMk/>
          <pc:sldMk cId="0" sldId="278"/>
        </pc:sldMkLst>
      </pc:sldChg>
      <pc:sldChg chg="modNotes">
        <pc:chgData name="Megan Tessier-Varlet" userId="S::megan.tessiervarlet@stockton.gov.uk::469c699f-32f0-44a2-aaf4-2bc1b7565159" providerId="AD" clId="Web-{8D2DE044-72F4-03A9-F9FB-18553E0C1315}" dt="2025-07-21T11:18:58.198" v="12"/>
        <pc:sldMkLst>
          <pc:docMk/>
          <pc:sldMk cId="0" sldId="279"/>
        </pc:sldMkLst>
      </pc:sldChg>
      <pc:sldChg chg="modNotes">
        <pc:chgData name="Megan Tessier-Varlet" userId="S::megan.tessiervarlet@stockton.gov.uk::469c699f-32f0-44a2-aaf4-2bc1b7565159" providerId="AD" clId="Web-{8D2DE044-72F4-03A9-F9FB-18553E0C1315}" dt="2025-07-21T11:18:58.198" v="12"/>
        <pc:sldMkLst>
          <pc:docMk/>
          <pc:sldMk cId="0" sldId="280"/>
        </pc:sldMkLst>
      </pc:sldChg>
      <pc:sldChg chg="modNotes">
        <pc:chgData name="Megan Tessier-Varlet" userId="S::megan.tessiervarlet@stockton.gov.uk::469c699f-32f0-44a2-aaf4-2bc1b7565159" providerId="AD" clId="Web-{8D2DE044-72F4-03A9-F9FB-18553E0C1315}" dt="2025-07-21T11:18:58.198" v="12"/>
        <pc:sldMkLst>
          <pc:docMk/>
          <pc:sldMk cId="0" sldId="281"/>
        </pc:sldMkLst>
      </pc:sldChg>
      <pc:sldChg chg="modNotes">
        <pc:chgData name="Megan Tessier-Varlet" userId="S::megan.tessiervarlet@stockton.gov.uk::469c699f-32f0-44a2-aaf4-2bc1b7565159" providerId="AD" clId="Web-{8D2DE044-72F4-03A9-F9FB-18553E0C1315}" dt="2025-07-21T11:18:58.198" v="12"/>
        <pc:sldMkLst>
          <pc:docMk/>
          <pc:sldMk cId="0" sldId="282"/>
        </pc:sldMkLst>
      </pc:sldChg>
      <pc:sldChg chg="modNotes">
        <pc:chgData name="Megan Tessier-Varlet" userId="S::megan.tessiervarlet@stockton.gov.uk::469c699f-32f0-44a2-aaf4-2bc1b7565159" providerId="AD" clId="Web-{8D2DE044-72F4-03A9-F9FB-18553E0C1315}" dt="2025-07-21T11:18:58.198" v="12"/>
        <pc:sldMkLst>
          <pc:docMk/>
          <pc:sldMk cId="575770870" sldId="283"/>
        </pc:sldMkLst>
      </pc:sldChg>
      <pc:sldChg chg="modNotes">
        <pc:chgData name="Megan Tessier-Varlet" userId="S::megan.tessiervarlet@stockton.gov.uk::469c699f-32f0-44a2-aaf4-2bc1b7565159" providerId="AD" clId="Web-{8D2DE044-72F4-03A9-F9FB-18553E0C1315}" dt="2025-07-21T11:18:58.198" v="12"/>
        <pc:sldMkLst>
          <pc:docMk/>
          <pc:sldMk cId="293706653" sldId="285"/>
        </pc:sldMkLst>
      </pc:sldChg>
      <pc:sldChg chg="modNotes">
        <pc:chgData name="Megan Tessier-Varlet" userId="S::megan.tessiervarlet@stockton.gov.uk::469c699f-32f0-44a2-aaf4-2bc1b7565159" providerId="AD" clId="Web-{8D2DE044-72F4-03A9-F9FB-18553E0C1315}" dt="2025-07-21T11:18:58.198" v="12"/>
        <pc:sldMkLst>
          <pc:docMk/>
          <pc:sldMk cId="1248726384" sldId="286"/>
        </pc:sldMkLst>
      </pc:sldChg>
      <pc:sldChg chg="addSp delSp modSp modNotes">
        <pc:chgData name="Megan Tessier-Varlet" userId="S::megan.tessiervarlet@stockton.gov.uk::469c699f-32f0-44a2-aaf4-2bc1b7565159" providerId="AD" clId="Web-{8D2DE044-72F4-03A9-F9FB-18553E0C1315}" dt="2025-07-21T12:58:52.538" v="23" actId="688"/>
        <pc:sldMkLst>
          <pc:docMk/>
          <pc:sldMk cId="2900474521" sldId="287"/>
        </pc:sldMkLst>
        <pc:picChg chg="add mod">
          <ac:chgData name="Megan Tessier-Varlet" userId="S::megan.tessiervarlet@stockton.gov.uk::469c699f-32f0-44a2-aaf4-2bc1b7565159" providerId="AD" clId="Web-{8D2DE044-72F4-03A9-F9FB-18553E0C1315}" dt="2025-07-21T12:58:52.538" v="23" actId="688"/>
          <ac:picMkLst>
            <pc:docMk/>
            <pc:sldMk cId="2900474521" sldId="287"/>
            <ac:picMk id="3" creationId="{B156EB22-BE8E-46E0-580F-3CB15FBA9095}"/>
          </ac:picMkLst>
        </pc:picChg>
      </pc:sldChg>
      <pc:sldChg chg="modNotes">
        <pc:chgData name="Megan Tessier-Varlet" userId="S::megan.tessiervarlet@stockton.gov.uk::469c699f-32f0-44a2-aaf4-2bc1b7565159" providerId="AD" clId="Web-{8D2DE044-72F4-03A9-F9FB-18553E0C1315}" dt="2025-07-21T11:18:58.198" v="12"/>
        <pc:sldMkLst>
          <pc:docMk/>
          <pc:sldMk cId="0" sldId="288"/>
        </pc:sldMkLst>
      </pc:sldChg>
      <pc:sldChg chg="modNotes">
        <pc:chgData name="Megan Tessier-Varlet" userId="S::megan.tessiervarlet@stockton.gov.uk::469c699f-32f0-44a2-aaf4-2bc1b7565159" providerId="AD" clId="Web-{8D2DE044-72F4-03A9-F9FB-18553E0C1315}" dt="2025-07-21T11:18:58.198" v="12"/>
        <pc:sldMkLst>
          <pc:docMk/>
          <pc:sldMk cId="0" sldId="289"/>
        </pc:sldMkLst>
      </pc:sldChg>
      <pc:sldChg chg="modNotes">
        <pc:chgData name="Megan Tessier-Varlet" userId="S::megan.tessiervarlet@stockton.gov.uk::469c699f-32f0-44a2-aaf4-2bc1b7565159" providerId="AD" clId="Web-{8D2DE044-72F4-03A9-F9FB-18553E0C1315}" dt="2025-07-21T11:18:58.198" v="12"/>
        <pc:sldMkLst>
          <pc:docMk/>
          <pc:sldMk cId="0" sldId="290"/>
        </pc:sldMkLst>
      </pc:sldChg>
      <pc:sldChg chg="modNotes">
        <pc:chgData name="Megan Tessier-Varlet" userId="S::megan.tessiervarlet@stockton.gov.uk::469c699f-32f0-44a2-aaf4-2bc1b7565159" providerId="AD" clId="Web-{8D2DE044-72F4-03A9-F9FB-18553E0C1315}" dt="2025-07-21T11:18:58.198" v="12"/>
        <pc:sldMkLst>
          <pc:docMk/>
          <pc:sldMk cId="0" sldId="291"/>
        </pc:sldMkLst>
      </pc:sldChg>
      <pc:sldChg chg="modNotes">
        <pc:chgData name="Megan Tessier-Varlet" userId="S::megan.tessiervarlet@stockton.gov.uk::469c699f-32f0-44a2-aaf4-2bc1b7565159" providerId="AD" clId="Web-{8D2DE044-72F4-03A9-F9FB-18553E0C1315}" dt="2025-07-21T11:18:58.198" v="12"/>
        <pc:sldMkLst>
          <pc:docMk/>
          <pc:sldMk cId="1751415304" sldId="292"/>
        </pc:sldMkLst>
      </pc:sldChg>
      <pc:sldChg chg="modNotes">
        <pc:chgData name="Megan Tessier-Varlet" userId="S::megan.tessiervarlet@stockton.gov.uk::469c699f-32f0-44a2-aaf4-2bc1b7565159" providerId="AD" clId="Web-{8D2DE044-72F4-03A9-F9FB-18553E0C1315}" dt="2025-07-21T11:18:58.198" v="12"/>
        <pc:sldMkLst>
          <pc:docMk/>
          <pc:sldMk cId="1110328861" sldId="293"/>
        </pc:sldMkLst>
      </pc:sldChg>
      <pc:sldChg chg="modNotes">
        <pc:chgData name="Megan Tessier-Varlet" userId="S::megan.tessiervarlet@stockton.gov.uk::469c699f-32f0-44a2-aaf4-2bc1b7565159" providerId="AD" clId="Web-{8D2DE044-72F4-03A9-F9FB-18553E0C1315}" dt="2025-07-21T11:18:58.198" v="12"/>
        <pc:sldMkLst>
          <pc:docMk/>
          <pc:sldMk cId="0" sldId="294"/>
        </pc:sldMkLst>
      </pc:sldChg>
      <pc:sldChg chg="addSp delSp modSp modNotes">
        <pc:chgData name="Megan Tessier-Varlet" userId="S::megan.tessiervarlet@stockton.gov.uk::469c699f-32f0-44a2-aaf4-2bc1b7565159" providerId="AD" clId="Web-{8D2DE044-72F4-03A9-F9FB-18553E0C1315}" dt="2025-07-21T12:59:04.757" v="29" actId="1076"/>
        <pc:sldMkLst>
          <pc:docMk/>
          <pc:sldMk cId="202853647" sldId="295"/>
        </pc:sldMkLst>
        <pc:picChg chg="add mod">
          <ac:chgData name="Megan Tessier-Varlet" userId="S::megan.tessiervarlet@stockton.gov.uk::469c699f-32f0-44a2-aaf4-2bc1b7565159" providerId="AD" clId="Web-{8D2DE044-72F4-03A9-F9FB-18553E0C1315}" dt="2025-07-21T12:59:04.757" v="29" actId="1076"/>
          <ac:picMkLst>
            <pc:docMk/>
            <pc:sldMk cId="202853647" sldId="295"/>
            <ac:picMk id="4" creationId="{6FC3172E-1F5C-6B74-BA10-117D8398ACD0}"/>
          </ac:picMkLst>
        </pc:picChg>
      </pc:sldChg>
      <pc:sldChg chg="modNotes">
        <pc:chgData name="Megan Tessier-Varlet" userId="S::megan.tessiervarlet@stockton.gov.uk::469c699f-32f0-44a2-aaf4-2bc1b7565159" providerId="AD" clId="Web-{8D2DE044-72F4-03A9-F9FB-18553E0C1315}" dt="2025-07-21T11:18:58.198" v="12"/>
        <pc:sldMkLst>
          <pc:docMk/>
          <pc:sldMk cId="0" sldId="296"/>
        </pc:sldMkLst>
      </pc:sldChg>
      <pc:sldChg chg="modNotes">
        <pc:chgData name="Megan Tessier-Varlet" userId="S::megan.tessiervarlet@stockton.gov.uk::469c699f-32f0-44a2-aaf4-2bc1b7565159" providerId="AD" clId="Web-{8D2DE044-72F4-03A9-F9FB-18553E0C1315}" dt="2025-07-21T11:18:58.198" v="12"/>
        <pc:sldMkLst>
          <pc:docMk/>
          <pc:sldMk cId="1868900807" sldId="297"/>
        </pc:sldMkLst>
      </pc:sldChg>
      <pc:sldChg chg="modNotes">
        <pc:chgData name="Megan Tessier-Varlet" userId="S::megan.tessiervarlet@stockton.gov.uk::469c699f-32f0-44a2-aaf4-2bc1b7565159" providerId="AD" clId="Web-{8D2DE044-72F4-03A9-F9FB-18553E0C1315}" dt="2025-07-21T11:18:58.198" v="12"/>
        <pc:sldMkLst>
          <pc:docMk/>
          <pc:sldMk cId="1638975032" sldId="298"/>
        </pc:sldMkLst>
      </pc:sldChg>
      <pc:sldChg chg="del modNotes">
        <pc:chgData name="Megan Tessier-Varlet" userId="S::megan.tessiervarlet@stockton.gov.uk::469c699f-32f0-44a2-aaf4-2bc1b7565159" providerId="AD" clId="Web-{8D2DE044-72F4-03A9-F9FB-18553E0C1315}" dt="2025-07-21T11:19:40.871" v="16"/>
        <pc:sldMkLst>
          <pc:docMk/>
          <pc:sldMk cId="3939532842" sldId="299"/>
        </pc:sldMkLst>
      </pc:sldChg>
      <pc:sldChg chg="modNotes">
        <pc:chgData name="Megan Tessier-Varlet" userId="S::megan.tessiervarlet@stockton.gov.uk::469c699f-32f0-44a2-aaf4-2bc1b7565159" providerId="AD" clId="Web-{8D2DE044-72F4-03A9-F9FB-18553E0C1315}" dt="2025-07-21T11:18:49.526" v="11"/>
        <pc:sldMkLst>
          <pc:docMk/>
          <pc:sldMk cId="3511950177" sldId="300"/>
        </pc:sldMkLst>
      </pc:sldChg>
      <pc:sldChg chg="modNotes">
        <pc:chgData name="Megan Tessier-Varlet" userId="S::megan.tessiervarlet@stockton.gov.uk::469c699f-32f0-44a2-aaf4-2bc1b7565159" providerId="AD" clId="Web-{8D2DE044-72F4-03A9-F9FB-18553E0C1315}" dt="2025-07-21T11:19:33.965" v="15"/>
        <pc:sldMkLst>
          <pc:docMk/>
          <pc:sldMk cId="4264035404" sldId="301"/>
        </pc:sldMkLst>
      </pc:sldChg>
    </pc:docChg>
  </pc:docChgLst>
  <pc:docChgLst>
    <pc:chgData name="Frances Boyd-Hill" userId="fcf01ad1-6197-4dc5-ac3b-8b5a9d6bf4ad" providerId="ADAL" clId="{82EF1D3A-1DF1-453D-8F44-2C46D5D7BD22}"/>
    <pc:docChg chg="undo custSel addSld delSld modSld sldOrd">
      <pc:chgData name="Frances Boyd-Hill" userId="fcf01ad1-6197-4dc5-ac3b-8b5a9d6bf4ad" providerId="ADAL" clId="{82EF1D3A-1DF1-453D-8F44-2C46D5D7BD22}" dt="2025-07-20T15:16:11.043" v="16195" actId="20577"/>
      <pc:docMkLst>
        <pc:docMk/>
      </pc:docMkLst>
      <pc:sldChg chg="modSp mod modNotesTx">
        <pc:chgData name="Frances Boyd-Hill" userId="fcf01ad1-6197-4dc5-ac3b-8b5a9d6bf4ad" providerId="ADAL" clId="{82EF1D3A-1DF1-453D-8F44-2C46D5D7BD22}" dt="2025-07-20T12:45:50.165" v="3077" actId="20577"/>
        <pc:sldMkLst>
          <pc:docMk/>
          <pc:sldMk cId="0" sldId="256"/>
        </pc:sldMkLst>
        <pc:spChg chg="mod">
          <ac:chgData name="Frances Boyd-Hill" userId="fcf01ad1-6197-4dc5-ac3b-8b5a9d6bf4ad" providerId="ADAL" clId="{82EF1D3A-1DF1-453D-8F44-2C46D5D7BD22}" dt="2025-07-18T16:10:47.443" v="1115" actId="2711"/>
          <ac:spMkLst>
            <pc:docMk/>
            <pc:sldMk cId="0" sldId="256"/>
            <ac:spMk id="33" creationId="{00000000-0000-0000-0000-000000000000}"/>
          </ac:spMkLst>
        </pc:spChg>
        <pc:spChg chg="mod">
          <ac:chgData name="Frances Boyd-Hill" userId="fcf01ad1-6197-4dc5-ac3b-8b5a9d6bf4ad" providerId="ADAL" clId="{82EF1D3A-1DF1-453D-8F44-2C46D5D7BD22}" dt="2025-07-18T16:11:08.574" v="1117" actId="2711"/>
          <ac:spMkLst>
            <pc:docMk/>
            <pc:sldMk cId="0" sldId="256"/>
            <ac:spMk id="34" creationId="{00000000-0000-0000-0000-000000000000}"/>
          </ac:spMkLst>
        </pc:spChg>
      </pc:sldChg>
      <pc:sldChg chg="modSp mod modNotesTx">
        <pc:chgData name="Frances Boyd-Hill" userId="fcf01ad1-6197-4dc5-ac3b-8b5a9d6bf4ad" providerId="ADAL" clId="{82EF1D3A-1DF1-453D-8F44-2C46D5D7BD22}" dt="2025-07-20T15:16:11.043" v="16195" actId="20577"/>
        <pc:sldMkLst>
          <pc:docMk/>
          <pc:sldMk cId="0" sldId="257"/>
        </pc:sldMkLst>
        <pc:spChg chg="mod">
          <ac:chgData name="Frances Boyd-Hill" userId="fcf01ad1-6197-4dc5-ac3b-8b5a9d6bf4ad" providerId="ADAL" clId="{82EF1D3A-1DF1-453D-8F44-2C46D5D7BD22}" dt="2025-07-18T16:44:12.495" v="1700" actId="14100"/>
          <ac:spMkLst>
            <pc:docMk/>
            <pc:sldMk cId="0" sldId="257"/>
            <ac:spMk id="20" creationId="{00000000-0000-0000-0000-000000000000}"/>
          </ac:spMkLst>
        </pc:spChg>
        <pc:spChg chg="mod">
          <ac:chgData name="Frances Boyd-Hill" userId="fcf01ad1-6197-4dc5-ac3b-8b5a9d6bf4ad" providerId="ADAL" clId="{82EF1D3A-1DF1-453D-8F44-2C46D5D7BD22}" dt="2025-07-18T16:12:29.717" v="1122" actId="1076"/>
          <ac:spMkLst>
            <pc:docMk/>
            <pc:sldMk cId="0" sldId="257"/>
            <ac:spMk id="24" creationId="{00000000-0000-0000-0000-000000000000}"/>
          </ac:spMkLst>
        </pc:spChg>
        <pc:spChg chg="mod">
          <ac:chgData name="Frances Boyd-Hill" userId="fcf01ad1-6197-4dc5-ac3b-8b5a9d6bf4ad" providerId="ADAL" clId="{82EF1D3A-1DF1-453D-8F44-2C46D5D7BD22}" dt="2025-07-18T16:35:17.152" v="1360" actId="14100"/>
          <ac:spMkLst>
            <pc:docMk/>
            <pc:sldMk cId="0" sldId="257"/>
            <ac:spMk id="31" creationId="{00000000-0000-0000-0000-000000000000}"/>
          </ac:spMkLst>
        </pc:spChg>
        <pc:spChg chg="mod">
          <ac:chgData name="Frances Boyd-Hill" userId="fcf01ad1-6197-4dc5-ac3b-8b5a9d6bf4ad" providerId="ADAL" clId="{82EF1D3A-1DF1-453D-8F44-2C46D5D7BD22}" dt="2025-07-18T16:35:06.367" v="1356" actId="255"/>
          <ac:spMkLst>
            <pc:docMk/>
            <pc:sldMk cId="0" sldId="257"/>
            <ac:spMk id="32" creationId="{00000000-0000-0000-0000-000000000000}"/>
          </ac:spMkLst>
        </pc:spChg>
        <pc:spChg chg="mod">
          <ac:chgData name="Frances Boyd-Hill" userId="fcf01ad1-6197-4dc5-ac3b-8b5a9d6bf4ad" providerId="ADAL" clId="{82EF1D3A-1DF1-453D-8F44-2C46D5D7BD22}" dt="2025-07-18T16:35:11.493" v="1358" actId="14100"/>
          <ac:spMkLst>
            <pc:docMk/>
            <pc:sldMk cId="0" sldId="257"/>
            <ac:spMk id="36" creationId="{00000000-0000-0000-0000-000000000000}"/>
          </ac:spMkLst>
        </pc:spChg>
      </pc:sldChg>
      <pc:sldChg chg="modSp mod modNotesTx">
        <pc:chgData name="Frances Boyd-Hill" userId="fcf01ad1-6197-4dc5-ac3b-8b5a9d6bf4ad" providerId="ADAL" clId="{82EF1D3A-1DF1-453D-8F44-2C46D5D7BD22}" dt="2025-07-20T12:47:18.423" v="3385" actId="20577"/>
        <pc:sldMkLst>
          <pc:docMk/>
          <pc:sldMk cId="0" sldId="258"/>
        </pc:sldMkLst>
        <pc:spChg chg="mod">
          <ac:chgData name="Frances Boyd-Hill" userId="fcf01ad1-6197-4dc5-ac3b-8b5a9d6bf4ad" providerId="ADAL" clId="{82EF1D3A-1DF1-453D-8F44-2C46D5D7BD22}" dt="2025-07-18T16:13:03.166" v="1126" actId="2711"/>
          <ac:spMkLst>
            <pc:docMk/>
            <pc:sldMk cId="0" sldId="258"/>
            <ac:spMk id="34" creationId="{00000000-0000-0000-0000-000000000000}"/>
          </ac:spMkLst>
        </pc:spChg>
        <pc:spChg chg="mod">
          <ac:chgData name="Frances Boyd-Hill" userId="fcf01ad1-6197-4dc5-ac3b-8b5a9d6bf4ad" providerId="ADAL" clId="{82EF1D3A-1DF1-453D-8F44-2C46D5D7BD22}" dt="2025-07-18T17:22:03.641" v="2402" actId="255"/>
          <ac:spMkLst>
            <pc:docMk/>
            <pc:sldMk cId="0" sldId="258"/>
            <ac:spMk id="42" creationId="{00000000-0000-0000-0000-000000000000}"/>
          </ac:spMkLst>
        </pc:spChg>
        <pc:spChg chg="mod">
          <ac:chgData name="Frances Boyd-Hill" userId="fcf01ad1-6197-4dc5-ac3b-8b5a9d6bf4ad" providerId="ADAL" clId="{82EF1D3A-1DF1-453D-8F44-2C46D5D7BD22}" dt="2025-07-18T17:22:07.006" v="2403" actId="255"/>
          <ac:spMkLst>
            <pc:docMk/>
            <pc:sldMk cId="0" sldId="258"/>
            <ac:spMk id="43" creationId="{00000000-0000-0000-0000-000000000000}"/>
          </ac:spMkLst>
        </pc:spChg>
        <pc:spChg chg="mod">
          <ac:chgData name="Frances Boyd-Hill" userId="fcf01ad1-6197-4dc5-ac3b-8b5a9d6bf4ad" providerId="ADAL" clId="{82EF1D3A-1DF1-453D-8F44-2C46D5D7BD22}" dt="2025-07-18T17:22:31.449" v="2408" actId="948"/>
          <ac:spMkLst>
            <pc:docMk/>
            <pc:sldMk cId="0" sldId="258"/>
            <ac:spMk id="44" creationId="{00000000-0000-0000-0000-000000000000}"/>
          </ac:spMkLst>
        </pc:spChg>
        <pc:spChg chg="mod">
          <ac:chgData name="Frances Boyd-Hill" userId="fcf01ad1-6197-4dc5-ac3b-8b5a9d6bf4ad" providerId="ADAL" clId="{82EF1D3A-1DF1-453D-8F44-2C46D5D7BD22}" dt="2025-07-18T17:22:37.437" v="2409" actId="948"/>
          <ac:spMkLst>
            <pc:docMk/>
            <pc:sldMk cId="0" sldId="258"/>
            <ac:spMk id="45" creationId="{00000000-0000-0000-0000-000000000000}"/>
          </ac:spMkLst>
        </pc:spChg>
        <pc:spChg chg="mod">
          <ac:chgData name="Frances Boyd-Hill" userId="fcf01ad1-6197-4dc5-ac3b-8b5a9d6bf4ad" providerId="ADAL" clId="{82EF1D3A-1DF1-453D-8F44-2C46D5D7BD22}" dt="2025-07-18T17:22:23.679" v="2407" actId="1076"/>
          <ac:spMkLst>
            <pc:docMk/>
            <pc:sldMk cId="0" sldId="258"/>
            <ac:spMk id="61" creationId="{00000000-0000-0000-0000-000000000000}"/>
          </ac:spMkLst>
        </pc:spChg>
        <pc:grpChg chg="mod">
          <ac:chgData name="Frances Boyd-Hill" userId="fcf01ad1-6197-4dc5-ac3b-8b5a9d6bf4ad" providerId="ADAL" clId="{82EF1D3A-1DF1-453D-8F44-2C46D5D7BD22}" dt="2025-07-18T16:10:00.868" v="1112" actId="1076"/>
          <ac:grpSpMkLst>
            <pc:docMk/>
            <pc:sldMk cId="0" sldId="258"/>
            <ac:grpSpMk id="36" creationId="{00000000-0000-0000-0000-000000000000}"/>
          </ac:grpSpMkLst>
        </pc:grpChg>
      </pc:sldChg>
      <pc:sldChg chg="modSp mod modNotesTx">
        <pc:chgData name="Frances Boyd-Hill" userId="fcf01ad1-6197-4dc5-ac3b-8b5a9d6bf4ad" providerId="ADAL" clId="{82EF1D3A-1DF1-453D-8F44-2C46D5D7BD22}" dt="2025-07-20T13:37:15.760" v="10607" actId="20577"/>
        <pc:sldMkLst>
          <pc:docMk/>
          <pc:sldMk cId="0" sldId="259"/>
        </pc:sldMkLst>
        <pc:spChg chg="mod">
          <ac:chgData name="Frances Boyd-Hill" userId="fcf01ad1-6197-4dc5-ac3b-8b5a9d6bf4ad" providerId="ADAL" clId="{82EF1D3A-1DF1-453D-8F44-2C46D5D7BD22}" dt="2025-07-18T16:13:41.794" v="1130" actId="1076"/>
          <ac:spMkLst>
            <pc:docMk/>
            <pc:sldMk cId="0" sldId="259"/>
            <ac:spMk id="19" creationId="{00000000-0000-0000-0000-000000000000}"/>
          </ac:spMkLst>
        </pc:spChg>
        <pc:graphicFrameChg chg="mod modGraphic">
          <ac:chgData name="Frances Boyd-Hill" userId="fcf01ad1-6197-4dc5-ac3b-8b5a9d6bf4ad" providerId="ADAL" clId="{82EF1D3A-1DF1-453D-8F44-2C46D5D7BD22}" dt="2025-07-18T16:16:49.849" v="1174"/>
          <ac:graphicFrameMkLst>
            <pc:docMk/>
            <pc:sldMk cId="0" sldId="259"/>
            <ac:graphicFrameMk id="18" creationId="{00000000-0000-0000-0000-000000000000}"/>
          </ac:graphicFrameMkLst>
        </pc:graphicFrameChg>
      </pc:sldChg>
      <pc:sldChg chg="modSp mod modNotesTx">
        <pc:chgData name="Frances Boyd-Hill" userId="fcf01ad1-6197-4dc5-ac3b-8b5a9d6bf4ad" providerId="ADAL" clId="{82EF1D3A-1DF1-453D-8F44-2C46D5D7BD22}" dt="2025-07-20T14:12:49.347" v="15710" actId="20577"/>
        <pc:sldMkLst>
          <pc:docMk/>
          <pc:sldMk cId="0" sldId="260"/>
        </pc:sldMkLst>
        <pc:spChg chg="mod">
          <ac:chgData name="Frances Boyd-Hill" userId="fcf01ad1-6197-4dc5-ac3b-8b5a9d6bf4ad" providerId="ADAL" clId="{82EF1D3A-1DF1-453D-8F44-2C46D5D7BD22}" dt="2025-07-18T16:54:33.342" v="1870" actId="2711"/>
          <ac:spMkLst>
            <pc:docMk/>
            <pc:sldMk cId="0" sldId="260"/>
            <ac:spMk id="21" creationId="{00000000-0000-0000-0000-000000000000}"/>
          </ac:spMkLst>
        </pc:spChg>
        <pc:spChg chg="mod">
          <ac:chgData name="Frances Boyd-Hill" userId="fcf01ad1-6197-4dc5-ac3b-8b5a9d6bf4ad" providerId="ADAL" clId="{82EF1D3A-1DF1-453D-8F44-2C46D5D7BD22}" dt="2025-07-18T16:54:28.084" v="1869" actId="2711"/>
          <ac:spMkLst>
            <pc:docMk/>
            <pc:sldMk cId="0" sldId="260"/>
            <ac:spMk id="25" creationId="{00000000-0000-0000-0000-000000000000}"/>
          </ac:spMkLst>
        </pc:spChg>
      </pc:sldChg>
      <pc:sldChg chg="delSp mod modNotesTx">
        <pc:chgData name="Frances Boyd-Hill" userId="fcf01ad1-6197-4dc5-ac3b-8b5a9d6bf4ad" providerId="ADAL" clId="{82EF1D3A-1DF1-453D-8F44-2C46D5D7BD22}" dt="2025-07-20T14:12:52.011" v="15711" actId="20577"/>
        <pc:sldMkLst>
          <pc:docMk/>
          <pc:sldMk cId="0" sldId="261"/>
        </pc:sldMkLst>
      </pc:sldChg>
      <pc:sldChg chg="delSp modSp mod modNotesTx">
        <pc:chgData name="Frances Boyd-Hill" userId="fcf01ad1-6197-4dc5-ac3b-8b5a9d6bf4ad" providerId="ADAL" clId="{82EF1D3A-1DF1-453D-8F44-2C46D5D7BD22}" dt="2025-07-20T14:12:54.583" v="15712" actId="20577"/>
        <pc:sldMkLst>
          <pc:docMk/>
          <pc:sldMk cId="0" sldId="262"/>
        </pc:sldMkLst>
        <pc:grpChg chg="mod">
          <ac:chgData name="Frances Boyd-Hill" userId="fcf01ad1-6197-4dc5-ac3b-8b5a9d6bf4ad" providerId="ADAL" clId="{82EF1D3A-1DF1-453D-8F44-2C46D5D7BD22}" dt="2025-07-20T14:10:33.836" v="15639" actId="1076"/>
          <ac:grpSpMkLst>
            <pc:docMk/>
            <pc:sldMk cId="0" sldId="262"/>
            <ac:grpSpMk id="20" creationId="{00000000-0000-0000-0000-000000000000}"/>
          </ac:grpSpMkLst>
        </pc:grpChg>
        <pc:grpChg chg="mod">
          <ac:chgData name="Frances Boyd-Hill" userId="fcf01ad1-6197-4dc5-ac3b-8b5a9d6bf4ad" providerId="ADAL" clId="{82EF1D3A-1DF1-453D-8F44-2C46D5D7BD22}" dt="2025-07-20T14:10:25.409" v="15636" actId="1076"/>
          <ac:grpSpMkLst>
            <pc:docMk/>
            <pc:sldMk cId="0" sldId="262"/>
            <ac:grpSpMk id="23" creationId="{00000000-0000-0000-0000-000000000000}"/>
          </ac:grpSpMkLst>
        </pc:grpChg>
        <pc:grpChg chg="mod">
          <ac:chgData name="Frances Boyd-Hill" userId="fcf01ad1-6197-4dc5-ac3b-8b5a9d6bf4ad" providerId="ADAL" clId="{82EF1D3A-1DF1-453D-8F44-2C46D5D7BD22}" dt="2025-07-20T14:10:27.534" v="15637" actId="1076"/>
          <ac:grpSpMkLst>
            <pc:docMk/>
            <pc:sldMk cId="0" sldId="262"/>
            <ac:grpSpMk id="26" creationId="{00000000-0000-0000-0000-000000000000}"/>
          </ac:grpSpMkLst>
        </pc:grpChg>
        <pc:grpChg chg="mod">
          <ac:chgData name="Frances Boyd-Hill" userId="fcf01ad1-6197-4dc5-ac3b-8b5a9d6bf4ad" providerId="ADAL" clId="{82EF1D3A-1DF1-453D-8F44-2C46D5D7BD22}" dt="2025-07-20T14:10:30.644" v="15638" actId="1076"/>
          <ac:grpSpMkLst>
            <pc:docMk/>
            <pc:sldMk cId="0" sldId="262"/>
            <ac:grpSpMk id="29" creationId="{00000000-0000-0000-0000-000000000000}"/>
          </ac:grpSpMkLst>
        </pc:grpChg>
      </pc:sldChg>
      <pc:sldChg chg="delSp mod modNotesTx">
        <pc:chgData name="Frances Boyd-Hill" userId="fcf01ad1-6197-4dc5-ac3b-8b5a9d6bf4ad" providerId="ADAL" clId="{82EF1D3A-1DF1-453D-8F44-2C46D5D7BD22}" dt="2025-07-20T14:12:57.135" v="15713" actId="20577"/>
        <pc:sldMkLst>
          <pc:docMk/>
          <pc:sldMk cId="0" sldId="263"/>
        </pc:sldMkLst>
      </pc:sldChg>
      <pc:sldChg chg="delSp mod modNotesTx">
        <pc:chgData name="Frances Boyd-Hill" userId="fcf01ad1-6197-4dc5-ac3b-8b5a9d6bf4ad" providerId="ADAL" clId="{82EF1D3A-1DF1-453D-8F44-2C46D5D7BD22}" dt="2025-07-20T14:13:01.404" v="15715" actId="20577"/>
        <pc:sldMkLst>
          <pc:docMk/>
          <pc:sldMk cId="0" sldId="264"/>
        </pc:sldMkLst>
      </pc:sldChg>
      <pc:sldChg chg="addSp delSp modSp mod modAnim modNotesTx">
        <pc:chgData name="Frances Boyd-Hill" userId="fcf01ad1-6197-4dc5-ac3b-8b5a9d6bf4ad" providerId="ADAL" clId="{82EF1D3A-1DF1-453D-8F44-2C46D5D7BD22}" dt="2025-07-20T13:23:26.704" v="7977" actId="20577"/>
        <pc:sldMkLst>
          <pc:docMk/>
          <pc:sldMk cId="0" sldId="270"/>
        </pc:sldMkLst>
        <pc:spChg chg="mod">
          <ac:chgData name="Frances Boyd-Hill" userId="fcf01ad1-6197-4dc5-ac3b-8b5a9d6bf4ad" providerId="ADAL" clId="{82EF1D3A-1DF1-453D-8F44-2C46D5D7BD22}" dt="2025-07-18T16:23:48.711" v="1234" actId="2710"/>
          <ac:spMkLst>
            <pc:docMk/>
            <pc:sldMk cId="0" sldId="270"/>
            <ac:spMk id="7" creationId="{00000000-0000-0000-0000-000000000000}"/>
          </ac:spMkLst>
        </pc:spChg>
        <pc:spChg chg="mod">
          <ac:chgData name="Frances Boyd-Hill" userId="fcf01ad1-6197-4dc5-ac3b-8b5a9d6bf4ad" providerId="ADAL" clId="{82EF1D3A-1DF1-453D-8F44-2C46D5D7BD22}" dt="2025-07-18T16:23:59.415" v="1237" actId="2710"/>
          <ac:spMkLst>
            <pc:docMk/>
            <pc:sldMk cId="0" sldId="270"/>
            <ac:spMk id="10" creationId="{00000000-0000-0000-0000-000000000000}"/>
          </ac:spMkLst>
        </pc:spChg>
        <pc:spChg chg="mod">
          <ac:chgData name="Frances Boyd-Hill" userId="fcf01ad1-6197-4dc5-ac3b-8b5a9d6bf4ad" providerId="ADAL" clId="{82EF1D3A-1DF1-453D-8F44-2C46D5D7BD22}" dt="2025-07-18T16:22:48.209" v="1222" actId="165"/>
          <ac:spMkLst>
            <pc:docMk/>
            <pc:sldMk cId="0" sldId="270"/>
            <ac:spMk id="12" creationId="{00000000-0000-0000-0000-000000000000}"/>
          </ac:spMkLst>
        </pc:spChg>
        <pc:spChg chg="mod">
          <ac:chgData name="Frances Boyd-Hill" userId="fcf01ad1-6197-4dc5-ac3b-8b5a9d6bf4ad" providerId="ADAL" clId="{82EF1D3A-1DF1-453D-8F44-2C46D5D7BD22}" dt="2025-07-18T16:22:48.209" v="1222" actId="165"/>
          <ac:spMkLst>
            <pc:docMk/>
            <pc:sldMk cId="0" sldId="270"/>
            <ac:spMk id="13" creationId="{00000000-0000-0000-0000-000000000000}"/>
          </ac:spMkLst>
        </pc:spChg>
        <pc:spChg chg="mod topLvl">
          <ac:chgData name="Frances Boyd-Hill" userId="fcf01ad1-6197-4dc5-ac3b-8b5a9d6bf4ad" providerId="ADAL" clId="{82EF1D3A-1DF1-453D-8F44-2C46D5D7BD22}" dt="2025-07-18T16:23:36.126" v="1231" actId="164"/>
          <ac:spMkLst>
            <pc:docMk/>
            <pc:sldMk cId="0" sldId="270"/>
            <ac:spMk id="37" creationId="{00000000-0000-0000-0000-000000000000}"/>
          </ac:spMkLst>
        </pc:spChg>
        <pc:spChg chg="mod">
          <ac:chgData name="Frances Boyd-Hill" userId="fcf01ad1-6197-4dc5-ac3b-8b5a9d6bf4ad" providerId="ADAL" clId="{82EF1D3A-1DF1-453D-8F44-2C46D5D7BD22}" dt="2025-07-18T16:22:24.327" v="1218" actId="2711"/>
          <ac:spMkLst>
            <pc:docMk/>
            <pc:sldMk cId="0" sldId="270"/>
            <ac:spMk id="42" creationId="{00000000-0000-0000-0000-000000000000}"/>
          </ac:spMkLst>
        </pc:spChg>
        <pc:grpChg chg="add mod">
          <ac:chgData name="Frances Boyd-Hill" userId="fcf01ad1-6197-4dc5-ac3b-8b5a9d6bf4ad" providerId="ADAL" clId="{82EF1D3A-1DF1-453D-8F44-2C46D5D7BD22}" dt="2025-07-18T16:23:36.126" v="1231" actId="164"/>
          <ac:grpSpMkLst>
            <pc:docMk/>
            <pc:sldMk cId="0" sldId="270"/>
            <ac:grpSpMk id="2" creationId="{DEFD13BB-EF85-18A2-D03E-482C350F463E}"/>
          </ac:grpSpMkLst>
        </pc:grpChg>
        <pc:grpChg chg="mod">
          <ac:chgData name="Frances Boyd-Hill" userId="fcf01ad1-6197-4dc5-ac3b-8b5a9d6bf4ad" providerId="ADAL" clId="{82EF1D3A-1DF1-453D-8F44-2C46D5D7BD22}" dt="2025-07-18T16:24:23.216" v="1240" actId="14100"/>
          <ac:grpSpMkLst>
            <pc:docMk/>
            <pc:sldMk cId="0" sldId="270"/>
            <ac:grpSpMk id="5" creationId="{00000000-0000-0000-0000-000000000000}"/>
          </ac:grpSpMkLst>
        </pc:grpChg>
        <pc:grpChg chg="mod">
          <ac:chgData name="Frances Boyd-Hill" userId="fcf01ad1-6197-4dc5-ac3b-8b5a9d6bf4ad" providerId="ADAL" clId="{82EF1D3A-1DF1-453D-8F44-2C46D5D7BD22}" dt="2025-07-18T16:24:28.414" v="1241" actId="14100"/>
          <ac:grpSpMkLst>
            <pc:docMk/>
            <pc:sldMk cId="0" sldId="270"/>
            <ac:grpSpMk id="8" creationId="{00000000-0000-0000-0000-000000000000}"/>
          </ac:grpSpMkLst>
        </pc:grpChg>
        <pc:grpChg chg="mod topLvl">
          <ac:chgData name="Frances Boyd-Hill" userId="fcf01ad1-6197-4dc5-ac3b-8b5a9d6bf4ad" providerId="ADAL" clId="{82EF1D3A-1DF1-453D-8F44-2C46D5D7BD22}" dt="2025-07-18T16:23:36.126" v="1231" actId="164"/>
          <ac:grpSpMkLst>
            <pc:docMk/>
            <pc:sldMk cId="0" sldId="270"/>
            <ac:grpSpMk id="11" creationId="{00000000-0000-0000-0000-000000000000}"/>
          </ac:grpSpMkLst>
        </pc:grpChg>
        <pc:picChg chg="mod">
          <ac:chgData name="Frances Boyd-Hill" userId="fcf01ad1-6197-4dc5-ac3b-8b5a9d6bf4ad" providerId="ADAL" clId="{82EF1D3A-1DF1-453D-8F44-2C46D5D7BD22}" dt="2025-07-18T16:24:18.478" v="1239" actId="1076"/>
          <ac:picMkLst>
            <pc:docMk/>
            <pc:sldMk cId="0" sldId="270"/>
            <ac:picMk id="53" creationId="{724477DF-C48A-ADBB-F3DA-6573506E6023}"/>
          </ac:picMkLst>
        </pc:picChg>
        <pc:picChg chg="mod">
          <ac:chgData name="Frances Boyd-Hill" userId="fcf01ad1-6197-4dc5-ac3b-8b5a9d6bf4ad" providerId="ADAL" clId="{82EF1D3A-1DF1-453D-8F44-2C46D5D7BD22}" dt="2025-07-18T16:23:36.126" v="1231" actId="164"/>
          <ac:picMkLst>
            <pc:docMk/>
            <pc:sldMk cId="0" sldId="270"/>
            <ac:picMk id="55" creationId="{4D11A85C-942C-2488-58AF-72654E60C586}"/>
          </ac:picMkLst>
        </pc:picChg>
      </pc:sldChg>
      <pc:sldChg chg="addSp delSp modSp mod modAnim modNotesTx">
        <pc:chgData name="Frances Boyd-Hill" userId="fcf01ad1-6197-4dc5-ac3b-8b5a9d6bf4ad" providerId="ADAL" clId="{82EF1D3A-1DF1-453D-8F44-2C46D5D7BD22}" dt="2025-07-20T13:26:01.512" v="8253" actId="20577"/>
        <pc:sldMkLst>
          <pc:docMk/>
          <pc:sldMk cId="0" sldId="271"/>
        </pc:sldMkLst>
        <pc:spChg chg="mod">
          <ac:chgData name="Frances Boyd-Hill" userId="fcf01ad1-6197-4dc5-ac3b-8b5a9d6bf4ad" providerId="ADAL" clId="{82EF1D3A-1DF1-453D-8F44-2C46D5D7BD22}" dt="2025-07-18T16:25:01.654" v="1245" actId="255"/>
          <ac:spMkLst>
            <pc:docMk/>
            <pc:sldMk cId="0" sldId="271"/>
            <ac:spMk id="4" creationId="{00000000-0000-0000-0000-000000000000}"/>
          </ac:spMkLst>
        </pc:spChg>
        <pc:spChg chg="mod">
          <ac:chgData name="Frances Boyd-Hill" userId="fcf01ad1-6197-4dc5-ac3b-8b5a9d6bf4ad" providerId="ADAL" clId="{82EF1D3A-1DF1-453D-8F44-2C46D5D7BD22}" dt="2025-07-18T16:24:39.715" v="1242" actId="2711"/>
          <ac:spMkLst>
            <pc:docMk/>
            <pc:sldMk cId="0" sldId="271"/>
            <ac:spMk id="42" creationId="{00000000-0000-0000-0000-000000000000}"/>
          </ac:spMkLst>
        </pc:spChg>
        <pc:spChg chg="mod">
          <ac:chgData name="Frances Boyd-Hill" userId="fcf01ad1-6197-4dc5-ac3b-8b5a9d6bf4ad" providerId="ADAL" clId="{82EF1D3A-1DF1-453D-8F44-2C46D5D7BD22}" dt="2025-07-18T16:25:22.799" v="1250" actId="165"/>
          <ac:spMkLst>
            <pc:docMk/>
            <pc:sldMk cId="0" sldId="271"/>
            <ac:spMk id="45" creationId="{00000000-0000-0000-0000-000000000000}"/>
          </ac:spMkLst>
        </pc:spChg>
        <pc:spChg chg="mod">
          <ac:chgData name="Frances Boyd-Hill" userId="fcf01ad1-6197-4dc5-ac3b-8b5a9d6bf4ad" providerId="ADAL" clId="{82EF1D3A-1DF1-453D-8F44-2C46D5D7BD22}" dt="2025-07-18T16:25:22.799" v="1250" actId="165"/>
          <ac:spMkLst>
            <pc:docMk/>
            <pc:sldMk cId="0" sldId="271"/>
            <ac:spMk id="46" creationId="{00000000-0000-0000-0000-000000000000}"/>
          </ac:spMkLst>
        </pc:spChg>
        <pc:spChg chg="mod topLvl">
          <ac:chgData name="Frances Boyd-Hill" userId="fcf01ad1-6197-4dc5-ac3b-8b5a9d6bf4ad" providerId="ADAL" clId="{82EF1D3A-1DF1-453D-8F44-2C46D5D7BD22}" dt="2025-07-18T16:25:31.577" v="1252" actId="164"/>
          <ac:spMkLst>
            <pc:docMk/>
            <pc:sldMk cId="0" sldId="271"/>
            <ac:spMk id="47" creationId="{00000000-0000-0000-0000-000000000000}"/>
          </ac:spMkLst>
        </pc:spChg>
        <pc:spChg chg="mod topLvl">
          <ac:chgData name="Frances Boyd-Hill" userId="fcf01ad1-6197-4dc5-ac3b-8b5a9d6bf4ad" providerId="ADAL" clId="{82EF1D3A-1DF1-453D-8F44-2C46D5D7BD22}" dt="2025-07-18T16:26:31.580" v="1264" actId="164"/>
          <ac:spMkLst>
            <pc:docMk/>
            <pc:sldMk cId="0" sldId="271"/>
            <ac:spMk id="53" creationId="{15ED1814-22D6-1BDC-5DD2-9A22FE7160CF}"/>
          </ac:spMkLst>
        </pc:spChg>
        <pc:spChg chg="mod topLvl">
          <ac:chgData name="Frances Boyd-Hill" userId="fcf01ad1-6197-4dc5-ac3b-8b5a9d6bf4ad" providerId="ADAL" clId="{82EF1D3A-1DF1-453D-8F44-2C46D5D7BD22}" dt="2025-07-18T16:26:25.022" v="1263" actId="165"/>
          <ac:spMkLst>
            <pc:docMk/>
            <pc:sldMk cId="0" sldId="271"/>
            <ac:spMk id="54" creationId="{BC747AFD-79E9-F23B-0F7F-9F50A9F2A064}"/>
          </ac:spMkLst>
        </pc:spChg>
        <pc:spChg chg="mod">
          <ac:chgData name="Frances Boyd-Hill" userId="fcf01ad1-6197-4dc5-ac3b-8b5a9d6bf4ad" providerId="ADAL" clId="{82EF1D3A-1DF1-453D-8F44-2C46D5D7BD22}" dt="2025-07-18T16:26:31.580" v="1264" actId="164"/>
          <ac:spMkLst>
            <pc:docMk/>
            <pc:sldMk cId="0" sldId="271"/>
            <ac:spMk id="58" creationId="{488817BE-1BFC-C5E7-382D-0AAF404792AF}"/>
          </ac:spMkLst>
        </pc:spChg>
        <pc:grpChg chg="add mod">
          <ac:chgData name="Frances Boyd-Hill" userId="fcf01ad1-6197-4dc5-ac3b-8b5a9d6bf4ad" providerId="ADAL" clId="{82EF1D3A-1DF1-453D-8F44-2C46D5D7BD22}" dt="2025-07-18T16:25:31.577" v="1252" actId="164"/>
          <ac:grpSpMkLst>
            <pc:docMk/>
            <pc:sldMk cId="0" sldId="271"/>
            <ac:grpSpMk id="5" creationId="{89CEAB3B-30AC-CD1E-ACD1-1B3347791CD4}"/>
          </ac:grpSpMkLst>
        </pc:grpChg>
        <pc:grpChg chg="add mod">
          <ac:chgData name="Frances Boyd-Hill" userId="fcf01ad1-6197-4dc5-ac3b-8b5a9d6bf4ad" providerId="ADAL" clId="{82EF1D3A-1DF1-453D-8F44-2C46D5D7BD22}" dt="2025-07-18T16:26:31.580" v="1264" actId="164"/>
          <ac:grpSpMkLst>
            <pc:docMk/>
            <pc:sldMk cId="0" sldId="271"/>
            <ac:grpSpMk id="7" creationId="{91F3D918-A1CB-7B1D-6DB5-F5681AA51465}"/>
          </ac:grpSpMkLst>
        </pc:grpChg>
        <pc:grpChg chg="mod topLvl">
          <ac:chgData name="Frances Boyd-Hill" userId="fcf01ad1-6197-4dc5-ac3b-8b5a9d6bf4ad" providerId="ADAL" clId="{82EF1D3A-1DF1-453D-8F44-2C46D5D7BD22}" dt="2025-07-18T16:25:31.577" v="1252" actId="164"/>
          <ac:grpSpMkLst>
            <pc:docMk/>
            <pc:sldMk cId="0" sldId="271"/>
            <ac:grpSpMk id="44" creationId="{00000000-0000-0000-0000-000000000000}"/>
          </ac:grpSpMkLst>
        </pc:grpChg>
        <pc:picChg chg="mod">
          <ac:chgData name="Frances Boyd-Hill" userId="fcf01ad1-6197-4dc5-ac3b-8b5a9d6bf4ad" providerId="ADAL" clId="{82EF1D3A-1DF1-453D-8F44-2C46D5D7BD22}" dt="2025-07-18T16:26:31.580" v="1264" actId="164"/>
          <ac:picMkLst>
            <pc:docMk/>
            <pc:sldMk cId="0" sldId="271"/>
            <ac:picMk id="2050" creationId="{A68828E4-C002-6173-8164-824E70E9C565}"/>
          </ac:picMkLst>
        </pc:picChg>
      </pc:sldChg>
      <pc:sldChg chg="modSp mod modNotesTx">
        <pc:chgData name="Frances Boyd-Hill" userId="fcf01ad1-6197-4dc5-ac3b-8b5a9d6bf4ad" providerId="ADAL" clId="{82EF1D3A-1DF1-453D-8F44-2C46D5D7BD22}" dt="2025-07-20T14:33:29.775" v="15774" actId="20577"/>
        <pc:sldMkLst>
          <pc:docMk/>
          <pc:sldMk cId="0" sldId="273"/>
        </pc:sldMkLst>
        <pc:spChg chg="mod">
          <ac:chgData name="Frances Boyd-Hill" userId="fcf01ad1-6197-4dc5-ac3b-8b5a9d6bf4ad" providerId="ADAL" clId="{82EF1D3A-1DF1-453D-8F44-2C46D5D7BD22}" dt="2025-07-18T16:38:24.781" v="1373" actId="255"/>
          <ac:spMkLst>
            <pc:docMk/>
            <pc:sldMk cId="0" sldId="273"/>
            <ac:spMk id="4" creationId="{00000000-0000-0000-0000-000000000000}"/>
          </ac:spMkLst>
        </pc:spChg>
        <pc:spChg chg="mod">
          <ac:chgData name="Frances Boyd-Hill" userId="fcf01ad1-6197-4dc5-ac3b-8b5a9d6bf4ad" providerId="ADAL" clId="{82EF1D3A-1DF1-453D-8F44-2C46D5D7BD22}" dt="2025-07-18T16:37:21.057" v="1364" actId="2711"/>
          <ac:spMkLst>
            <pc:docMk/>
            <pc:sldMk cId="0" sldId="273"/>
            <ac:spMk id="7" creationId="{00000000-0000-0000-0000-000000000000}"/>
          </ac:spMkLst>
        </pc:spChg>
        <pc:spChg chg="mod">
          <ac:chgData name="Frances Boyd-Hill" userId="fcf01ad1-6197-4dc5-ac3b-8b5a9d6bf4ad" providerId="ADAL" clId="{82EF1D3A-1DF1-453D-8F44-2C46D5D7BD22}" dt="2025-07-18T16:37:16.623" v="1363" actId="2711"/>
          <ac:spMkLst>
            <pc:docMk/>
            <pc:sldMk cId="0" sldId="273"/>
            <ac:spMk id="10" creationId="{00000000-0000-0000-0000-000000000000}"/>
          </ac:spMkLst>
        </pc:spChg>
      </pc:sldChg>
      <pc:sldChg chg="modSp mod modNotesTx">
        <pc:chgData name="Frances Boyd-Hill" userId="fcf01ad1-6197-4dc5-ac3b-8b5a9d6bf4ad" providerId="ADAL" clId="{82EF1D3A-1DF1-453D-8F44-2C46D5D7BD22}" dt="2025-07-20T13:51:56.295" v="11886" actId="313"/>
        <pc:sldMkLst>
          <pc:docMk/>
          <pc:sldMk cId="0" sldId="274"/>
        </pc:sldMkLst>
        <pc:spChg chg="mod">
          <ac:chgData name="Frances Boyd-Hill" userId="fcf01ad1-6197-4dc5-ac3b-8b5a9d6bf4ad" providerId="ADAL" clId="{82EF1D3A-1DF1-453D-8F44-2C46D5D7BD22}" dt="2025-07-18T16:38:19.936" v="1372" actId="255"/>
          <ac:spMkLst>
            <pc:docMk/>
            <pc:sldMk cId="0" sldId="274"/>
            <ac:spMk id="4" creationId="{00000000-0000-0000-0000-000000000000}"/>
          </ac:spMkLst>
        </pc:spChg>
        <pc:spChg chg="mod">
          <ac:chgData name="Frances Boyd-Hill" userId="fcf01ad1-6197-4dc5-ac3b-8b5a9d6bf4ad" providerId="ADAL" clId="{82EF1D3A-1DF1-453D-8F44-2C46D5D7BD22}" dt="2025-07-18T16:37:44.797" v="1367" actId="2711"/>
          <ac:spMkLst>
            <pc:docMk/>
            <pc:sldMk cId="0" sldId="274"/>
            <ac:spMk id="7" creationId="{00000000-0000-0000-0000-000000000000}"/>
          </ac:spMkLst>
        </pc:spChg>
        <pc:spChg chg="mod">
          <ac:chgData name="Frances Boyd-Hill" userId="fcf01ad1-6197-4dc5-ac3b-8b5a9d6bf4ad" providerId="ADAL" clId="{82EF1D3A-1DF1-453D-8F44-2C46D5D7BD22}" dt="2025-07-18T16:37:39.525" v="1366" actId="2711"/>
          <ac:spMkLst>
            <pc:docMk/>
            <pc:sldMk cId="0" sldId="274"/>
            <ac:spMk id="10" creationId="{00000000-0000-0000-0000-000000000000}"/>
          </ac:spMkLst>
        </pc:spChg>
      </pc:sldChg>
      <pc:sldChg chg="modSp mod modNotesTx">
        <pc:chgData name="Frances Boyd-Hill" userId="fcf01ad1-6197-4dc5-ac3b-8b5a9d6bf4ad" providerId="ADAL" clId="{82EF1D3A-1DF1-453D-8F44-2C46D5D7BD22}" dt="2025-07-20T14:33:44.100" v="15776" actId="113"/>
        <pc:sldMkLst>
          <pc:docMk/>
          <pc:sldMk cId="0" sldId="275"/>
        </pc:sldMkLst>
        <pc:spChg chg="mod">
          <ac:chgData name="Frances Boyd-Hill" userId="fcf01ad1-6197-4dc5-ac3b-8b5a9d6bf4ad" providerId="ADAL" clId="{82EF1D3A-1DF1-453D-8F44-2C46D5D7BD22}" dt="2025-07-18T16:38:03.445" v="1369" actId="255"/>
          <ac:spMkLst>
            <pc:docMk/>
            <pc:sldMk cId="0" sldId="275"/>
            <ac:spMk id="4" creationId="{00000000-0000-0000-0000-000000000000}"/>
          </ac:spMkLst>
        </pc:spChg>
        <pc:spChg chg="mod">
          <ac:chgData name="Frances Boyd-Hill" userId="fcf01ad1-6197-4dc5-ac3b-8b5a9d6bf4ad" providerId="ADAL" clId="{82EF1D3A-1DF1-453D-8F44-2C46D5D7BD22}" dt="2025-07-18T16:38:13.655" v="1371" actId="2711"/>
          <ac:spMkLst>
            <pc:docMk/>
            <pc:sldMk cId="0" sldId="275"/>
            <ac:spMk id="7" creationId="{00000000-0000-0000-0000-000000000000}"/>
          </ac:spMkLst>
        </pc:spChg>
        <pc:spChg chg="mod">
          <ac:chgData name="Frances Boyd-Hill" userId="fcf01ad1-6197-4dc5-ac3b-8b5a9d6bf4ad" providerId="ADAL" clId="{82EF1D3A-1DF1-453D-8F44-2C46D5D7BD22}" dt="2025-07-18T16:38:09.476" v="1370" actId="2711"/>
          <ac:spMkLst>
            <pc:docMk/>
            <pc:sldMk cId="0" sldId="275"/>
            <ac:spMk id="10" creationId="{00000000-0000-0000-0000-000000000000}"/>
          </ac:spMkLst>
        </pc:spChg>
      </pc:sldChg>
      <pc:sldChg chg="addSp delSp modSp mod modNotesTx">
        <pc:chgData name="Frances Boyd-Hill" userId="fcf01ad1-6197-4dc5-ac3b-8b5a9d6bf4ad" providerId="ADAL" clId="{82EF1D3A-1DF1-453D-8F44-2C46D5D7BD22}" dt="2025-07-20T14:34:07.793" v="15783" actId="113"/>
        <pc:sldMkLst>
          <pc:docMk/>
          <pc:sldMk cId="0" sldId="276"/>
        </pc:sldMkLst>
        <pc:spChg chg="mod">
          <ac:chgData name="Frances Boyd-Hill" userId="fcf01ad1-6197-4dc5-ac3b-8b5a9d6bf4ad" providerId="ADAL" clId="{82EF1D3A-1DF1-453D-8F44-2C46D5D7BD22}" dt="2025-07-18T16:38:41.482" v="1375" actId="255"/>
          <ac:spMkLst>
            <pc:docMk/>
            <pc:sldMk cId="0" sldId="276"/>
            <ac:spMk id="4" creationId="{00000000-0000-0000-0000-000000000000}"/>
          </ac:spMkLst>
        </pc:spChg>
        <pc:spChg chg="mod">
          <ac:chgData name="Frances Boyd-Hill" userId="fcf01ad1-6197-4dc5-ac3b-8b5a9d6bf4ad" providerId="ADAL" clId="{82EF1D3A-1DF1-453D-8F44-2C46D5D7BD22}" dt="2025-07-18T16:38:50.517" v="1377" actId="2711"/>
          <ac:spMkLst>
            <pc:docMk/>
            <pc:sldMk cId="0" sldId="276"/>
            <ac:spMk id="7" creationId="{00000000-0000-0000-0000-000000000000}"/>
          </ac:spMkLst>
        </pc:spChg>
        <pc:spChg chg="mod">
          <ac:chgData name="Frances Boyd-Hill" userId="fcf01ad1-6197-4dc5-ac3b-8b5a9d6bf4ad" providerId="ADAL" clId="{82EF1D3A-1DF1-453D-8F44-2C46D5D7BD22}" dt="2025-07-18T16:38:46.533" v="1376" actId="2711"/>
          <ac:spMkLst>
            <pc:docMk/>
            <pc:sldMk cId="0" sldId="276"/>
            <ac:spMk id="10" creationId="{00000000-0000-0000-0000-000000000000}"/>
          </ac:spMkLst>
        </pc:spChg>
      </pc:sldChg>
      <pc:sldChg chg="modSp mod modNotesTx">
        <pc:chgData name="Frances Boyd-Hill" userId="fcf01ad1-6197-4dc5-ac3b-8b5a9d6bf4ad" providerId="ADAL" clId="{82EF1D3A-1DF1-453D-8F44-2C46D5D7BD22}" dt="2025-07-20T14:34:40.715" v="15807" actId="20577"/>
        <pc:sldMkLst>
          <pc:docMk/>
          <pc:sldMk cId="0" sldId="277"/>
        </pc:sldMkLst>
        <pc:spChg chg="mod">
          <ac:chgData name="Frances Boyd-Hill" userId="fcf01ad1-6197-4dc5-ac3b-8b5a9d6bf4ad" providerId="ADAL" clId="{82EF1D3A-1DF1-453D-8F44-2C46D5D7BD22}" dt="2025-07-18T16:38:59.324" v="1379" actId="2711"/>
          <ac:spMkLst>
            <pc:docMk/>
            <pc:sldMk cId="0" sldId="277"/>
            <ac:spMk id="4" creationId="{00000000-0000-0000-0000-000000000000}"/>
          </ac:spMkLst>
        </pc:spChg>
      </pc:sldChg>
      <pc:sldChg chg="modSp mod modNotesTx">
        <pc:chgData name="Frances Boyd-Hill" userId="fcf01ad1-6197-4dc5-ac3b-8b5a9d6bf4ad" providerId="ADAL" clId="{82EF1D3A-1DF1-453D-8F44-2C46D5D7BD22}" dt="2025-07-20T14:34:29.746" v="15799" actId="113"/>
        <pc:sldMkLst>
          <pc:docMk/>
          <pc:sldMk cId="0" sldId="278"/>
        </pc:sldMkLst>
        <pc:spChg chg="mod">
          <ac:chgData name="Frances Boyd-Hill" userId="fcf01ad1-6197-4dc5-ac3b-8b5a9d6bf4ad" providerId="ADAL" clId="{82EF1D3A-1DF1-453D-8F44-2C46D5D7BD22}" dt="2025-07-18T16:39:09.005" v="1381" actId="255"/>
          <ac:spMkLst>
            <pc:docMk/>
            <pc:sldMk cId="0" sldId="278"/>
            <ac:spMk id="4" creationId="{00000000-0000-0000-0000-000000000000}"/>
          </ac:spMkLst>
        </pc:spChg>
        <pc:spChg chg="mod">
          <ac:chgData name="Frances Boyd-Hill" userId="fcf01ad1-6197-4dc5-ac3b-8b5a9d6bf4ad" providerId="ADAL" clId="{82EF1D3A-1DF1-453D-8F44-2C46D5D7BD22}" dt="2025-07-18T16:39:17.181" v="1383" actId="2711"/>
          <ac:spMkLst>
            <pc:docMk/>
            <pc:sldMk cId="0" sldId="278"/>
            <ac:spMk id="7" creationId="{00000000-0000-0000-0000-000000000000}"/>
          </ac:spMkLst>
        </pc:spChg>
        <pc:spChg chg="mod">
          <ac:chgData name="Frances Boyd-Hill" userId="fcf01ad1-6197-4dc5-ac3b-8b5a9d6bf4ad" providerId="ADAL" clId="{82EF1D3A-1DF1-453D-8F44-2C46D5D7BD22}" dt="2025-07-18T16:39:13.462" v="1382" actId="2711"/>
          <ac:spMkLst>
            <pc:docMk/>
            <pc:sldMk cId="0" sldId="278"/>
            <ac:spMk id="10" creationId="{00000000-0000-0000-0000-000000000000}"/>
          </ac:spMkLst>
        </pc:spChg>
      </pc:sldChg>
      <pc:sldChg chg="modSp mod modNotesTx">
        <pc:chgData name="Frances Boyd-Hill" userId="fcf01ad1-6197-4dc5-ac3b-8b5a9d6bf4ad" providerId="ADAL" clId="{82EF1D3A-1DF1-453D-8F44-2C46D5D7BD22}" dt="2025-07-20T14:04:00.275" v="14168" actId="20577"/>
        <pc:sldMkLst>
          <pc:docMk/>
          <pc:sldMk cId="0" sldId="279"/>
        </pc:sldMkLst>
        <pc:spChg chg="mod">
          <ac:chgData name="Frances Boyd-Hill" userId="fcf01ad1-6197-4dc5-ac3b-8b5a9d6bf4ad" providerId="ADAL" clId="{82EF1D3A-1DF1-453D-8F44-2C46D5D7BD22}" dt="2025-07-18T16:43:39.473" v="1609" actId="14100"/>
          <ac:spMkLst>
            <pc:docMk/>
            <pc:sldMk cId="0" sldId="279"/>
            <ac:spMk id="20" creationId="{00000000-0000-0000-0000-000000000000}"/>
          </ac:spMkLst>
        </pc:spChg>
        <pc:spChg chg="mod">
          <ac:chgData name="Frances Boyd-Hill" userId="fcf01ad1-6197-4dc5-ac3b-8b5a9d6bf4ad" providerId="ADAL" clId="{82EF1D3A-1DF1-453D-8F44-2C46D5D7BD22}" dt="2025-07-18T16:42:18.753" v="1566" actId="1076"/>
          <ac:spMkLst>
            <pc:docMk/>
            <pc:sldMk cId="0" sldId="279"/>
            <ac:spMk id="24" creationId="{00000000-0000-0000-0000-000000000000}"/>
          </ac:spMkLst>
        </pc:spChg>
        <pc:spChg chg="mod">
          <ac:chgData name="Frances Boyd-Hill" userId="fcf01ad1-6197-4dc5-ac3b-8b5a9d6bf4ad" providerId="ADAL" clId="{82EF1D3A-1DF1-453D-8F44-2C46D5D7BD22}" dt="2025-07-18T16:43:14.803" v="1580" actId="1076"/>
          <ac:spMkLst>
            <pc:docMk/>
            <pc:sldMk cId="0" sldId="279"/>
            <ac:spMk id="31" creationId="{00000000-0000-0000-0000-000000000000}"/>
          </ac:spMkLst>
        </pc:spChg>
        <pc:spChg chg="mod">
          <ac:chgData name="Frances Boyd-Hill" userId="fcf01ad1-6197-4dc5-ac3b-8b5a9d6bf4ad" providerId="ADAL" clId="{82EF1D3A-1DF1-453D-8F44-2C46D5D7BD22}" dt="2025-07-18T16:43:17.790" v="1581" actId="1076"/>
          <ac:spMkLst>
            <pc:docMk/>
            <pc:sldMk cId="0" sldId="279"/>
            <ac:spMk id="32" creationId="{00000000-0000-0000-0000-000000000000}"/>
          </ac:spMkLst>
        </pc:spChg>
        <pc:spChg chg="mod">
          <ac:chgData name="Frances Boyd-Hill" userId="fcf01ad1-6197-4dc5-ac3b-8b5a9d6bf4ad" providerId="ADAL" clId="{82EF1D3A-1DF1-453D-8F44-2C46D5D7BD22}" dt="2025-07-18T16:43:10.104" v="1578" actId="1076"/>
          <ac:spMkLst>
            <pc:docMk/>
            <pc:sldMk cId="0" sldId="279"/>
            <ac:spMk id="36" creationId="{00000000-0000-0000-0000-000000000000}"/>
          </ac:spMkLst>
        </pc:spChg>
        <pc:grpChg chg="mod">
          <ac:chgData name="Frances Boyd-Hill" userId="fcf01ad1-6197-4dc5-ac3b-8b5a9d6bf4ad" providerId="ADAL" clId="{82EF1D3A-1DF1-453D-8F44-2C46D5D7BD22}" dt="2025-07-18T16:43:02.068" v="1575" actId="1076"/>
          <ac:grpSpMkLst>
            <pc:docMk/>
            <pc:sldMk cId="0" sldId="279"/>
            <ac:grpSpMk id="25" creationId="{00000000-0000-0000-0000-000000000000}"/>
          </ac:grpSpMkLst>
        </pc:grpChg>
        <pc:grpChg chg="mod">
          <ac:chgData name="Frances Boyd-Hill" userId="fcf01ad1-6197-4dc5-ac3b-8b5a9d6bf4ad" providerId="ADAL" clId="{82EF1D3A-1DF1-453D-8F44-2C46D5D7BD22}" dt="2025-07-18T16:43:02.068" v="1575" actId="1076"/>
          <ac:grpSpMkLst>
            <pc:docMk/>
            <pc:sldMk cId="0" sldId="279"/>
            <ac:grpSpMk id="28" creationId="{00000000-0000-0000-0000-000000000000}"/>
          </ac:grpSpMkLst>
        </pc:grpChg>
        <pc:grpChg chg="mod">
          <ac:chgData name="Frances Boyd-Hill" userId="fcf01ad1-6197-4dc5-ac3b-8b5a9d6bf4ad" providerId="ADAL" clId="{82EF1D3A-1DF1-453D-8F44-2C46D5D7BD22}" dt="2025-07-18T16:43:02.068" v="1575" actId="1076"/>
          <ac:grpSpMkLst>
            <pc:docMk/>
            <pc:sldMk cId="0" sldId="279"/>
            <ac:grpSpMk id="33" creationId="{00000000-0000-0000-0000-000000000000}"/>
          </ac:grpSpMkLst>
        </pc:grpChg>
      </pc:sldChg>
      <pc:sldChg chg="delSp modSp mod modNotesTx">
        <pc:chgData name="Frances Boyd-Hill" userId="fcf01ad1-6197-4dc5-ac3b-8b5a9d6bf4ad" providerId="ADAL" clId="{82EF1D3A-1DF1-453D-8F44-2C46D5D7BD22}" dt="2025-07-20T14:08:10.445" v="15319" actId="20577"/>
        <pc:sldMkLst>
          <pc:docMk/>
          <pc:sldMk cId="0" sldId="280"/>
        </pc:sldMkLst>
        <pc:spChg chg="mod">
          <ac:chgData name="Frances Boyd-Hill" userId="fcf01ad1-6197-4dc5-ac3b-8b5a9d6bf4ad" providerId="ADAL" clId="{82EF1D3A-1DF1-453D-8F44-2C46D5D7BD22}" dt="2025-07-18T16:50:40.702" v="1820" actId="165"/>
          <ac:spMkLst>
            <pc:docMk/>
            <pc:sldMk cId="0" sldId="280"/>
            <ac:spMk id="21" creationId="{00000000-0000-0000-0000-000000000000}"/>
          </ac:spMkLst>
        </pc:spChg>
        <pc:spChg chg="mod">
          <ac:chgData name="Frances Boyd-Hill" userId="fcf01ad1-6197-4dc5-ac3b-8b5a9d6bf4ad" providerId="ADAL" clId="{82EF1D3A-1DF1-453D-8F44-2C46D5D7BD22}" dt="2025-07-18T16:50:40.702" v="1820" actId="165"/>
          <ac:spMkLst>
            <pc:docMk/>
            <pc:sldMk cId="0" sldId="280"/>
            <ac:spMk id="22" creationId="{00000000-0000-0000-0000-000000000000}"/>
          </ac:spMkLst>
        </pc:spChg>
        <pc:spChg chg="mod">
          <ac:chgData name="Frances Boyd-Hill" userId="fcf01ad1-6197-4dc5-ac3b-8b5a9d6bf4ad" providerId="ADAL" clId="{82EF1D3A-1DF1-453D-8F44-2C46D5D7BD22}" dt="2025-07-18T16:50:40.702" v="1820" actId="165"/>
          <ac:spMkLst>
            <pc:docMk/>
            <pc:sldMk cId="0" sldId="280"/>
            <ac:spMk id="24" creationId="{00000000-0000-0000-0000-000000000000}"/>
          </ac:spMkLst>
        </pc:spChg>
        <pc:spChg chg="mod">
          <ac:chgData name="Frances Boyd-Hill" userId="fcf01ad1-6197-4dc5-ac3b-8b5a9d6bf4ad" providerId="ADAL" clId="{82EF1D3A-1DF1-453D-8F44-2C46D5D7BD22}" dt="2025-07-18T16:50:40.702" v="1820" actId="165"/>
          <ac:spMkLst>
            <pc:docMk/>
            <pc:sldMk cId="0" sldId="280"/>
            <ac:spMk id="25" creationId="{00000000-0000-0000-0000-000000000000}"/>
          </ac:spMkLst>
        </pc:spChg>
        <pc:spChg chg="mod topLvl">
          <ac:chgData name="Frances Boyd-Hill" userId="fcf01ad1-6197-4dc5-ac3b-8b5a9d6bf4ad" providerId="ADAL" clId="{82EF1D3A-1DF1-453D-8F44-2C46D5D7BD22}" dt="2025-07-18T16:51:18.729" v="1828" actId="1076"/>
          <ac:spMkLst>
            <pc:docMk/>
            <pc:sldMk cId="0" sldId="280"/>
            <ac:spMk id="26" creationId="{00000000-0000-0000-0000-000000000000}"/>
          </ac:spMkLst>
        </pc:spChg>
        <pc:spChg chg="mod">
          <ac:chgData name="Frances Boyd-Hill" userId="fcf01ad1-6197-4dc5-ac3b-8b5a9d6bf4ad" providerId="ADAL" clId="{82EF1D3A-1DF1-453D-8F44-2C46D5D7BD22}" dt="2025-07-18T16:51:09.960" v="1826" actId="1076"/>
          <ac:spMkLst>
            <pc:docMk/>
            <pc:sldMk cId="0" sldId="280"/>
            <ac:spMk id="27" creationId="{00000000-0000-0000-0000-000000000000}"/>
          </ac:spMkLst>
        </pc:spChg>
        <pc:spChg chg="mod topLvl">
          <ac:chgData name="Frances Boyd-Hill" userId="fcf01ad1-6197-4dc5-ac3b-8b5a9d6bf4ad" providerId="ADAL" clId="{82EF1D3A-1DF1-453D-8F44-2C46D5D7BD22}" dt="2025-07-18T16:51:12.555" v="1827" actId="20577"/>
          <ac:spMkLst>
            <pc:docMk/>
            <pc:sldMk cId="0" sldId="280"/>
            <ac:spMk id="28" creationId="{00000000-0000-0000-0000-000000000000}"/>
          </ac:spMkLst>
        </pc:spChg>
        <pc:spChg chg="mod">
          <ac:chgData name="Frances Boyd-Hill" userId="fcf01ad1-6197-4dc5-ac3b-8b5a9d6bf4ad" providerId="ADAL" clId="{82EF1D3A-1DF1-453D-8F44-2C46D5D7BD22}" dt="2025-07-18T16:50:40.702" v="1820" actId="165"/>
          <ac:spMkLst>
            <pc:docMk/>
            <pc:sldMk cId="0" sldId="280"/>
            <ac:spMk id="30" creationId="{00000000-0000-0000-0000-000000000000}"/>
          </ac:spMkLst>
        </pc:spChg>
        <pc:spChg chg="mod">
          <ac:chgData name="Frances Boyd-Hill" userId="fcf01ad1-6197-4dc5-ac3b-8b5a9d6bf4ad" providerId="ADAL" clId="{82EF1D3A-1DF1-453D-8F44-2C46D5D7BD22}" dt="2025-07-18T16:50:40.702" v="1820" actId="165"/>
          <ac:spMkLst>
            <pc:docMk/>
            <pc:sldMk cId="0" sldId="280"/>
            <ac:spMk id="31" creationId="{00000000-0000-0000-0000-000000000000}"/>
          </ac:spMkLst>
        </pc:spChg>
        <pc:spChg chg="mod">
          <ac:chgData name="Frances Boyd-Hill" userId="fcf01ad1-6197-4dc5-ac3b-8b5a9d6bf4ad" providerId="ADAL" clId="{82EF1D3A-1DF1-453D-8F44-2C46D5D7BD22}" dt="2025-07-18T16:50:40.702" v="1820" actId="165"/>
          <ac:spMkLst>
            <pc:docMk/>
            <pc:sldMk cId="0" sldId="280"/>
            <ac:spMk id="33" creationId="{00000000-0000-0000-0000-000000000000}"/>
          </ac:spMkLst>
        </pc:spChg>
        <pc:spChg chg="mod">
          <ac:chgData name="Frances Boyd-Hill" userId="fcf01ad1-6197-4dc5-ac3b-8b5a9d6bf4ad" providerId="ADAL" clId="{82EF1D3A-1DF1-453D-8F44-2C46D5D7BD22}" dt="2025-07-18T16:50:40.702" v="1820" actId="165"/>
          <ac:spMkLst>
            <pc:docMk/>
            <pc:sldMk cId="0" sldId="280"/>
            <ac:spMk id="34" creationId="{00000000-0000-0000-0000-000000000000}"/>
          </ac:spMkLst>
        </pc:spChg>
        <pc:spChg chg="mod">
          <ac:chgData name="Frances Boyd-Hill" userId="fcf01ad1-6197-4dc5-ac3b-8b5a9d6bf4ad" providerId="ADAL" clId="{82EF1D3A-1DF1-453D-8F44-2C46D5D7BD22}" dt="2025-07-18T16:51:26.619" v="1831" actId="1076"/>
          <ac:spMkLst>
            <pc:docMk/>
            <pc:sldMk cId="0" sldId="280"/>
            <ac:spMk id="35" creationId="{00000000-0000-0000-0000-000000000000}"/>
          </ac:spMkLst>
        </pc:spChg>
        <pc:spChg chg="mod">
          <ac:chgData name="Frances Boyd-Hill" userId="fcf01ad1-6197-4dc5-ac3b-8b5a9d6bf4ad" providerId="ADAL" clId="{82EF1D3A-1DF1-453D-8F44-2C46D5D7BD22}" dt="2025-07-18T16:51:24.922" v="1830" actId="1076"/>
          <ac:spMkLst>
            <pc:docMk/>
            <pc:sldMk cId="0" sldId="280"/>
            <ac:spMk id="36" creationId="{00000000-0000-0000-0000-000000000000}"/>
          </ac:spMkLst>
        </pc:spChg>
        <pc:spChg chg="mod">
          <ac:chgData name="Frances Boyd-Hill" userId="fcf01ad1-6197-4dc5-ac3b-8b5a9d6bf4ad" providerId="ADAL" clId="{82EF1D3A-1DF1-453D-8F44-2C46D5D7BD22}" dt="2025-07-18T16:50:33.684" v="1819" actId="1076"/>
          <ac:spMkLst>
            <pc:docMk/>
            <pc:sldMk cId="0" sldId="280"/>
            <ac:spMk id="37" creationId="{00000000-0000-0000-0000-000000000000}"/>
          </ac:spMkLst>
        </pc:spChg>
        <pc:grpChg chg="mod">
          <ac:chgData name="Frances Boyd-Hill" userId="fcf01ad1-6197-4dc5-ac3b-8b5a9d6bf4ad" providerId="ADAL" clId="{82EF1D3A-1DF1-453D-8F44-2C46D5D7BD22}" dt="2025-07-18T16:50:47.845" v="1821" actId="1076"/>
          <ac:grpSpMkLst>
            <pc:docMk/>
            <pc:sldMk cId="0" sldId="280"/>
            <ac:grpSpMk id="23" creationId="{00000000-0000-0000-0000-000000000000}"/>
          </ac:grpSpMkLst>
        </pc:grpChg>
        <pc:grpChg chg="mod">
          <ac:chgData name="Frances Boyd-Hill" userId="fcf01ad1-6197-4dc5-ac3b-8b5a9d6bf4ad" providerId="ADAL" clId="{82EF1D3A-1DF1-453D-8F44-2C46D5D7BD22}" dt="2025-07-18T16:50:47.845" v="1821" actId="1076"/>
          <ac:grpSpMkLst>
            <pc:docMk/>
            <pc:sldMk cId="0" sldId="280"/>
            <ac:grpSpMk id="29" creationId="{00000000-0000-0000-0000-000000000000}"/>
          </ac:grpSpMkLst>
        </pc:grpChg>
        <pc:grpChg chg="mod">
          <ac:chgData name="Frances Boyd-Hill" userId="fcf01ad1-6197-4dc5-ac3b-8b5a9d6bf4ad" providerId="ADAL" clId="{82EF1D3A-1DF1-453D-8F44-2C46D5D7BD22}" dt="2025-07-18T16:50:47.845" v="1821" actId="1076"/>
          <ac:grpSpMkLst>
            <pc:docMk/>
            <pc:sldMk cId="0" sldId="280"/>
            <ac:grpSpMk id="32" creationId="{00000000-0000-0000-0000-000000000000}"/>
          </ac:grpSpMkLst>
        </pc:grpChg>
      </pc:sldChg>
      <pc:sldChg chg="modSp mod modNotesTx">
        <pc:chgData name="Frances Boyd-Hill" userId="fcf01ad1-6197-4dc5-ac3b-8b5a9d6bf4ad" providerId="ADAL" clId="{82EF1D3A-1DF1-453D-8F44-2C46D5D7BD22}" dt="2025-07-20T15:14:06.737" v="16124" actId="20577"/>
        <pc:sldMkLst>
          <pc:docMk/>
          <pc:sldMk cId="0" sldId="281"/>
        </pc:sldMkLst>
        <pc:spChg chg="mod">
          <ac:chgData name="Frances Boyd-Hill" userId="fcf01ad1-6197-4dc5-ac3b-8b5a9d6bf4ad" providerId="ADAL" clId="{82EF1D3A-1DF1-453D-8F44-2C46D5D7BD22}" dt="2025-07-18T16:53:40.371" v="1862" actId="13926"/>
          <ac:spMkLst>
            <pc:docMk/>
            <pc:sldMk cId="0" sldId="281"/>
            <ac:spMk id="4" creationId="{00000000-0000-0000-0000-000000000000}"/>
          </ac:spMkLst>
        </pc:spChg>
        <pc:spChg chg="mod">
          <ac:chgData name="Frances Boyd-Hill" userId="fcf01ad1-6197-4dc5-ac3b-8b5a9d6bf4ad" providerId="ADAL" clId="{82EF1D3A-1DF1-453D-8F44-2C46D5D7BD22}" dt="2025-07-18T16:53:17.022" v="1858" actId="1076"/>
          <ac:spMkLst>
            <pc:docMk/>
            <pc:sldMk cId="0" sldId="281"/>
            <ac:spMk id="22" creationId="{00000000-0000-0000-0000-000000000000}"/>
          </ac:spMkLst>
        </pc:spChg>
        <pc:spChg chg="mod">
          <ac:chgData name="Frances Boyd-Hill" userId="fcf01ad1-6197-4dc5-ac3b-8b5a9d6bf4ad" providerId="ADAL" clId="{82EF1D3A-1DF1-453D-8F44-2C46D5D7BD22}" dt="2025-07-18T16:51:48.736" v="1834" actId="1076"/>
          <ac:spMkLst>
            <pc:docMk/>
            <pc:sldMk cId="0" sldId="281"/>
            <ac:spMk id="23" creationId="{00000000-0000-0000-0000-000000000000}"/>
          </ac:spMkLst>
        </pc:spChg>
        <pc:grpChg chg="mod">
          <ac:chgData name="Frances Boyd-Hill" userId="fcf01ad1-6197-4dc5-ac3b-8b5a9d6bf4ad" providerId="ADAL" clId="{82EF1D3A-1DF1-453D-8F44-2C46D5D7BD22}" dt="2025-07-18T16:53:07.271" v="1854" actId="1076"/>
          <ac:grpSpMkLst>
            <pc:docMk/>
            <pc:sldMk cId="0" sldId="281"/>
            <ac:grpSpMk id="2" creationId="{00000000-0000-0000-0000-000000000000}"/>
          </ac:grpSpMkLst>
        </pc:grpChg>
      </pc:sldChg>
      <pc:sldChg chg="addSp modSp mod modNotesTx">
        <pc:chgData name="Frances Boyd-Hill" userId="fcf01ad1-6197-4dc5-ac3b-8b5a9d6bf4ad" providerId="ADAL" clId="{82EF1D3A-1DF1-453D-8F44-2C46D5D7BD22}" dt="2025-07-20T14:08:49.373" v="15463" actId="20577"/>
        <pc:sldMkLst>
          <pc:docMk/>
          <pc:sldMk cId="0" sldId="282"/>
        </pc:sldMkLst>
        <pc:spChg chg="add mod">
          <ac:chgData name="Frances Boyd-Hill" userId="fcf01ad1-6197-4dc5-ac3b-8b5a9d6bf4ad" providerId="ADAL" clId="{82EF1D3A-1DF1-453D-8F44-2C46D5D7BD22}" dt="2025-07-18T16:54:20.094" v="1868" actId="1076"/>
          <ac:spMkLst>
            <pc:docMk/>
            <pc:sldMk cId="0" sldId="282"/>
            <ac:spMk id="2" creationId="{3CB79EE8-AF07-3D37-923B-54DCF144F005}"/>
          </ac:spMkLst>
        </pc:spChg>
        <pc:spChg chg="mod">
          <ac:chgData name="Frances Boyd-Hill" userId="fcf01ad1-6197-4dc5-ac3b-8b5a9d6bf4ad" providerId="ADAL" clId="{82EF1D3A-1DF1-453D-8F44-2C46D5D7BD22}" dt="2025-07-18T16:53:58.558" v="1865" actId="1076"/>
          <ac:spMkLst>
            <pc:docMk/>
            <pc:sldMk cId="0" sldId="282"/>
            <ac:spMk id="66" creationId="{00000000-0000-0000-0000-000000000000}"/>
          </ac:spMkLst>
        </pc:spChg>
      </pc:sldChg>
      <pc:sldChg chg="addSp modSp mod modAnim modNotesTx">
        <pc:chgData name="Frances Boyd-Hill" userId="fcf01ad1-6197-4dc5-ac3b-8b5a9d6bf4ad" providerId="ADAL" clId="{82EF1D3A-1DF1-453D-8F44-2C46D5D7BD22}" dt="2025-07-20T13:35:00.342" v="10105" actId="20577"/>
        <pc:sldMkLst>
          <pc:docMk/>
          <pc:sldMk cId="575770870" sldId="283"/>
        </pc:sldMkLst>
        <pc:spChg chg="mod">
          <ac:chgData name="Frances Boyd-Hill" userId="fcf01ad1-6197-4dc5-ac3b-8b5a9d6bf4ad" providerId="ADAL" clId="{82EF1D3A-1DF1-453D-8F44-2C46D5D7BD22}" dt="2025-07-18T16:28:11.929" v="1276" actId="2711"/>
          <ac:spMkLst>
            <pc:docMk/>
            <pc:sldMk cId="575770870" sldId="283"/>
            <ac:spMk id="5" creationId="{E17395DA-8143-DD0A-1BD2-204460B026C5}"/>
          </ac:spMkLst>
        </pc:spChg>
        <pc:spChg chg="mod">
          <ac:chgData name="Frances Boyd-Hill" userId="fcf01ad1-6197-4dc5-ac3b-8b5a9d6bf4ad" providerId="ADAL" clId="{82EF1D3A-1DF1-453D-8F44-2C46D5D7BD22}" dt="2025-07-18T16:29:19.713" v="1296" actId="14100"/>
          <ac:spMkLst>
            <pc:docMk/>
            <pc:sldMk cId="575770870" sldId="283"/>
            <ac:spMk id="25" creationId="{4F616109-A72F-AD41-7E74-98BEBE5235AB}"/>
          </ac:spMkLst>
        </pc:spChg>
        <pc:spChg chg="mod">
          <ac:chgData name="Frances Boyd-Hill" userId="fcf01ad1-6197-4dc5-ac3b-8b5a9d6bf4ad" providerId="ADAL" clId="{82EF1D3A-1DF1-453D-8F44-2C46D5D7BD22}" dt="2025-07-18T16:28:25.768" v="1280" actId="255"/>
          <ac:spMkLst>
            <pc:docMk/>
            <pc:sldMk cId="575770870" sldId="283"/>
            <ac:spMk id="26" creationId="{0FDAFC51-D6D2-7057-C9E5-7D9AF6DB4CDA}"/>
          </ac:spMkLst>
        </pc:spChg>
        <pc:spChg chg="mod">
          <ac:chgData name="Frances Boyd-Hill" userId="fcf01ad1-6197-4dc5-ac3b-8b5a9d6bf4ad" providerId="ADAL" clId="{82EF1D3A-1DF1-453D-8F44-2C46D5D7BD22}" dt="2025-07-18T16:29:02.484" v="1292" actId="164"/>
          <ac:spMkLst>
            <pc:docMk/>
            <pc:sldMk cId="575770870" sldId="283"/>
            <ac:spMk id="27" creationId="{972601D9-0B0D-578B-47BB-5AEE8334A930}"/>
          </ac:spMkLst>
        </pc:spChg>
        <pc:spChg chg="mod">
          <ac:chgData name="Frances Boyd-Hill" userId="fcf01ad1-6197-4dc5-ac3b-8b5a9d6bf4ad" providerId="ADAL" clId="{82EF1D3A-1DF1-453D-8F44-2C46D5D7BD22}" dt="2025-07-18T16:29:02.484" v="1292" actId="164"/>
          <ac:spMkLst>
            <pc:docMk/>
            <pc:sldMk cId="575770870" sldId="283"/>
            <ac:spMk id="28" creationId="{940F068D-15D5-3512-6E45-402485F11728}"/>
          </ac:spMkLst>
        </pc:spChg>
        <pc:spChg chg="mod">
          <ac:chgData name="Frances Boyd-Hill" userId="fcf01ad1-6197-4dc5-ac3b-8b5a9d6bf4ad" providerId="ADAL" clId="{82EF1D3A-1DF1-453D-8F44-2C46D5D7BD22}" dt="2025-07-18T16:28:32.387" v="1282" actId="255"/>
          <ac:spMkLst>
            <pc:docMk/>
            <pc:sldMk cId="575770870" sldId="283"/>
            <ac:spMk id="31" creationId="{94704522-E318-71D5-6910-964710C98DC1}"/>
          </ac:spMkLst>
        </pc:spChg>
        <pc:grpChg chg="mod">
          <ac:chgData name="Frances Boyd-Hill" userId="fcf01ad1-6197-4dc5-ac3b-8b5a9d6bf4ad" providerId="ADAL" clId="{82EF1D3A-1DF1-453D-8F44-2C46D5D7BD22}" dt="2025-07-18T16:29:35.371" v="1300" actId="1076"/>
          <ac:grpSpMkLst>
            <pc:docMk/>
            <pc:sldMk cId="575770870" sldId="283"/>
            <ac:grpSpMk id="2" creationId="{167ED008-8002-95E3-64D0-CE76ABC4ABF3}"/>
          </ac:grpSpMkLst>
        </pc:grpChg>
        <pc:grpChg chg="add mod">
          <ac:chgData name="Frances Boyd-Hill" userId="fcf01ad1-6197-4dc5-ac3b-8b5a9d6bf4ad" providerId="ADAL" clId="{82EF1D3A-1DF1-453D-8F44-2C46D5D7BD22}" dt="2025-07-18T16:29:44.208" v="1302" actId="1076"/>
          <ac:grpSpMkLst>
            <pc:docMk/>
            <pc:sldMk cId="575770870" sldId="283"/>
            <ac:grpSpMk id="3" creationId="{8A5CE601-1E4F-6266-655C-00F5829F6749}"/>
          </ac:grpSpMkLst>
        </pc:grpChg>
        <pc:grpChg chg="mod">
          <ac:chgData name="Frances Boyd-Hill" userId="fcf01ad1-6197-4dc5-ac3b-8b5a9d6bf4ad" providerId="ADAL" clId="{82EF1D3A-1DF1-453D-8F44-2C46D5D7BD22}" dt="2025-07-18T16:29:45.775" v="1303" actId="1076"/>
          <ac:grpSpMkLst>
            <pc:docMk/>
            <pc:sldMk cId="575770870" sldId="283"/>
            <ac:grpSpMk id="24" creationId="{155876E0-CF28-9FE1-AB8D-5943B2F36D53}"/>
          </ac:grpSpMkLst>
        </pc:grpChg>
        <pc:grpChg chg="mod">
          <ac:chgData name="Frances Boyd-Hill" userId="fcf01ad1-6197-4dc5-ac3b-8b5a9d6bf4ad" providerId="ADAL" clId="{82EF1D3A-1DF1-453D-8F44-2C46D5D7BD22}" dt="2025-07-18T16:29:47.982" v="1304" actId="1076"/>
          <ac:grpSpMkLst>
            <pc:docMk/>
            <pc:sldMk cId="575770870" sldId="283"/>
            <ac:grpSpMk id="29" creationId="{C9269474-4144-5CAD-4947-C72429F9CB79}"/>
          </ac:grpSpMkLst>
        </pc:grpChg>
        <pc:picChg chg="mod">
          <ac:chgData name="Frances Boyd-Hill" userId="fcf01ad1-6197-4dc5-ac3b-8b5a9d6bf4ad" providerId="ADAL" clId="{82EF1D3A-1DF1-453D-8F44-2C46D5D7BD22}" dt="2025-07-18T16:28:45.502" v="1284" actId="1076"/>
          <ac:picMkLst>
            <pc:docMk/>
            <pc:sldMk cId="575770870" sldId="283"/>
            <ac:picMk id="1028" creationId="{9D68D302-95C8-F4AB-E28B-1E81F31CDFFB}"/>
          </ac:picMkLst>
        </pc:picChg>
        <pc:picChg chg="mod">
          <ac:chgData name="Frances Boyd-Hill" userId="fcf01ad1-6197-4dc5-ac3b-8b5a9d6bf4ad" providerId="ADAL" clId="{82EF1D3A-1DF1-453D-8F44-2C46D5D7BD22}" dt="2025-07-18T16:28:48.221" v="1286" actId="1076"/>
          <ac:picMkLst>
            <pc:docMk/>
            <pc:sldMk cId="575770870" sldId="283"/>
            <ac:picMk id="1032" creationId="{C75CDC44-DDF6-05D8-1EE7-3A24E40AFF82}"/>
          </ac:picMkLst>
        </pc:picChg>
        <pc:picChg chg="mod">
          <ac:chgData name="Frances Boyd-Hill" userId="fcf01ad1-6197-4dc5-ac3b-8b5a9d6bf4ad" providerId="ADAL" clId="{82EF1D3A-1DF1-453D-8F44-2C46D5D7BD22}" dt="2025-07-18T16:29:35.371" v="1300" actId="1076"/>
          <ac:picMkLst>
            <pc:docMk/>
            <pc:sldMk cId="575770870" sldId="283"/>
            <ac:picMk id="1038" creationId="{235882F4-8EFB-6FEA-2551-EFBCBE465F12}"/>
          </ac:picMkLst>
        </pc:picChg>
        <pc:picChg chg="mod">
          <ac:chgData name="Frances Boyd-Hill" userId="fcf01ad1-6197-4dc5-ac3b-8b5a9d6bf4ad" providerId="ADAL" clId="{82EF1D3A-1DF1-453D-8F44-2C46D5D7BD22}" dt="2025-07-18T16:29:35.371" v="1300" actId="1076"/>
          <ac:picMkLst>
            <pc:docMk/>
            <pc:sldMk cId="575770870" sldId="283"/>
            <ac:picMk id="1044" creationId="{B7DE3E2E-40C1-76CD-5C8C-6917E6D2BD66}"/>
          </ac:picMkLst>
        </pc:picChg>
      </pc:sldChg>
      <pc:sldChg chg="modSp mod modNotesTx">
        <pc:chgData name="Frances Boyd-Hill" userId="fcf01ad1-6197-4dc5-ac3b-8b5a9d6bf4ad" providerId="ADAL" clId="{82EF1D3A-1DF1-453D-8F44-2C46D5D7BD22}" dt="2025-07-20T14:32:49.106" v="15763" actId="20577"/>
        <pc:sldMkLst>
          <pc:docMk/>
          <pc:sldMk cId="293706653" sldId="285"/>
        </pc:sldMkLst>
        <pc:spChg chg="mod">
          <ac:chgData name="Frances Boyd-Hill" userId="fcf01ad1-6197-4dc5-ac3b-8b5a9d6bf4ad" providerId="ADAL" clId="{82EF1D3A-1DF1-453D-8F44-2C46D5D7BD22}" dt="2025-07-18T16:29:55.923" v="1305" actId="2711"/>
          <ac:spMkLst>
            <pc:docMk/>
            <pc:sldMk cId="293706653" sldId="285"/>
            <ac:spMk id="5" creationId="{2A54C29A-611E-D25E-9877-CDD329E41954}"/>
          </ac:spMkLst>
        </pc:spChg>
      </pc:sldChg>
      <pc:sldChg chg="modSp mod modNotesTx">
        <pc:chgData name="Frances Boyd-Hill" userId="fcf01ad1-6197-4dc5-ac3b-8b5a9d6bf4ad" providerId="ADAL" clId="{82EF1D3A-1DF1-453D-8F44-2C46D5D7BD22}" dt="2025-07-20T14:32:55.950" v="15767" actId="20577"/>
        <pc:sldMkLst>
          <pc:docMk/>
          <pc:sldMk cId="1248726384" sldId="286"/>
        </pc:sldMkLst>
        <pc:spChg chg="mod">
          <ac:chgData name="Frances Boyd-Hill" userId="fcf01ad1-6197-4dc5-ac3b-8b5a9d6bf4ad" providerId="ADAL" clId="{82EF1D3A-1DF1-453D-8F44-2C46D5D7BD22}" dt="2025-07-18T16:30:01.604" v="1306" actId="2711"/>
          <ac:spMkLst>
            <pc:docMk/>
            <pc:sldMk cId="1248726384" sldId="286"/>
            <ac:spMk id="3" creationId="{7618A34B-84E7-7D14-628F-E9E31C1633AB}"/>
          </ac:spMkLst>
        </pc:spChg>
        <pc:spChg chg="mod">
          <ac:chgData name="Frances Boyd-Hill" userId="fcf01ad1-6197-4dc5-ac3b-8b5a9d6bf4ad" providerId="ADAL" clId="{82EF1D3A-1DF1-453D-8F44-2C46D5D7BD22}" dt="2025-07-18T16:30:36.197" v="1314" actId="113"/>
          <ac:spMkLst>
            <pc:docMk/>
            <pc:sldMk cId="1248726384" sldId="286"/>
            <ac:spMk id="7" creationId="{B5FE8B19-1CF2-7224-4FA4-59A3D3BDF470}"/>
          </ac:spMkLst>
        </pc:spChg>
        <pc:grpChg chg="mod">
          <ac:chgData name="Frances Boyd-Hill" userId="fcf01ad1-6197-4dc5-ac3b-8b5a9d6bf4ad" providerId="ADAL" clId="{82EF1D3A-1DF1-453D-8F44-2C46D5D7BD22}" dt="2025-07-18T16:30:31.601" v="1313" actId="1076"/>
          <ac:grpSpMkLst>
            <pc:docMk/>
            <pc:sldMk cId="1248726384" sldId="286"/>
            <ac:grpSpMk id="5" creationId="{1E0D7A7C-BE52-48DF-2A97-95A32D2C0794}"/>
          </ac:grpSpMkLst>
        </pc:grpChg>
        <pc:picChg chg="mod">
          <ac:chgData name="Frances Boyd-Hill" userId="fcf01ad1-6197-4dc5-ac3b-8b5a9d6bf4ad" providerId="ADAL" clId="{82EF1D3A-1DF1-453D-8F44-2C46D5D7BD22}" dt="2025-07-18T16:30:04.807" v="1307" actId="14100"/>
          <ac:picMkLst>
            <pc:docMk/>
            <pc:sldMk cId="1248726384" sldId="286"/>
            <ac:picMk id="2" creationId="{3D6F4620-836C-38C7-7582-EDA7203C8ED7}"/>
          </ac:picMkLst>
        </pc:picChg>
      </pc:sldChg>
      <pc:sldChg chg="modSp mod modNotesTx">
        <pc:chgData name="Frances Boyd-Hill" userId="fcf01ad1-6197-4dc5-ac3b-8b5a9d6bf4ad" providerId="ADAL" clId="{82EF1D3A-1DF1-453D-8F44-2C46D5D7BD22}" dt="2025-07-20T14:35:14.972" v="15809" actId="20577"/>
        <pc:sldMkLst>
          <pc:docMk/>
          <pc:sldMk cId="2900474521" sldId="287"/>
        </pc:sldMkLst>
        <pc:spChg chg="mod">
          <ac:chgData name="Frances Boyd-Hill" userId="fcf01ad1-6197-4dc5-ac3b-8b5a9d6bf4ad" providerId="ADAL" clId="{82EF1D3A-1DF1-453D-8F44-2C46D5D7BD22}" dt="2025-07-18T16:46:19.872" v="1782" actId="113"/>
          <ac:spMkLst>
            <pc:docMk/>
            <pc:sldMk cId="2900474521" sldId="287"/>
            <ac:spMk id="22" creationId="{B633CC6D-C2D7-9CA0-420F-2B73D66C3148}"/>
          </ac:spMkLst>
        </pc:spChg>
        <pc:spChg chg="mod">
          <ac:chgData name="Frances Boyd-Hill" userId="fcf01ad1-6197-4dc5-ac3b-8b5a9d6bf4ad" providerId="ADAL" clId="{82EF1D3A-1DF1-453D-8F44-2C46D5D7BD22}" dt="2025-07-18T16:44:34.235" v="1724" actId="20577"/>
          <ac:spMkLst>
            <pc:docMk/>
            <pc:sldMk cId="2900474521" sldId="287"/>
            <ac:spMk id="30" creationId="{A75E11D9-CCEA-AFC6-FED0-1756FF904AE1}"/>
          </ac:spMkLst>
        </pc:spChg>
        <pc:spChg chg="mod">
          <ac:chgData name="Frances Boyd-Hill" userId="fcf01ad1-6197-4dc5-ac3b-8b5a9d6bf4ad" providerId="ADAL" clId="{82EF1D3A-1DF1-453D-8F44-2C46D5D7BD22}" dt="2025-07-18T16:46:43.120" v="1789" actId="113"/>
          <ac:spMkLst>
            <pc:docMk/>
            <pc:sldMk cId="2900474521" sldId="287"/>
            <ac:spMk id="37" creationId="{89AB6E71-39A2-55DD-9933-63960C0ADCDC}"/>
          </ac:spMkLst>
        </pc:spChg>
        <pc:spChg chg="mod">
          <ac:chgData name="Frances Boyd-Hill" userId="fcf01ad1-6197-4dc5-ac3b-8b5a9d6bf4ad" providerId="ADAL" clId="{82EF1D3A-1DF1-453D-8F44-2C46D5D7BD22}" dt="2025-07-18T16:47:21.691" v="1796" actId="113"/>
          <ac:spMkLst>
            <pc:docMk/>
            <pc:sldMk cId="2900474521" sldId="287"/>
            <ac:spMk id="40" creationId="{DBE1B84B-9088-2B2A-6116-C9E81D4B7BFE}"/>
          </ac:spMkLst>
        </pc:spChg>
        <pc:picChg chg="mod">
          <ac:chgData name="Frances Boyd-Hill" userId="fcf01ad1-6197-4dc5-ac3b-8b5a9d6bf4ad" providerId="ADAL" clId="{82EF1D3A-1DF1-453D-8F44-2C46D5D7BD22}" dt="2025-07-18T16:45:20.624" v="1771" actId="1076"/>
          <ac:picMkLst>
            <pc:docMk/>
            <pc:sldMk cId="2900474521" sldId="287"/>
            <ac:picMk id="3086" creationId="{4F5A06DD-48B6-1468-B989-AC25EF8A192A}"/>
          </ac:picMkLst>
        </pc:picChg>
        <pc:picChg chg="mod">
          <ac:chgData name="Frances Boyd-Hill" userId="fcf01ad1-6197-4dc5-ac3b-8b5a9d6bf4ad" providerId="ADAL" clId="{82EF1D3A-1DF1-453D-8F44-2C46D5D7BD22}" dt="2025-07-18T16:45:25.206" v="1772" actId="1076"/>
          <ac:picMkLst>
            <pc:docMk/>
            <pc:sldMk cId="2900474521" sldId="287"/>
            <ac:picMk id="3088" creationId="{1CEE7080-6396-83C0-4ECD-BD3B08A72AD3}"/>
          </ac:picMkLst>
        </pc:picChg>
      </pc:sldChg>
      <pc:sldChg chg="modSp mod modNotesTx">
        <pc:chgData name="Frances Boyd-Hill" userId="fcf01ad1-6197-4dc5-ac3b-8b5a9d6bf4ad" providerId="ADAL" clId="{82EF1D3A-1DF1-453D-8F44-2C46D5D7BD22}" dt="2025-07-20T14:30:41.008" v="15755" actId="20577"/>
        <pc:sldMkLst>
          <pc:docMk/>
          <pc:sldMk cId="0" sldId="288"/>
        </pc:sldMkLst>
        <pc:spChg chg="mod">
          <ac:chgData name="Frances Boyd-Hill" userId="fcf01ad1-6197-4dc5-ac3b-8b5a9d6bf4ad" providerId="ADAL" clId="{82EF1D3A-1DF1-453D-8F44-2C46D5D7BD22}" dt="2025-07-18T16:18:18.700" v="1188" actId="1076"/>
          <ac:spMkLst>
            <pc:docMk/>
            <pc:sldMk cId="0" sldId="288"/>
            <ac:spMk id="19" creationId="{00000000-0000-0000-0000-000000000000}"/>
          </ac:spMkLst>
        </pc:spChg>
        <pc:picChg chg="mod">
          <ac:chgData name="Frances Boyd-Hill" userId="fcf01ad1-6197-4dc5-ac3b-8b5a9d6bf4ad" providerId="ADAL" clId="{82EF1D3A-1DF1-453D-8F44-2C46D5D7BD22}" dt="2025-07-18T16:17:14.414" v="1176" actId="1076"/>
          <ac:picMkLst>
            <pc:docMk/>
            <pc:sldMk cId="0" sldId="288"/>
            <ac:picMk id="2" creationId="{DF275A86-1333-1DC8-4D9B-2164C447AA23}"/>
          </ac:picMkLst>
        </pc:picChg>
      </pc:sldChg>
      <pc:sldChg chg="addSp delSp modSp mod ord addAnim delAnim modAnim modNotesTx">
        <pc:chgData name="Frances Boyd-Hill" userId="fcf01ad1-6197-4dc5-ac3b-8b5a9d6bf4ad" providerId="ADAL" clId="{82EF1D3A-1DF1-453D-8F44-2C46D5D7BD22}" dt="2025-07-20T14:29:58.493" v="15749" actId="20577"/>
        <pc:sldMkLst>
          <pc:docMk/>
          <pc:sldMk cId="0" sldId="289"/>
        </pc:sldMkLst>
        <pc:spChg chg="mod">
          <ac:chgData name="Frances Boyd-Hill" userId="fcf01ad1-6197-4dc5-ac3b-8b5a9d6bf4ad" providerId="ADAL" clId="{82EF1D3A-1DF1-453D-8F44-2C46D5D7BD22}" dt="2025-07-18T16:10:10.117" v="1113"/>
          <ac:spMkLst>
            <pc:docMk/>
            <pc:sldMk cId="0" sldId="289"/>
            <ac:spMk id="6" creationId="{5431CC63-0FD8-D5E6-C7B9-C4F55F5CCEE5}"/>
          </ac:spMkLst>
        </pc:spChg>
        <pc:spChg chg="mod">
          <ac:chgData name="Frances Boyd-Hill" userId="fcf01ad1-6197-4dc5-ac3b-8b5a9d6bf4ad" providerId="ADAL" clId="{82EF1D3A-1DF1-453D-8F44-2C46D5D7BD22}" dt="2025-07-18T16:10:10.117" v="1113"/>
          <ac:spMkLst>
            <pc:docMk/>
            <pc:sldMk cId="0" sldId="289"/>
            <ac:spMk id="7" creationId="{7E7380DD-4225-4A87-62B0-008B39C0B8A8}"/>
          </ac:spMkLst>
        </pc:spChg>
        <pc:spChg chg="mod">
          <ac:chgData name="Frances Boyd-Hill" userId="fcf01ad1-6197-4dc5-ac3b-8b5a9d6bf4ad" providerId="ADAL" clId="{82EF1D3A-1DF1-453D-8F44-2C46D5D7BD22}" dt="2025-07-18T16:10:10.117" v="1113"/>
          <ac:spMkLst>
            <pc:docMk/>
            <pc:sldMk cId="0" sldId="289"/>
            <ac:spMk id="10" creationId="{AD7C234B-EF38-4263-FEC8-30B7C4729695}"/>
          </ac:spMkLst>
        </pc:spChg>
        <pc:spChg chg="mod">
          <ac:chgData name="Frances Boyd-Hill" userId="fcf01ad1-6197-4dc5-ac3b-8b5a9d6bf4ad" providerId="ADAL" clId="{82EF1D3A-1DF1-453D-8F44-2C46D5D7BD22}" dt="2025-07-18T16:10:10.117" v="1113"/>
          <ac:spMkLst>
            <pc:docMk/>
            <pc:sldMk cId="0" sldId="289"/>
            <ac:spMk id="11" creationId="{B8D29117-E145-860C-1D5D-1A2341078FA4}"/>
          </ac:spMkLst>
        </pc:spChg>
        <pc:spChg chg="mod">
          <ac:chgData name="Frances Boyd-Hill" userId="fcf01ad1-6197-4dc5-ac3b-8b5a9d6bf4ad" providerId="ADAL" clId="{82EF1D3A-1DF1-453D-8F44-2C46D5D7BD22}" dt="2025-07-18T16:10:10.117" v="1113"/>
          <ac:spMkLst>
            <pc:docMk/>
            <pc:sldMk cId="0" sldId="289"/>
            <ac:spMk id="12" creationId="{222D8B22-825B-57C0-6003-3BE49A0EDAD5}"/>
          </ac:spMkLst>
        </pc:spChg>
        <pc:spChg chg="mod">
          <ac:chgData name="Frances Boyd-Hill" userId="fcf01ad1-6197-4dc5-ac3b-8b5a9d6bf4ad" providerId="ADAL" clId="{82EF1D3A-1DF1-453D-8F44-2C46D5D7BD22}" dt="2025-07-18T16:10:10.117" v="1113"/>
          <ac:spMkLst>
            <pc:docMk/>
            <pc:sldMk cId="0" sldId="289"/>
            <ac:spMk id="16" creationId="{0350612D-E62F-7301-0041-1F7907015EA3}"/>
          </ac:spMkLst>
        </pc:spChg>
        <pc:spChg chg="mod">
          <ac:chgData name="Frances Boyd-Hill" userId="fcf01ad1-6197-4dc5-ac3b-8b5a9d6bf4ad" providerId="ADAL" clId="{82EF1D3A-1DF1-453D-8F44-2C46D5D7BD22}" dt="2025-07-18T16:10:10.117" v="1113"/>
          <ac:spMkLst>
            <pc:docMk/>
            <pc:sldMk cId="0" sldId="289"/>
            <ac:spMk id="17" creationId="{8357BC70-9F03-E1C7-54A7-DF6207965110}"/>
          </ac:spMkLst>
        </pc:spChg>
        <pc:spChg chg="mod">
          <ac:chgData name="Frances Boyd-Hill" userId="fcf01ad1-6197-4dc5-ac3b-8b5a9d6bf4ad" providerId="ADAL" clId="{82EF1D3A-1DF1-453D-8F44-2C46D5D7BD22}" dt="2025-07-18T16:17:52.583" v="1185" actId="1076"/>
          <ac:spMkLst>
            <pc:docMk/>
            <pc:sldMk cId="0" sldId="289"/>
            <ac:spMk id="37" creationId="{00000000-0000-0000-0000-000000000000}"/>
          </ac:spMkLst>
        </pc:spChg>
        <pc:spChg chg="mod">
          <ac:chgData name="Frances Boyd-Hill" userId="fcf01ad1-6197-4dc5-ac3b-8b5a9d6bf4ad" providerId="ADAL" clId="{82EF1D3A-1DF1-453D-8F44-2C46D5D7BD22}" dt="2025-07-18T16:10:10.117" v="1113"/>
          <ac:spMkLst>
            <pc:docMk/>
            <pc:sldMk cId="0" sldId="289"/>
            <ac:spMk id="40" creationId="{E53F1200-0226-91F3-A8D3-ABCE8E456436}"/>
          </ac:spMkLst>
        </pc:spChg>
        <pc:spChg chg="mod">
          <ac:chgData name="Frances Boyd-Hill" userId="fcf01ad1-6197-4dc5-ac3b-8b5a9d6bf4ad" providerId="ADAL" clId="{82EF1D3A-1DF1-453D-8F44-2C46D5D7BD22}" dt="2025-07-18T16:10:10.117" v="1113"/>
          <ac:spMkLst>
            <pc:docMk/>
            <pc:sldMk cId="0" sldId="289"/>
            <ac:spMk id="41" creationId="{B309A416-FDD3-7A90-E556-D89C9B178070}"/>
          </ac:spMkLst>
        </pc:spChg>
        <pc:spChg chg="mod">
          <ac:chgData name="Frances Boyd-Hill" userId="fcf01ad1-6197-4dc5-ac3b-8b5a9d6bf4ad" providerId="ADAL" clId="{82EF1D3A-1DF1-453D-8F44-2C46D5D7BD22}" dt="2025-07-18T16:10:10.117" v="1113"/>
          <ac:spMkLst>
            <pc:docMk/>
            <pc:sldMk cId="0" sldId="289"/>
            <ac:spMk id="42" creationId="{1EF83376-8469-8A72-43FD-190735A7B41F}"/>
          </ac:spMkLst>
        </pc:spChg>
        <pc:spChg chg="add mod">
          <ac:chgData name="Frances Boyd-Hill" userId="fcf01ad1-6197-4dc5-ac3b-8b5a9d6bf4ad" providerId="ADAL" clId="{82EF1D3A-1DF1-453D-8F44-2C46D5D7BD22}" dt="2025-07-20T12:59:41.456" v="4123" actId="1076"/>
          <ac:spMkLst>
            <pc:docMk/>
            <pc:sldMk cId="0" sldId="289"/>
            <ac:spMk id="43" creationId="{89342424-C492-56DD-3C55-EDAE5A392ED4}"/>
          </ac:spMkLst>
        </pc:spChg>
        <pc:spChg chg="add mod">
          <ac:chgData name="Frances Boyd-Hill" userId="fcf01ad1-6197-4dc5-ac3b-8b5a9d6bf4ad" providerId="ADAL" clId="{82EF1D3A-1DF1-453D-8F44-2C46D5D7BD22}" dt="2025-07-20T12:59:48.663" v="4125" actId="1076"/>
          <ac:spMkLst>
            <pc:docMk/>
            <pc:sldMk cId="0" sldId="289"/>
            <ac:spMk id="44" creationId="{AC53E946-87D5-1172-B6E3-4475628FC7F3}"/>
          </ac:spMkLst>
        </pc:spChg>
        <pc:spChg chg="add mod">
          <ac:chgData name="Frances Boyd-Hill" userId="fcf01ad1-6197-4dc5-ac3b-8b5a9d6bf4ad" providerId="ADAL" clId="{82EF1D3A-1DF1-453D-8F44-2C46D5D7BD22}" dt="2025-07-20T12:59:54.042" v="4127" actId="1076"/>
          <ac:spMkLst>
            <pc:docMk/>
            <pc:sldMk cId="0" sldId="289"/>
            <ac:spMk id="45" creationId="{FBF25E29-1E51-F675-BF7D-BA9C2E78D091}"/>
          </ac:spMkLst>
        </pc:spChg>
        <pc:spChg chg="add mod">
          <ac:chgData name="Frances Boyd-Hill" userId="fcf01ad1-6197-4dc5-ac3b-8b5a9d6bf4ad" providerId="ADAL" clId="{82EF1D3A-1DF1-453D-8F44-2C46D5D7BD22}" dt="2025-07-20T13:00:00.843" v="4129" actId="1076"/>
          <ac:spMkLst>
            <pc:docMk/>
            <pc:sldMk cId="0" sldId="289"/>
            <ac:spMk id="46" creationId="{49287AAF-0955-89D6-5D7A-D0D94FFAD832}"/>
          </ac:spMkLst>
        </pc:spChg>
        <pc:spChg chg="add mod">
          <ac:chgData name="Frances Boyd-Hill" userId="fcf01ad1-6197-4dc5-ac3b-8b5a9d6bf4ad" providerId="ADAL" clId="{82EF1D3A-1DF1-453D-8F44-2C46D5D7BD22}" dt="2025-07-20T12:56:39.177" v="3971" actId="14100"/>
          <ac:spMkLst>
            <pc:docMk/>
            <pc:sldMk cId="0" sldId="289"/>
            <ac:spMk id="47" creationId="{2A68E14D-778A-5214-F217-6369DFE5973B}"/>
          </ac:spMkLst>
        </pc:spChg>
        <pc:spChg chg="add del mod">
          <ac:chgData name="Frances Boyd-Hill" userId="fcf01ad1-6197-4dc5-ac3b-8b5a9d6bf4ad" providerId="ADAL" clId="{82EF1D3A-1DF1-453D-8F44-2C46D5D7BD22}" dt="2025-07-20T13:54:44.395" v="12099" actId="113"/>
          <ac:spMkLst>
            <pc:docMk/>
            <pc:sldMk cId="0" sldId="289"/>
            <ac:spMk id="48" creationId="{A2DF05A8-7068-A8A3-D251-ABEBB82B4808}"/>
          </ac:spMkLst>
        </pc:spChg>
        <pc:spChg chg="add mod">
          <ac:chgData name="Frances Boyd-Hill" userId="fcf01ad1-6197-4dc5-ac3b-8b5a9d6bf4ad" providerId="ADAL" clId="{82EF1D3A-1DF1-453D-8F44-2C46D5D7BD22}" dt="2025-07-20T13:54:36.073" v="12096" actId="113"/>
          <ac:spMkLst>
            <pc:docMk/>
            <pc:sldMk cId="0" sldId="289"/>
            <ac:spMk id="49" creationId="{E3E60497-EC58-5E8C-882E-94C9CE9A909D}"/>
          </ac:spMkLst>
        </pc:spChg>
        <pc:spChg chg="add mod">
          <ac:chgData name="Frances Boyd-Hill" userId="fcf01ad1-6197-4dc5-ac3b-8b5a9d6bf4ad" providerId="ADAL" clId="{82EF1D3A-1DF1-453D-8F44-2C46D5D7BD22}" dt="2025-07-20T13:54:39.327" v="12097" actId="113"/>
          <ac:spMkLst>
            <pc:docMk/>
            <pc:sldMk cId="0" sldId="289"/>
            <ac:spMk id="50" creationId="{DF692E35-0F92-14C3-C691-E460073FCC7F}"/>
          </ac:spMkLst>
        </pc:spChg>
        <pc:spChg chg="add mod">
          <ac:chgData name="Frances Boyd-Hill" userId="fcf01ad1-6197-4dc5-ac3b-8b5a9d6bf4ad" providerId="ADAL" clId="{82EF1D3A-1DF1-453D-8F44-2C46D5D7BD22}" dt="2025-07-20T13:54:41.374" v="12098" actId="113"/>
          <ac:spMkLst>
            <pc:docMk/>
            <pc:sldMk cId="0" sldId="289"/>
            <ac:spMk id="51" creationId="{DAA2AF29-52ED-0FE5-BF75-7D0D8B7C74EC}"/>
          </ac:spMkLst>
        </pc:spChg>
        <pc:grpChg chg="mod">
          <ac:chgData name="Frances Boyd-Hill" userId="fcf01ad1-6197-4dc5-ac3b-8b5a9d6bf4ad" providerId="ADAL" clId="{82EF1D3A-1DF1-453D-8F44-2C46D5D7BD22}" dt="2025-07-20T12:59:23.674" v="4119" actId="1076"/>
          <ac:grpSpMkLst>
            <pc:docMk/>
            <pc:sldMk cId="0" sldId="289"/>
            <ac:grpSpMk id="3" creationId="{CC604AC1-A7E8-4121-B52A-43C9C0DE994D}"/>
          </ac:grpSpMkLst>
        </pc:grpChg>
        <pc:grpChg chg="mod">
          <ac:chgData name="Frances Boyd-Hill" userId="fcf01ad1-6197-4dc5-ac3b-8b5a9d6bf4ad" providerId="ADAL" clId="{82EF1D3A-1DF1-453D-8F44-2C46D5D7BD22}" dt="2025-07-20T12:59:25.522" v="4120" actId="1076"/>
          <ac:grpSpMkLst>
            <pc:docMk/>
            <pc:sldMk cId="0" sldId="289"/>
            <ac:grpSpMk id="8" creationId="{894225D3-F387-3FA3-F888-071A476DD948}"/>
          </ac:grpSpMkLst>
        </pc:grpChg>
        <pc:grpChg chg="mod">
          <ac:chgData name="Frances Boyd-Hill" userId="fcf01ad1-6197-4dc5-ac3b-8b5a9d6bf4ad" providerId="ADAL" clId="{82EF1D3A-1DF1-453D-8F44-2C46D5D7BD22}" dt="2025-07-20T13:00:13.960" v="4132" actId="1076"/>
          <ac:grpSpMkLst>
            <pc:docMk/>
            <pc:sldMk cId="0" sldId="289"/>
            <ac:grpSpMk id="13" creationId="{75CEE4E7-6B56-FAF0-6F36-11ACDDD902B7}"/>
          </ac:grpSpMkLst>
        </pc:grpChg>
        <pc:grpChg chg="mod">
          <ac:chgData name="Frances Boyd-Hill" userId="fcf01ad1-6197-4dc5-ac3b-8b5a9d6bf4ad" providerId="ADAL" clId="{82EF1D3A-1DF1-453D-8F44-2C46D5D7BD22}" dt="2025-07-20T13:00:05.060" v="4130" actId="1076"/>
          <ac:grpSpMkLst>
            <pc:docMk/>
            <pc:sldMk cId="0" sldId="289"/>
            <ac:grpSpMk id="18" creationId="{47EF72EA-15DF-8848-E157-5448F871BCBB}"/>
          </ac:grpSpMkLst>
        </pc:grpChg>
      </pc:sldChg>
      <pc:sldChg chg="addSp delSp modSp mod modAnim modNotesTx">
        <pc:chgData name="Frances Boyd-Hill" userId="fcf01ad1-6197-4dc5-ac3b-8b5a9d6bf4ad" providerId="ADAL" clId="{82EF1D3A-1DF1-453D-8F44-2C46D5D7BD22}" dt="2025-07-20T14:30:17.840" v="15751" actId="20577"/>
        <pc:sldMkLst>
          <pc:docMk/>
          <pc:sldMk cId="0" sldId="290"/>
        </pc:sldMkLst>
        <pc:spChg chg="mod">
          <ac:chgData name="Frances Boyd-Hill" userId="fcf01ad1-6197-4dc5-ac3b-8b5a9d6bf4ad" providerId="ADAL" clId="{82EF1D3A-1DF1-453D-8F44-2C46D5D7BD22}" dt="2025-07-18T16:18:34.748" v="1190"/>
          <ac:spMkLst>
            <pc:docMk/>
            <pc:sldMk cId="0" sldId="290"/>
            <ac:spMk id="3" creationId="{2759392E-9844-0160-A041-E9F6A21692A9}"/>
          </ac:spMkLst>
        </pc:spChg>
        <pc:spChg chg="mod">
          <ac:chgData name="Frances Boyd-Hill" userId="fcf01ad1-6197-4dc5-ac3b-8b5a9d6bf4ad" providerId="ADAL" clId="{82EF1D3A-1DF1-453D-8F44-2C46D5D7BD22}" dt="2025-07-18T16:19:18.168" v="1194" actId="255"/>
          <ac:spMkLst>
            <pc:docMk/>
            <pc:sldMk cId="0" sldId="290"/>
            <ac:spMk id="25" creationId="{00000000-0000-0000-0000-000000000000}"/>
          </ac:spMkLst>
        </pc:spChg>
        <pc:spChg chg="mod">
          <ac:chgData name="Frances Boyd-Hill" userId="fcf01ad1-6197-4dc5-ac3b-8b5a9d6bf4ad" providerId="ADAL" clId="{82EF1D3A-1DF1-453D-8F44-2C46D5D7BD22}" dt="2025-07-18T16:18:08.778" v="1187" actId="1076"/>
          <ac:spMkLst>
            <pc:docMk/>
            <pc:sldMk cId="0" sldId="290"/>
            <ac:spMk id="26" creationId="{00000000-0000-0000-0000-000000000000}"/>
          </ac:spMkLst>
        </pc:spChg>
        <pc:grpChg chg="add mod">
          <ac:chgData name="Frances Boyd-Hill" userId="fcf01ad1-6197-4dc5-ac3b-8b5a9d6bf4ad" providerId="ADAL" clId="{82EF1D3A-1DF1-453D-8F44-2C46D5D7BD22}" dt="2025-07-18T16:19:02.631" v="1192" actId="14861"/>
          <ac:grpSpMkLst>
            <pc:docMk/>
            <pc:sldMk cId="0" sldId="290"/>
            <ac:grpSpMk id="2" creationId="{4EC10B49-91C9-02F3-51FA-A0CEC2EAFC8B}"/>
          </ac:grpSpMkLst>
        </pc:grpChg>
      </pc:sldChg>
      <pc:sldChg chg="addSp delSp modSp mod modAnim modNotesTx">
        <pc:chgData name="Frances Boyd-Hill" userId="fcf01ad1-6197-4dc5-ac3b-8b5a9d6bf4ad" providerId="ADAL" clId="{82EF1D3A-1DF1-453D-8F44-2C46D5D7BD22}" dt="2025-07-20T14:30:27.621" v="15754" actId="20577"/>
        <pc:sldMkLst>
          <pc:docMk/>
          <pc:sldMk cId="0" sldId="291"/>
        </pc:sldMkLst>
        <pc:spChg chg="mod">
          <ac:chgData name="Frances Boyd-Hill" userId="fcf01ad1-6197-4dc5-ac3b-8b5a9d6bf4ad" providerId="ADAL" clId="{82EF1D3A-1DF1-453D-8F44-2C46D5D7BD22}" dt="2025-07-18T16:19:53.685" v="1200"/>
          <ac:spMkLst>
            <pc:docMk/>
            <pc:sldMk cId="0" sldId="291"/>
            <ac:spMk id="3" creationId="{91829123-B25C-80E9-DF68-29E2C73DFD7F}"/>
          </ac:spMkLst>
        </pc:spChg>
        <pc:spChg chg="mod">
          <ac:chgData name="Frances Boyd-Hill" userId="fcf01ad1-6197-4dc5-ac3b-8b5a9d6bf4ad" providerId="ADAL" clId="{82EF1D3A-1DF1-453D-8F44-2C46D5D7BD22}" dt="2025-07-18T16:19:53.685" v="1200"/>
          <ac:spMkLst>
            <pc:docMk/>
            <pc:sldMk cId="0" sldId="291"/>
            <ac:spMk id="4" creationId="{C186A7F2-7B93-A495-0A0B-F547361C6BE2}"/>
          </ac:spMkLst>
        </pc:spChg>
        <pc:spChg chg="add mod">
          <ac:chgData name="Frances Boyd-Hill" userId="fcf01ad1-6197-4dc5-ac3b-8b5a9d6bf4ad" providerId="ADAL" clId="{82EF1D3A-1DF1-453D-8F44-2C46D5D7BD22}" dt="2025-07-20T13:14:03.854" v="6589" actId="164"/>
          <ac:spMkLst>
            <pc:docMk/>
            <pc:sldMk cId="0" sldId="291"/>
            <ac:spMk id="5" creationId="{C6E1B44B-175B-F757-ACA6-D7D94DB7CF6D}"/>
          </ac:spMkLst>
        </pc:spChg>
        <pc:spChg chg="mod">
          <ac:chgData name="Frances Boyd-Hill" userId="fcf01ad1-6197-4dc5-ac3b-8b5a9d6bf4ad" providerId="ADAL" clId="{82EF1D3A-1DF1-453D-8F44-2C46D5D7BD22}" dt="2025-07-18T16:20:14.626" v="1205"/>
          <ac:spMkLst>
            <pc:docMk/>
            <pc:sldMk cId="0" sldId="291"/>
            <ac:spMk id="7" creationId="{33EB0BF1-79B4-36A9-335E-D9D88A2D9AA8}"/>
          </ac:spMkLst>
        </pc:spChg>
        <pc:spChg chg="mod">
          <ac:chgData name="Frances Boyd-Hill" userId="fcf01ad1-6197-4dc5-ac3b-8b5a9d6bf4ad" providerId="ADAL" clId="{82EF1D3A-1DF1-453D-8F44-2C46D5D7BD22}" dt="2025-07-18T16:19:44.728" v="1199" actId="255"/>
          <ac:spMkLst>
            <pc:docMk/>
            <pc:sldMk cId="0" sldId="291"/>
            <ac:spMk id="25" creationId="{00000000-0000-0000-0000-000000000000}"/>
          </ac:spMkLst>
        </pc:spChg>
        <pc:spChg chg="mod">
          <ac:chgData name="Frances Boyd-Hill" userId="fcf01ad1-6197-4dc5-ac3b-8b5a9d6bf4ad" providerId="ADAL" clId="{82EF1D3A-1DF1-453D-8F44-2C46D5D7BD22}" dt="2025-07-18T16:19:33.366" v="1196" actId="1076"/>
          <ac:spMkLst>
            <pc:docMk/>
            <pc:sldMk cId="0" sldId="291"/>
            <ac:spMk id="31" creationId="{00000000-0000-0000-0000-000000000000}"/>
          </ac:spMkLst>
        </pc:spChg>
        <pc:grpChg chg="add mod">
          <ac:chgData name="Frances Boyd-Hill" userId="fcf01ad1-6197-4dc5-ac3b-8b5a9d6bf4ad" providerId="ADAL" clId="{82EF1D3A-1DF1-453D-8F44-2C46D5D7BD22}" dt="2025-07-20T13:14:03.854" v="6589" actId="164"/>
          <ac:grpSpMkLst>
            <pc:docMk/>
            <pc:sldMk cId="0" sldId="291"/>
            <ac:grpSpMk id="2" creationId="{31D2C63C-89F9-C50F-511E-DA01D7F3BD00}"/>
          </ac:grpSpMkLst>
        </pc:grpChg>
        <pc:grpChg chg="add mod">
          <ac:chgData name="Frances Boyd-Hill" userId="fcf01ad1-6197-4dc5-ac3b-8b5a9d6bf4ad" providerId="ADAL" clId="{82EF1D3A-1DF1-453D-8F44-2C46D5D7BD22}" dt="2025-07-18T16:20:24.379" v="1206" actId="14861"/>
          <ac:grpSpMkLst>
            <pc:docMk/>
            <pc:sldMk cId="0" sldId="291"/>
            <ac:grpSpMk id="6" creationId="{E1AED783-7ABF-BFFC-AAE6-B3C72B05F553}"/>
          </ac:grpSpMkLst>
        </pc:grpChg>
        <pc:grpChg chg="add mod">
          <ac:chgData name="Frances Boyd-Hill" userId="fcf01ad1-6197-4dc5-ac3b-8b5a9d6bf4ad" providerId="ADAL" clId="{82EF1D3A-1DF1-453D-8F44-2C46D5D7BD22}" dt="2025-07-20T13:14:03.854" v="6589" actId="164"/>
          <ac:grpSpMkLst>
            <pc:docMk/>
            <pc:sldMk cId="0" sldId="291"/>
            <ac:grpSpMk id="8" creationId="{A0B6CB9C-E6D3-1C3F-4F46-9887F2CB375B}"/>
          </ac:grpSpMkLst>
        </pc:grpChg>
      </pc:sldChg>
      <pc:sldChg chg="modSp add del mod modNotesTx">
        <pc:chgData name="Frances Boyd-Hill" userId="fcf01ad1-6197-4dc5-ac3b-8b5a9d6bf4ad" providerId="ADAL" clId="{82EF1D3A-1DF1-453D-8F44-2C46D5D7BD22}" dt="2025-07-20T14:32:07.909" v="15760" actId="20577"/>
        <pc:sldMkLst>
          <pc:docMk/>
          <pc:sldMk cId="1751415304" sldId="292"/>
        </pc:sldMkLst>
        <pc:spChg chg="mod">
          <ac:chgData name="Frances Boyd-Hill" userId="fcf01ad1-6197-4dc5-ac3b-8b5a9d6bf4ad" providerId="ADAL" clId="{82EF1D3A-1DF1-453D-8F44-2C46D5D7BD22}" dt="2025-07-18T16:32:19.019" v="1323" actId="13926"/>
          <ac:spMkLst>
            <pc:docMk/>
            <pc:sldMk cId="1751415304" sldId="292"/>
            <ac:spMk id="4" creationId="{9C706A1B-040C-4A71-8FE8-464DEBB4BB48}"/>
          </ac:spMkLst>
        </pc:spChg>
        <pc:spChg chg="mod">
          <ac:chgData name="Frances Boyd-Hill" userId="fcf01ad1-6197-4dc5-ac3b-8b5a9d6bf4ad" providerId="ADAL" clId="{82EF1D3A-1DF1-453D-8F44-2C46D5D7BD22}" dt="2025-07-18T16:22:12.180" v="1217" actId="2710"/>
          <ac:spMkLst>
            <pc:docMk/>
            <pc:sldMk cId="1751415304" sldId="292"/>
            <ac:spMk id="16" creationId="{E366C376-B6B8-A98E-3753-164698DB5475}"/>
          </ac:spMkLst>
        </pc:spChg>
        <pc:spChg chg="mod">
          <ac:chgData name="Frances Boyd-Hill" userId="fcf01ad1-6197-4dc5-ac3b-8b5a9d6bf4ad" providerId="ADAL" clId="{82EF1D3A-1DF1-453D-8F44-2C46D5D7BD22}" dt="2025-07-18T16:20:49.762" v="1207" actId="2711"/>
          <ac:spMkLst>
            <pc:docMk/>
            <pc:sldMk cId="1751415304" sldId="292"/>
            <ac:spMk id="20" creationId="{BD8E5C5B-A57D-146D-3060-445FBC5DC7CC}"/>
          </ac:spMkLst>
        </pc:spChg>
        <pc:spChg chg="mod">
          <ac:chgData name="Frances Boyd-Hill" userId="fcf01ad1-6197-4dc5-ac3b-8b5a9d6bf4ad" providerId="ADAL" clId="{82EF1D3A-1DF1-453D-8F44-2C46D5D7BD22}" dt="2025-07-18T16:22:04.066" v="1216" actId="948"/>
          <ac:spMkLst>
            <pc:docMk/>
            <pc:sldMk cId="1751415304" sldId="292"/>
            <ac:spMk id="51" creationId="{BE1D99BE-4330-9321-6EB2-7E4888789D4A}"/>
          </ac:spMkLst>
        </pc:spChg>
      </pc:sldChg>
      <pc:sldChg chg="modSp mod modNotesTx">
        <pc:chgData name="Frances Boyd-Hill" userId="fcf01ad1-6197-4dc5-ac3b-8b5a9d6bf4ad" providerId="ADAL" clId="{82EF1D3A-1DF1-453D-8F44-2C46D5D7BD22}" dt="2025-07-20T13:26:27.851" v="8254" actId="20577"/>
        <pc:sldMkLst>
          <pc:docMk/>
          <pc:sldMk cId="1110328861" sldId="293"/>
        </pc:sldMkLst>
        <pc:spChg chg="mod">
          <ac:chgData name="Frances Boyd-Hill" userId="fcf01ad1-6197-4dc5-ac3b-8b5a9d6bf4ad" providerId="ADAL" clId="{82EF1D3A-1DF1-453D-8F44-2C46D5D7BD22}" dt="2025-07-18T16:27:10.101" v="1265" actId="2711"/>
          <ac:spMkLst>
            <pc:docMk/>
            <pc:sldMk cId="1110328861" sldId="293"/>
            <ac:spMk id="12" creationId="{F14CD1EC-76FF-D67E-4983-60792511CC0C}"/>
          </ac:spMkLst>
        </pc:spChg>
        <pc:spChg chg="mod">
          <ac:chgData name="Frances Boyd-Hill" userId="fcf01ad1-6197-4dc5-ac3b-8b5a9d6bf4ad" providerId="ADAL" clId="{82EF1D3A-1DF1-453D-8F44-2C46D5D7BD22}" dt="2025-07-18T16:31:29.413" v="1317" actId="115"/>
          <ac:spMkLst>
            <pc:docMk/>
            <pc:sldMk cId="1110328861" sldId="293"/>
            <ac:spMk id="28" creationId="{F87F1890-FFE4-0ECA-88BC-D11A637EEF17}"/>
          </ac:spMkLst>
        </pc:spChg>
        <pc:spChg chg="mod">
          <ac:chgData name="Frances Boyd-Hill" userId="fcf01ad1-6197-4dc5-ac3b-8b5a9d6bf4ad" providerId="ADAL" clId="{82EF1D3A-1DF1-453D-8F44-2C46D5D7BD22}" dt="2025-07-18T16:31:37.178" v="1319" actId="115"/>
          <ac:spMkLst>
            <pc:docMk/>
            <pc:sldMk cId="1110328861" sldId="293"/>
            <ac:spMk id="33" creationId="{50B54FC9-9A96-2F0A-B833-19442277BD4C}"/>
          </ac:spMkLst>
        </pc:spChg>
        <pc:spChg chg="mod">
          <ac:chgData name="Frances Boyd-Hill" userId="fcf01ad1-6197-4dc5-ac3b-8b5a9d6bf4ad" providerId="ADAL" clId="{82EF1D3A-1DF1-453D-8F44-2C46D5D7BD22}" dt="2025-07-18T16:31:44.914" v="1321" actId="13926"/>
          <ac:spMkLst>
            <pc:docMk/>
            <pc:sldMk cId="1110328861" sldId="293"/>
            <ac:spMk id="39" creationId="{68BD4614-15C0-E5A5-FE3F-83E4C8DCB7B0}"/>
          </ac:spMkLst>
        </pc:spChg>
        <pc:grpChg chg="mod">
          <ac:chgData name="Frances Boyd-Hill" userId="fcf01ad1-6197-4dc5-ac3b-8b5a9d6bf4ad" providerId="ADAL" clId="{82EF1D3A-1DF1-453D-8F44-2C46D5D7BD22}" dt="2025-07-18T16:28:00.526" v="1275" actId="1076"/>
          <ac:grpSpMkLst>
            <pc:docMk/>
            <pc:sldMk cId="1110328861" sldId="293"/>
            <ac:grpSpMk id="31" creationId="{36AAA32D-114B-4A56-90F3-0AFE77DA33EA}"/>
          </ac:grpSpMkLst>
        </pc:grpChg>
      </pc:sldChg>
      <pc:sldChg chg="addSp delSp modSp mod ord modNotesTx">
        <pc:chgData name="Frances Boyd-Hill" userId="fcf01ad1-6197-4dc5-ac3b-8b5a9d6bf4ad" providerId="ADAL" clId="{82EF1D3A-1DF1-453D-8F44-2C46D5D7BD22}" dt="2025-07-20T13:51:23.497" v="11885" actId="688"/>
        <pc:sldMkLst>
          <pc:docMk/>
          <pc:sldMk cId="0" sldId="294"/>
        </pc:sldMkLst>
        <pc:spChg chg="mod">
          <ac:chgData name="Frances Boyd-Hill" userId="fcf01ad1-6197-4dc5-ac3b-8b5a9d6bf4ad" providerId="ADAL" clId="{82EF1D3A-1DF1-453D-8F44-2C46D5D7BD22}" dt="2025-07-20T13:46:35.851" v="11846" actId="948"/>
          <ac:spMkLst>
            <pc:docMk/>
            <pc:sldMk cId="0" sldId="294"/>
            <ac:spMk id="6" creationId="{33A23856-0BE2-DBDA-56DF-0B9F0F5BA1A1}"/>
          </ac:spMkLst>
        </pc:spChg>
        <pc:spChg chg="mod">
          <ac:chgData name="Frances Boyd-Hill" userId="fcf01ad1-6197-4dc5-ac3b-8b5a9d6bf4ad" providerId="ADAL" clId="{82EF1D3A-1DF1-453D-8F44-2C46D5D7BD22}" dt="2025-07-18T16:40:30.321" v="1385" actId="2711"/>
          <ac:spMkLst>
            <pc:docMk/>
            <pc:sldMk cId="0" sldId="294"/>
            <ac:spMk id="22" creationId="{00000000-0000-0000-0000-000000000000}"/>
          </ac:spMkLst>
        </pc:spChg>
        <pc:spChg chg="mod">
          <ac:chgData name="Frances Boyd-Hill" userId="fcf01ad1-6197-4dc5-ac3b-8b5a9d6bf4ad" providerId="ADAL" clId="{82EF1D3A-1DF1-453D-8F44-2C46D5D7BD22}" dt="2025-07-20T13:46:53.681" v="11848" actId="255"/>
          <ac:spMkLst>
            <pc:docMk/>
            <pc:sldMk cId="0" sldId="294"/>
            <ac:spMk id="26" creationId="{00000000-0000-0000-0000-000000000000}"/>
          </ac:spMkLst>
        </pc:spChg>
        <pc:spChg chg="mod">
          <ac:chgData name="Frances Boyd-Hill" userId="fcf01ad1-6197-4dc5-ac3b-8b5a9d6bf4ad" providerId="ADAL" clId="{82EF1D3A-1DF1-453D-8F44-2C46D5D7BD22}" dt="2025-07-20T13:47:13.291" v="11851" actId="255"/>
          <ac:spMkLst>
            <pc:docMk/>
            <pc:sldMk cId="0" sldId="294"/>
            <ac:spMk id="32" creationId="{00000000-0000-0000-0000-000000000000}"/>
          </ac:spMkLst>
        </pc:spChg>
        <pc:spChg chg="mod">
          <ac:chgData name="Frances Boyd-Hill" userId="fcf01ad1-6197-4dc5-ac3b-8b5a9d6bf4ad" providerId="ADAL" clId="{82EF1D3A-1DF1-453D-8F44-2C46D5D7BD22}" dt="2025-07-20T13:47:24.890" v="11852" actId="14100"/>
          <ac:spMkLst>
            <pc:docMk/>
            <pc:sldMk cId="0" sldId="294"/>
            <ac:spMk id="33" creationId="{00000000-0000-0000-0000-000000000000}"/>
          </ac:spMkLst>
        </pc:spChg>
        <pc:grpChg chg="mod">
          <ac:chgData name="Frances Boyd-Hill" userId="fcf01ad1-6197-4dc5-ac3b-8b5a9d6bf4ad" providerId="ADAL" clId="{82EF1D3A-1DF1-453D-8F44-2C46D5D7BD22}" dt="2025-07-20T13:47:05.063" v="11849" actId="14100"/>
          <ac:grpSpMkLst>
            <pc:docMk/>
            <pc:sldMk cId="0" sldId="294"/>
            <ac:grpSpMk id="2" creationId="{00000000-0000-0000-0000-000000000000}"/>
          </ac:grpSpMkLst>
        </pc:grpChg>
        <pc:picChg chg="add mod">
          <ac:chgData name="Frances Boyd-Hill" userId="fcf01ad1-6197-4dc5-ac3b-8b5a9d6bf4ad" providerId="ADAL" clId="{82EF1D3A-1DF1-453D-8F44-2C46D5D7BD22}" dt="2025-07-20T13:51:23.497" v="11885" actId="688"/>
          <ac:picMkLst>
            <pc:docMk/>
            <pc:sldMk cId="0" sldId="294"/>
            <ac:picMk id="12" creationId="{D2088EA0-07B8-546C-1477-7383E6367120}"/>
          </ac:picMkLst>
        </pc:picChg>
      </pc:sldChg>
      <pc:sldChg chg="addSp delSp modSp mod modNotesTx">
        <pc:chgData name="Frances Boyd-Hill" userId="fcf01ad1-6197-4dc5-ac3b-8b5a9d6bf4ad" providerId="ADAL" clId="{82EF1D3A-1DF1-453D-8F44-2C46D5D7BD22}" dt="2025-07-20T14:35:04.696" v="15808" actId="20577"/>
        <pc:sldMkLst>
          <pc:docMk/>
          <pc:sldMk cId="202853647" sldId="295"/>
        </pc:sldMkLst>
        <pc:spChg chg="mod topLvl">
          <ac:chgData name="Frances Boyd-Hill" userId="fcf01ad1-6197-4dc5-ac3b-8b5a9d6bf4ad" providerId="ADAL" clId="{82EF1D3A-1DF1-453D-8F44-2C46D5D7BD22}" dt="2025-07-20T14:02:18.968" v="13895" actId="20577"/>
          <ac:spMkLst>
            <pc:docMk/>
            <pc:sldMk cId="202853647" sldId="295"/>
            <ac:spMk id="6" creationId="{1D097838-1DE5-E8E2-D2F9-6E2536AA0FDD}"/>
          </ac:spMkLst>
        </pc:spChg>
        <pc:spChg chg="mod">
          <ac:chgData name="Frances Boyd-Hill" userId="fcf01ad1-6197-4dc5-ac3b-8b5a9d6bf4ad" providerId="ADAL" clId="{82EF1D3A-1DF1-453D-8F44-2C46D5D7BD22}" dt="2025-07-18T16:49:55.338" v="1813" actId="14100"/>
          <ac:spMkLst>
            <pc:docMk/>
            <pc:sldMk cId="202853647" sldId="295"/>
            <ac:spMk id="12" creationId="{1CBD14F5-EF12-60D5-30D7-1961AD04884C}"/>
          </ac:spMkLst>
        </pc:spChg>
        <pc:spChg chg="mod">
          <ac:chgData name="Frances Boyd-Hill" userId="fcf01ad1-6197-4dc5-ac3b-8b5a9d6bf4ad" providerId="ADAL" clId="{82EF1D3A-1DF1-453D-8F44-2C46D5D7BD22}" dt="2025-07-18T16:44:42.192" v="1758" actId="20577"/>
          <ac:spMkLst>
            <pc:docMk/>
            <pc:sldMk cId="202853647" sldId="295"/>
            <ac:spMk id="30" creationId="{0C5E9941-0EAE-3838-5C72-2BFDB9BED212}"/>
          </ac:spMkLst>
        </pc:spChg>
      </pc:sldChg>
      <pc:sldChg chg="addSp modSp mod modNotesTx">
        <pc:chgData name="Frances Boyd-Hill" userId="fcf01ad1-6197-4dc5-ac3b-8b5a9d6bf4ad" providerId="ADAL" clId="{82EF1D3A-1DF1-453D-8F44-2C46D5D7BD22}" dt="2025-07-20T14:29:37.503" v="15748" actId="20577"/>
        <pc:sldMkLst>
          <pc:docMk/>
          <pc:sldMk cId="0" sldId="296"/>
        </pc:sldMkLst>
        <pc:spChg chg="mod">
          <ac:chgData name="Frances Boyd-Hill" userId="fcf01ad1-6197-4dc5-ac3b-8b5a9d6bf4ad" providerId="ADAL" clId="{82EF1D3A-1DF1-453D-8F44-2C46D5D7BD22}" dt="2025-07-18T16:33:40.734" v="1340" actId="113"/>
          <ac:spMkLst>
            <pc:docMk/>
            <pc:sldMk cId="0" sldId="296"/>
            <ac:spMk id="4" creationId="{00000000-0000-0000-0000-000000000000}"/>
          </ac:spMkLst>
        </pc:spChg>
        <pc:spChg chg="mod">
          <ac:chgData name="Frances Boyd-Hill" userId="fcf01ad1-6197-4dc5-ac3b-8b5a9d6bf4ad" providerId="ADAL" clId="{82EF1D3A-1DF1-453D-8F44-2C46D5D7BD22}" dt="2025-07-18T16:34:18.472" v="1348" actId="14100"/>
          <ac:spMkLst>
            <pc:docMk/>
            <pc:sldMk cId="0" sldId="296"/>
            <ac:spMk id="7" creationId="{00000000-0000-0000-0000-000000000000}"/>
          </ac:spMkLst>
        </pc:spChg>
        <pc:spChg chg="mod">
          <ac:chgData name="Frances Boyd-Hill" userId="fcf01ad1-6197-4dc5-ac3b-8b5a9d6bf4ad" providerId="ADAL" clId="{82EF1D3A-1DF1-453D-8F44-2C46D5D7BD22}" dt="2025-07-18T16:34:27.254" v="1351" actId="255"/>
          <ac:spMkLst>
            <pc:docMk/>
            <pc:sldMk cId="0" sldId="296"/>
            <ac:spMk id="10" creationId="{00000000-0000-0000-0000-000000000000}"/>
          </ac:spMkLst>
        </pc:spChg>
        <pc:spChg chg="mod">
          <ac:chgData name="Frances Boyd-Hill" userId="fcf01ad1-6197-4dc5-ac3b-8b5a9d6bf4ad" providerId="ADAL" clId="{82EF1D3A-1DF1-453D-8F44-2C46D5D7BD22}" dt="2025-07-18T16:34:42.842" v="1354" actId="255"/>
          <ac:spMkLst>
            <pc:docMk/>
            <pc:sldMk cId="0" sldId="296"/>
            <ac:spMk id="13" creationId="{00000000-0000-0000-0000-000000000000}"/>
          </ac:spMkLst>
        </pc:spChg>
        <pc:spChg chg="mod">
          <ac:chgData name="Frances Boyd-Hill" userId="fcf01ad1-6197-4dc5-ac3b-8b5a9d6bf4ad" providerId="ADAL" clId="{82EF1D3A-1DF1-453D-8F44-2C46D5D7BD22}" dt="2025-07-18T16:32:54.687" v="1325" actId="1076"/>
          <ac:spMkLst>
            <pc:docMk/>
            <pc:sldMk cId="0" sldId="296"/>
            <ac:spMk id="31" creationId="{00000000-0000-0000-0000-000000000000}"/>
          </ac:spMkLst>
        </pc:spChg>
        <pc:spChg chg="mod">
          <ac:chgData name="Frances Boyd-Hill" userId="fcf01ad1-6197-4dc5-ac3b-8b5a9d6bf4ad" providerId="ADAL" clId="{82EF1D3A-1DF1-453D-8F44-2C46D5D7BD22}" dt="2025-07-18T16:33:59.918" v="1344" actId="164"/>
          <ac:spMkLst>
            <pc:docMk/>
            <pc:sldMk cId="0" sldId="296"/>
            <ac:spMk id="32" creationId="{00000000-0000-0000-0000-000000000000}"/>
          </ac:spMkLst>
        </pc:spChg>
        <pc:grpChg chg="mod">
          <ac:chgData name="Frances Boyd-Hill" userId="fcf01ad1-6197-4dc5-ac3b-8b5a9d6bf4ad" providerId="ADAL" clId="{82EF1D3A-1DF1-453D-8F44-2C46D5D7BD22}" dt="2025-07-18T16:33:59.918" v="1344" actId="164"/>
          <ac:grpSpMkLst>
            <pc:docMk/>
            <pc:sldMk cId="0" sldId="296"/>
            <ac:grpSpMk id="2" creationId="{00000000-0000-0000-0000-000000000000}"/>
          </ac:grpSpMkLst>
        </pc:grpChg>
        <pc:grpChg chg="mod">
          <ac:chgData name="Frances Boyd-Hill" userId="fcf01ad1-6197-4dc5-ac3b-8b5a9d6bf4ad" providerId="ADAL" clId="{82EF1D3A-1DF1-453D-8F44-2C46D5D7BD22}" dt="2025-07-18T16:34:22.727" v="1350" actId="14100"/>
          <ac:grpSpMkLst>
            <pc:docMk/>
            <pc:sldMk cId="0" sldId="296"/>
            <ac:grpSpMk id="5" creationId="{00000000-0000-0000-0000-000000000000}"/>
          </ac:grpSpMkLst>
        </pc:grpChg>
        <pc:grpChg chg="mod">
          <ac:chgData name="Frances Boyd-Hill" userId="fcf01ad1-6197-4dc5-ac3b-8b5a9d6bf4ad" providerId="ADAL" clId="{82EF1D3A-1DF1-453D-8F44-2C46D5D7BD22}" dt="2025-07-18T16:34:35.041" v="1352" actId="1076"/>
          <ac:grpSpMkLst>
            <pc:docMk/>
            <pc:sldMk cId="0" sldId="296"/>
            <ac:grpSpMk id="8" creationId="{00000000-0000-0000-0000-000000000000}"/>
          </ac:grpSpMkLst>
        </pc:grpChg>
        <pc:grpChg chg="mod">
          <ac:chgData name="Frances Boyd-Hill" userId="fcf01ad1-6197-4dc5-ac3b-8b5a9d6bf4ad" providerId="ADAL" clId="{82EF1D3A-1DF1-453D-8F44-2C46D5D7BD22}" dt="2025-07-18T16:34:48.660" v="1355" actId="1076"/>
          <ac:grpSpMkLst>
            <pc:docMk/>
            <pc:sldMk cId="0" sldId="296"/>
            <ac:grpSpMk id="11" creationId="{00000000-0000-0000-0000-000000000000}"/>
          </ac:grpSpMkLst>
        </pc:grpChg>
        <pc:grpChg chg="add mod">
          <ac:chgData name="Frances Boyd-Hill" userId="fcf01ad1-6197-4dc5-ac3b-8b5a9d6bf4ad" providerId="ADAL" clId="{82EF1D3A-1DF1-453D-8F44-2C46D5D7BD22}" dt="2025-07-18T16:33:59.918" v="1344" actId="164"/>
          <ac:grpSpMkLst>
            <pc:docMk/>
            <pc:sldMk cId="0" sldId="296"/>
            <ac:grpSpMk id="14" creationId="{7484AFD7-7A6D-5F42-DFD7-3717920E15B7}"/>
          </ac:grpSpMkLst>
        </pc:grpChg>
      </pc:sldChg>
      <pc:sldChg chg="modSp mod ord modAnim modNotesTx">
        <pc:chgData name="Frances Boyd-Hill" userId="fcf01ad1-6197-4dc5-ac3b-8b5a9d6bf4ad" providerId="ADAL" clId="{82EF1D3A-1DF1-453D-8F44-2C46D5D7BD22}" dt="2025-07-20T13:44:43.202" v="11575"/>
        <pc:sldMkLst>
          <pc:docMk/>
          <pc:sldMk cId="1868900807" sldId="297"/>
        </pc:sldMkLst>
        <pc:spChg chg="mod">
          <ac:chgData name="Frances Boyd-Hill" userId="fcf01ad1-6197-4dc5-ac3b-8b5a9d6bf4ad" providerId="ADAL" clId="{82EF1D3A-1DF1-453D-8F44-2C46D5D7BD22}" dt="2025-07-18T16:39:25.663" v="1384" actId="2711"/>
          <ac:spMkLst>
            <pc:docMk/>
            <pc:sldMk cId="1868900807" sldId="297"/>
            <ac:spMk id="2" creationId="{9702E0C5-4258-5D53-5155-B30F19751CC2}"/>
          </ac:spMkLst>
        </pc:spChg>
      </pc:sldChg>
      <pc:sldChg chg="modSp mod modNotesTx">
        <pc:chgData name="Frances Boyd-Hill" userId="fcf01ad1-6197-4dc5-ac3b-8b5a9d6bf4ad" providerId="ADAL" clId="{82EF1D3A-1DF1-453D-8F44-2C46D5D7BD22}" dt="2025-07-20T14:13:19.583" v="15738" actId="20577"/>
        <pc:sldMkLst>
          <pc:docMk/>
          <pc:sldMk cId="1638975032" sldId="298"/>
        </pc:sldMkLst>
        <pc:spChg chg="mod">
          <ac:chgData name="Frances Boyd-Hill" userId="fcf01ad1-6197-4dc5-ac3b-8b5a9d6bf4ad" providerId="ADAL" clId="{82EF1D3A-1DF1-453D-8F44-2C46D5D7BD22}" dt="2025-07-18T16:40:54.966" v="1389" actId="1076"/>
          <ac:spMkLst>
            <pc:docMk/>
            <pc:sldMk cId="1638975032" sldId="298"/>
            <ac:spMk id="22" creationId="{3908B1FB-8835-567F-7D9C-F76A02F35ABC}"/>
          </ac:spMkLst>
        </pc:spChg>
      </pc:sldChg>
      <pc:sldChg chg="add mod modShow modNotesTx">
        <pc:chgData name="Frances Boyd-Hill" userId="fcf01ad1-6197-4dc5-ac3b-8b5a9d6bf4ad" providerId="ADAL" clId="{82EF1D3A-1DF1-453D-8F44-2C46D5D7BD22}" dt="2025-07-20T13:06:48.356" v="4907" actId="20577"/>
        <pc:sldMkLst>
          <pc:docMk/>
          <pc:sldMk cId="3939532842" sldId="299"/>
        </pc:sldMkLst>
      </pc:sldChg>
      <pc:sldChg chg="delSp add mod ord delAnim modNotesTx">
        <pc:chgData name="Frances Boyd-Hill" userId="fcf01ad1-6197-4dc5-ac3b-8b5a9d6bf4ad" providerId="ADAL" clId="{82EF1D3A-1DF1-453D-8F44-2C46D5D7BD22}" dt="2025-07-20T13:05:11.440" v="4680" actId="20577"/>
        <pc:sldMkLst>
          <pc:docMk/>
          <pc:sldMk cId="3511950177" sldId="300"/>
        </pc:sldMkLst>
      </pc:sldChg>
      <pc:sldChg chg="modSp add mod modNotesTx">
        <pc:chgData name="Frances Boyd-Hill" userId="fcf01ad1-6197-4dc5-ac3b-8b5a9d6bf4ad" providerId="ADAL" clId="{82EF1D3A-1DF1-453D-8F44-2C46D5D7BD22}" dt="2025-07-20T14:12:30.343" v="15703" actId="20577"/>
        <pc:sldMkLst>
          <pc:docMk/>
          <pc:sldMk cId="4264035404" sldId="301"/>
        </pc:sldMkLst>
        <pc:spChg chg="mod">
          <ac:chgData name="Frances Boyd-Hill" userId="fcf01ad1-6197-4dc5-ac3b-8b5a9d6bf4ad" providerId="ADAL" clId="{82EF1D3A-1DF1-453D-8F44-2C46D5D7BD22}" dt="2025-07-20T13:05:51.272" v="4766" actId="14100"/>
          <ac:spMkLst>
            <pc:docMk/>
            <pc:sldMk cId="4264035404" sldId="301"/>
            <ac:spMk id="19" creationId="{00000000-0000-0000-0000-000000000000}"/>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4T14:32:15.524"/>
    </inkml:context>
    <inkml:brush xml:id="br0">
      <inkml:brushProperty name="width" value="0.35" units="cm"/>
      <inkml:brushProperty name="height" value="0.35" units="cm"/>
      <inkml:brushProperty name="color" value="#66CC00"/>
    </inkml:brush>
  </inkml:definitions>
  <inkml:trace contextRef="#ctx0" brushRef="#br0">7787 909 24575,'-545'-250'1,"366"161"-166,-468-187-1027,472 216 1213,-330-66 1,-124 48-22,-5 49 0,-223 38-949,589 10 549,-313 63 0,442-52 400,1 5 0,2 7 0,1 5 0,3 6 0,3 6 0,2 6 0,3 5 0,3 5 0,-213 176 0,212-140 16,5 4 0,4 6-1,7 4 1,4 5 0,-140 240 0,170-240-188,6 3 0,5 3 0,7 2 0,6 3-1,6 1 1,-36 222 0,63-247 166,6-1 0,4 2-1,18 191 1,3-175 4,6 0 0,74 242 0,-41-218 3,8-2 0,6-3 0,6-4 0,8-3 0,189 254 0,-169-272-99,5-6-1,159 140 1,-108-127-226,239 155-1,211 64-324,26-58 354,228 16 344,-597-239-509,367 51 0,-305-85 273,537-7 0,-473-48 162,408-70-1,-477 29 26,-2-14 0,-5-15 0,-3-13 0,-5-13 0,-5-14 0,-6-13 0,-6-13 0,-7-12 0,387-296 0,-494 320 15,-6-8-1,300-336 0,-380 373-7,-5-3 0,-6-5 0,-4-2 1,-6-4-1,99-247 0,-142 296 0,-3-2 0,-4 0 0,-3-1 0,-3-1 0,-4-1 0,-4 1 0,-5-114 0,-5 132 11,-3 0-1,-3 0 1,-3 1-1,-2 0 1,-3 1 0,-2 1-1,-3 1 1,-3 1 0,-2 1-1,-40-61 1,12 39-18,-3 1 0,-130-129 0,-173-100 0,191 185 50,-6 8 1,-243-116-1,-410-121 102,-602-62-501,1079 334-751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4T14:32:21.592"/>
    </inkml:context>
    <inkml:brush xml:id="br0">
      <inkml:brushProperty name="width" value="0.35" units="cm"/>
      <inkml:brushProperty name="height" value="0.35" units="cm"/>
      <inkml:brushProperty name="color" value="#66CC00"/>
    </inkml:brush>
  </inkml:definitions>
  <inkml:trace contextRef="#ctx0" brushRef="#br0">9092 1025 24575,'0'0'0,"-1"-3"0,-7-10 0,-1 1 0,0 1 0,-1-1 0,0 2 0,-1-1 0,0 1 0,-23-15 0,18 12 0,-43-30 10,-3 3 1,0 3-1,-78-34 0,-211-70-215,71 49-792,-564-109 0,468 145 601,-410-8-1,435 59-222,-627 73-1,-331 188-374,1040-182 517,3 11-1,4 12 1,-340 177-1,435-182 149,4 6 0,5 8 0,4 7 0,5 6 0,-244 254 0,293-262 290,6 5 1,5 3-1,-142 256 0,184-282 29,4 2 1,4 2-1,4 2 0,5 1 1,4 2-1,-19 151 0,36-147 55,5-1-1,4 1 0,5-1 1,4 1-1,5-2 1,5 0-1,40 130 0,-17-107 16,6-1-1,5-4 0,5-1 0,6-3 0,104 147 1,-56-116 10,6-5 1,7-6 0,5-4 0,217 170 0,-78-102 69,468 266 0,-329-247-223,10-18 0,653 220 1,-762-327-122,4-14 1,3-13-1,3-14 1,1-15-1,3-13 1,405-18-1,-383-31 204,-2-15 0,566-134 0,-500 59 0,711-295 0,-763 244-27,-7-16 0,-9-15-1,-8-14 1,-9-15 0,296-268-1,-416 307-501,296-350 0,-352 349 464,-8-6 1,140-256-1,-215 328 161,-4-4 1,-7-2 0,-4-2-1,39-162 1,-71 211 83,-3 0-1,-4-1 0,-3-1 1,-4 1-1,-3-1 0,-4 0 1,-3 1-1,-25-124 1,8 114-162,-3 1 0,-4 1 0,-4 2 0,-66-120 0,41 104-7,-4 4 0,-4 2 0,-90-96 0,51 78 118,-227-186 0,176 180 237,-176-100 1,97 85-415,-6 10 0,-4 11 0,-367-113 0,323 142-504,-3 13-1,-565-61 0,350 101 333,43 19 1911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4T14:32:27.746"/>
    </inkml:context>
    <inkml:brush xml:id="br0">
      <inkml:brushProperty name="width" value="0.35" units="cm"/>
      <inkml:brushProperty name="height" value="0.35" units="cm"/>
      <inkml:brushProperty name="color" value="#66CC00"/>
    </inkml:brush>
  </inkml:definitions>
  <inkml:trace contextRef="#ctx0" brushRef="#br0">9631 515 24575,'-224'-94'-469,"-402"-109"0,349 137-575,-330-34 0,235 66-47,0 17 0,-685 56 0,725-2 399,3 14 0,2 14 0,3 15 1,4 14-1,-320 140 0,312-85 583,7 14 1,7 14-1,8 13 0,8 13 1,10 14-1,10 11 1,-322 342-1,122-16 184,377-417-28,7 4-1,-100 197 1,153-252 137,4 3 1,3 0-1,-36 156 1,55-171-131,4 0 1,2 1 0,4 0-1,3 1 1,10 87-1,5-63-58,5 0-1,4-1 1,4-2 0,5-1-1,4-1 1,49 95-1,4-22 302,7-4-1,154 201 1,-43-102-318,12-10 1,10-10-1,476 391 0,-338-355-283,11-16 0,514 266 0,-436-299-97,10-20 1,536 163-1,-453-210-27,938 154-1,-254-196-952,10-149 687,-886-10 592,511-124 0,-570 83 132,-4-13-1,289-133 1,-355 120 32,-5-10 0,-5-9 0,-6-10 0,-6-9 0,-6-8 0,211-210 0,-267 215 58,-5-7 0,228-332 0,-272 334 31,-7-3 0,-6-5 0,104-292-1,-135 297-141,-8-3 0,-6-1-1,-7-1 1,-8-2 0,2-196-1,-24 213 157,-6 1 0,-6 0 0,-6 1 0,-7 1 0,-6 1 0,-57-156 0,31 147-114,-5 2 1,-136-225 0,90 201 75,-216-256 0,-191-110 111,-49 52-133,-563-320-352,787 599 124,-546-240 0,325 225 685,47 42 2246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4T14:32:33.965"/>
    </inkml:context>
    <inkml:brush xml:id="br0">
      <inkml:brushProperty name="width" value="0.35" units="cm"/>
      <inkml:brushProperty name="height" value="0.35" units="cm"/>
      <inkml:brushProperty name="color" value="#66CC00"/>
    </inkml:brush>
  </inkml:definitions>
  <inkml:trace contextRef="#ctx0" brushRef="#br0">8733 1301 24575,'-3'-1'0,"1"-1"0,-1 0 0,0 1 0,0-1 0,0 1 0,0 0 0,-1 0 0,-3-1 0,-11-4 0,-113-47 14,-437-161-192,333 148-517,-2 9 0,-3 11-1,-326-20 1,256 52-89,-1 13 0,-375 48 1,371-2 392,2 13 0,-342 110 0,271-42-424,-458 220-1,529-193-46,-357 235-1,450-239 515,7 9-1,-235 226 1,329-267 292,6 5 0,-174 243 0,217-260 58,6 3 1,4 2 0,5 3-1,-54 161 1,71-152-3,6 1 0,5 2 0,6 1 0,5 0 0,1 155 0,17-134 0,7 1 0,6-1 0,6-1 0,49 170 0,-21-149 0,8-2 0,7-3 0,6-3 0,8-3 0,6-3 0,7-5 0,7-3 0,177 202 0,-117-180-145,8-6 0,6-8 0,282 192 0,637 300-431,-619-412 534,795 272 1,-817-365-352,6-20 0,478 62 0,-430-119 21,2-23-1,2-21 0,0-23 0,814-110 1,-866 38 345,-4-20 0,-5-20 0,-5-19 1,-6-20-1,437-222 0,80-162 122,-695 363 10,353-314-1,-425 316-34,-8-8 0,198-261 0,-249 269-46,-7-6-1,-9-4 1,95-214 0,-136 236 2,-6-4 0,-7-2 0,-8-2 0,32-210 0,-59 228 164,-8-1 1,-5-1-1,-8 1 0,-6-1 1,-29-171-1,4 156-183,-8 3 0,-7 1-1,-7 2 1,-7 2 0,-7 4-1,-7 2 1,-7 3 0,-156-222-1,114 211 100,-6 5 0,-7 5-1,-7 7 1,-6 6 0,-6 7-1,-325-215 1,234 201-106,-454-200 0,-304-14 0,618 253 6,-679-99 0,736 170-88,-2 15 0,-497 28 0,200 59 848,212-4 1983,265-36-1435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4T14:32:39.979"/>
    </inkml:context>
    <inkml:brush xml:id="br0">
      <inkml:brushProperty name="width" value="0.35" units="cm"/>
      <inkml:brushProperty name="height" value="0.35" units="cm"/>
      <inkml:brushProperty name="color" value="#66CC00"/>
    </inkml:brush>
  </inkml:definitions>
  <inkml:trace contextRef="#ctx0" brushRef="#br0">8221 273 24575,'-18'-4'0,"9"3"0,-1190-162-896,462 107-298,-8 60-10,7 82 34,537-45 623,-317 107-1,289-59 250,3 9 0,5 11 0,-342 225 0,276-132-1091,-510 470 0,226-69 38,407-402 975,-165 266-1,223-292 270,8 4-1,-78 201 0,115-221 87,7 3-1,-62 315 0,91-318 21,8 1-1,6 0 0,7 1 0,7 0 0,7 0 0,8-1 0,42 179 0,-28-208 0,6-2 0,6-1 1,5-3-1,5-1 0,6-4 0,5-1 1,5-4-1,161 200 0,-131-203-12,221 192 0,-173-186-21,187 112 0,-86-85-20,7-10 0,307 113 0,-190-110 9,5-16-1,6-17 1,4-17-1,441 43 1,-442-96 22,1-17 1,0-17-1,1-17 1,485-82-1,-446 16-113,-3-18 1,560-210-1,-530 130 27,811-451-1,-932 430 43,-9-15 0,-9-13 0,294-280-1,-399 308 20,-9-8-1,-9-10 1,-11-7-1,266-431 1,-362 507 130,-7-3 0,-7-4 0,-6-3 0,-8-3 0,39-174 1,-71 213 89,-6-1 0,8-222 1,-29 238 44,-4 1 0,-5-1 0,-37-167 0,21 172-73,-5 2 0,-4 2 0,-5 1 0,-88-159 0,62 150 91,-5 2-1,-3 4 1,-137-144 0,94 130 36,-5 5 1,-178-126-1,126 118-96,-261-132-1,149 114-324,-5 13 0,-393-112 0,290 131-75,-544-74 0,551 132-266,-436 4 1,207 60 309,63 21 3204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24T14:32:48.288"/>
    </inkml:context>
    <inkml:brush xml:id="br0">
      <inkml:brushProperty name="width" value="0.35" units="cm"/>
      <inkml:brushProperty name="height" value="0.35" units="cm"/>
      <inkml:brushProperty name="color" value="#66CC00"/>
    </inkml:brush>
  </inkml:definitions>
  <inkml:trace contextRef="#ctx0" brushRef="#br0">8783 1343 24575,'-20'-9'0,"-43"-9"0,0 3 0,-114-14 0,108 20 0,-987-109-2277,-13 78-491,713 50 1466,-486 76 0,547-34 563,2 13-1,-290 105 1,308-70 667,4 13-1,5 11 1,6 11 0,6 12-1,-375 284 1,438-275 49,7 8 1,-245 281-1,290-276 20,7 6-1,9 5 0,-112 216 1,149-225 3,7 4 0,8 3 0,7 3 0,9 2 0,-32 195 0,59-207 0,8 1 0,7 2 0,8-1 0,7 1 0,43 300 0,-14-304-189,7-1 0,7-3 0,8-1 0,6-3 0,8-2 0,7-4 0,6-3 0,7-4 0,6-3 1,7-5-1,6-5 0,5-4 0,245 222 0,-201-224-30,6-8 0,288 165 0,-231-170-9,417 157-1,-338-174-3,312 62 0,318-8-446,-431-110 629,2-21-1,791-65 1,-724-20 112,-4-25 0,564-163 0,-600 98 195,729-314 0,-896 302-412,-7-16 0,575-395 0,-675 387 160,351-340 0,-406 327-21,331-441-1,-389 440 2,-8-6 0,155-339 0,-200 347 9,-8-4-1,-9-3 1,45-238-1,-77 248 58,-8-1-1,-9-2 1,-8 0 0,-10 0-1,-7 0 1,-40-233 0,19 274-12,-8 1 0,-6 2 0,-7 2 0,-7 2 0,-6 3 0,-7 2 1,-6 4-1,-104-151 0,84 164-40,-5 4 0,-6 4 0,-5 5 0,-247-202 0,202 203 0,-5 7 0,-5 7 0,-317-144 0,240 147-93,-4 10 0,-4 12 1,-316-57-1,250 83-31,-3 13 0,-409 4 1,-26 65 1306,69 33 4734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31.07.2025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Facilitator introduces self &amp; </a:t>
            </a:r>
            <a:r>
              <a:rPr lang="en-US" dirty="0" err="1"/>
              <a:t>organisation</a:t>
            </a:r>
            <a:r>
              <a:rPr lang="en-US" dirty="0"/>
              <a:t> (if external) and explains a little about their career trajectory/passions about the project. </a:t>
            </a:r>
          </a:p>
          <a:p>
            <a:r>
              <a:rPr lang="en-US" dirty="0"/>
              <a:t>Interesting &amp; creates rapport</a:t>
            </a:r>
          </a:p>
          <a:p>
            <a:endParaRPr lang="en-US"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r>
              <a:rPr lang="en-US" b="1" dirty="0"/>
              <a:t>Key Words: protection, herd immunity, eligible</a:t>
            </a:r>
          </a:p>
          <a:p>
            <a:r>
              <a:rPr lang="en-US" dirty="0"/>
              <a:t>Explain that yes, this is the no. 1 reason, but that vaccination isn’t just about us, it’s about others too, the people around us. </a:t>
            </a:r>
          </a:p>
          <a:p>
            <a:r>
              <a:rPr lang="en-US" dirty="0"/>
              <a:t>Refer back to the word ‘communities’ from the video – what does this mean? Who does our community include? </a:t>
            </a:r>
          </a:p>
          <a:p>
            <a:r>
              <a:rPr lang="en-US" dirty="0"/>
              <a:t>Why might some people not be able to get vaccinated (not be eligible)? Elicit answers/suggestions first. </a:t>
            </a:r>
          </a:p>
          <a:p>
            <a:endParaRPr lang="en-US" dirty="0"/>
          </a:p>
          <a:p>
            <a:r>
              <a:rPr lang="en-US" dirty="0"/>
              <a:t>Explain the concepts of community and of herd immunity here, as their understanding of this is part of the lesson outcomes.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 I understand the importance of vaccines to protect myself from illness and understand that I am protecting others from illness.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 I understand it's my responsibility to look after my own health and vaccines are an important way to maintain physical health.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A0B31-0D42-FD1D-0FB4-72A75246650A}"/>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943729BD-D3FB-2ED0-B376-847DD12D12BD}"/>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E2ADAEA7-6FF0-4F9C-C232-42555AD09717}"/>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38E30898-ACCF-F1E7-0026-7B1DD2617A12}"/>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5318DE4A-8C5F-3327-9693-82AB59C8BA34}"/>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Words: meningitis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 through the slide and aim to include the below: </a:t>
            </a:r>
          </a:p>
          <a:p>
            <a:pPr>
              <a:defRPr/>
            </a:pPr>
            <a:r>
              <a:rPr lang="en-US" dirty="0"/>
              <a:t>Transmitted from person to person very much like a cough or a cold, as we can store these droplets in the back of our throats. Coughing &amp; sneezing can spread these droplets. Also spread by kissing. </a:t>
            </a:r>
            <a:endParaRPr lang="en-US" dirty="0">
              <a:ea typeface="Calibri"/>
              <a:cs typeface="Calibri"/>
            </a:endParaRPr>
          </a:p>
          <a:p>
            <a:r>
              <a:rPr lang="en-US" dirty="0"/>
              <a:t>Affects brain - damage to hearing, sight &amp; general brain damage can be caused</a:t>
            </a:r>
          </a:p>
          <a:p>
            <a:r>
              <a:rPr lang="en-US" dirty="0"/>
              <a:t>Affects spinal cord - can lead to disabilities </a:t>
            </a:r>
          </a:p>
          <a:p>
            <a:r>
              <a:rPr lang="en-US" dirty="0"/>
              <a:t>Can cause your immune system to attack your body (sepsis), and then your immune system is not able to protect you from other diseases either (immunosuppressed)</a:t>
            </a:r>
          </a:p>
        </p:txBody>
      </p:sp>
      <p:sp>
        <p:nvSpPr>
          <p:cNvPr id="6" name="Footer Placeholder 5">
            <a:extLst>
              <a:ext uri="{FF2B5EF4-FFF2-40B4-BE49-F238E27FC236}">
                <a16:creationId xmlns:a16="http://schemas.microsoft.com/office/drawing/2014/main" id="{102F6E35-2575-2CB4-370A-946A58D6CE38}"/>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ACDEA8AE-0F12-BC25-8C35-E77AA1F1A7F0}"/>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960723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Words: meningitis, immune system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 through the slide and aim to include the below: </a:t>
            </a:r>
          </a:p>
          <a:p>
            <a:r>
              <a:rPr lang="en-US" dirty="0"/>
              <a:t>Affects brain - damage to hearing, sight &amp; general brain damage can be caused</a:t>
            </a:r>
          </a:p>
          <a:p>
            <a:r>
              <a:rPr lang="en-US" dirty="0"/>
              <a:t>Affects spinal cord - can lead to disabilities </a:t>
            </a:r>
            <a:endParaRPr lang="en-US" dirty="0">
              <a:solidFill>
                <a:srgbClr val="444444"/>
              </a:solidFill>
            </a:endParaRPr>
          </a:p>
          <a:p>
            <a:r>
              <a:rPr lang="en-US" dirty="0"/>
              <a:t>Can cause your immune system to attack your body (sepsis), and then your immune system is not able to protect you from other diseases either (immunosuppressed)</a:t>
            </a:r>
            <a:endParaRPr lang="en-US" dirty="0">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Words: booster, tetanus, diphtheria, polio, bacteria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 through the slide and aim to include the below: </a:t>
            </a:r>
          </a:p>
          <a:p>
            <a:r>
              <a:rPr lang="en-US" dirty="0"/>
              <a:t>Tetanus - can affect the brain, spine and nerves leading to breathing problems. We get this from cutting ourselves and getting infected by a certain type pf bacteria that lives in the environment – rusty nails, animals etc. </a:t>
            </a:r>
          </a:p>
          <a:p>
            <a:endParaRPr lang="en-US" dirty="0"/>
          </a:p>
          <a:p>
            <a:r>
              <a:rPr lang="en-US" dirty="0"/>
              <a:t>Diphtheria - can damage heart, brain, spine and nerves too, and can cause breathing problems. </a:t>
            </a:r>
            <a:r>
              <a:rPr lang="en-US" dirty="0">
                <a:solidFill>
                  <a:srgbClr val="212B32"/>
                </a:solidFill>
              </a:rPr>
              <a:t>It's spread by coughs and sneezes, or through close contact with someone who is infected.</a:t>
            </a:r>
            <a:endParaRPr lang="en-US" dirty="0"/>
          </a:p>
          <a:p>
            <a:r>
              <a:rPr lang="en-US" dirty="0">
                <a:solidFill>
                  <a:srgbClr val="212B32"/>
                </a:solidFill>
              </a:rPr>
              <a:t>You can also get it by sharing items such as cups, cutlery, clothing or bedding with an infected person</a:t>
            </a:r>
            <a:endParaRPr lang="en-US" dirty="0"/>
          </a:p>
          <a:p>
            <a:endParaRPr lang="en-US" dirty="0">
              <a:ea typeface="Calibri"/>
              <a:cs typeface="Calibri"/>
            </a:endParaRPr>
          </a:p>
          <a:p>
            <a:r>
              <a:rPr lang="en-US" dirty="0"/>
              <a:t>Polio - can also affect your heart, brain, spine and nerves leading to permanent paralysis. It is transmitted easily through contact with the </a:t>
            </a:r>
            <a:r>
              <a:rPr lang="en-US" dirty="0" err="1"/>
              <a:t>faeces</a:t>
            </a:r>
            <a:r>
              <a:rPr lang="en-US" dirty="0"/>
              <a:t> (poo) of an infected person or less commonly through droplets when they cough or sneeze.</a:t>
            </a:r>
            <a:endParaRPr lang="en-US" dirty="0">
              <a:ea typeface="Calibri"/>
              <a:cs typeface="Calibri"/>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F708D-E059-094E-E5E7-25B45C211B80}"/>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DB559A-2935-F638-4BE6-DA9282076B89}"/>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DA32413A-640E-8E32-0B82-4B2A0818AF7F}"/>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3E7AD9FA-4015-F64D-3DCD-E6F4CFF31073}"/>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6ADD667E-E313-B39A-02AE-5EB38B5644FF}"/>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Words: booster, tetanus, diphtheria, polio, bacteria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 through the slide and aim to include the below: </a:t>
            </a:r>
          </a:p>
          <a:p>
            <a:r>
              <a:rPr lang="en-US" dirty="0"/>
              <a:t>Tetanus - can affect the brain, spine and nerves leading to breathing problems. We get this from cutting ourselves and getting infected by a certain type pf bacteria that lives in the environment – rusty nails, animals etc. </a:t>
            </a:r>
          </a:p>
          <a:p>
            <a:endParaRPr lang="en-US" dirty="0"/>
          </a:p>
          <a:p>
            <a:r>
              <a:rPr lang="en-US" dirty="0"/>
              <a:t>Diphtheria - can damage heart, brain, spine and nerves too, and can cause breathing problems. It is transmitted the same as Meningitis, through droplets (stored in the back of the throat, passed on via coughing and sneezing) if we come into close contact with someone else. </a:t>
            </a:r>
          </a:p>
          <a:p>
            <a:endParaRPr lang="en-US" dirty="0"/>
          </a:p>
          <a:p>
            <a:r>
              <a:rPr lang="en-US" dirty="0"/>
              <a:t>Polio - can also affect your heart, brain, spine and nerves leading to permanent paralysis. It is transmitted through feces, so is particularly prevalent in sewers etc. </a:t>
            </a:r>
          </a:p>
          <a:p>
            <a:endParaRPr lang="en-US" dirty="0"/>
          </a:p>
        </p:txBody>
      </p:sp>
      <p:sp>
        <p:nvSpPr>
          <p:cNvPr id="6" name="Footer Placeholder 5">
            <a:extLst>
              <a:ext uri="{FF2B5EF4-FFF2-40B4-BE49-F238E27FC236}">
                <a16:creationId xmlns:a16="http://schemas.microsoft.com/office/drawing/2014/main" id="{18C4EA74-A0C9-0178-DC1F-C0044DDFCC01}"/>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7DB82C44-3529-1977-5951-8842FD8C1E29}"/>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510687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A9928-1580-3448-878C-37326E78FF69}"/>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337D2E-11DE-6124-C77F-7A5EB6857065}"/>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BA3B5925-7B5C-9D31-5D3C-90FB7BD0B340}"/>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57A253D4-4DC2-BF2B-C3D3-CC52E7626577}"/>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F12AF596-A26D-5962-C073-9C74FDF76AB4}"/>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Words: tetanus, diphtheria, polio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Check understanding: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Ask pupils to explain which of the 3 viruses/diseases can cause harm to each organ, and then ask them how the virus/disease affects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Answers/boxes will appear on 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If there’s time, ask each group/pair to take one organ, draw it on their mini whiteboard, and label how it can be affected by the viruses. </a:t>
            </a:r>
          </a:p>
        </p:txBody>
      </p:sp>
      <p:sp>
        <p:nvSpPr>
          <p:cNvPr id="6" name="Footer Placeholder 5">
            <a:extLst>
              <a:ext uri="{FF2B5EF4-FFF2-40B4-BE49-F238E27FC236}">
                <a16:creationId xmlns:a16="http://schemas.microsoft.com/office/drawing/2014/main" id="{534C2551-358B-3245-2AEA-BB2E5BCABB8A}"/>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FA2F7B70-AC14-D6FD-4D0F-27762532300F}"/>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344414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95317-03A9-E81B-948F-35B1D21EC8CB}"/>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EFFE0A-735A-578D-C014-1A539B020A87}"/>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48B2E76E-B6CA-F2FC-CD7A-59FA8E07A0EB}"/>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EF3880F2-5831-2F91-B8FF-80D1ACB50CD0}"/>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303D2901-3C2D-F275-AAAA-FD20D7748DAF}"/>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 </a:t>
            </a:r>
          </a:p>
          <a:p>
            <a:r>
              <a:rPr lang="en-US" b="1" dirty="0"/>
              <a:t>Key Words: herd immunity, protection, vaccination </a:t>
            </a:r>
            <a:r>
              <a:rPr lang="en-US" b="1" dirty="0" err="1"/>
              <a:t>programme</a:t>
            </a:r>
            <a:endParaRPr lang="en-US" b="1" dirty="0"/>
          </a:p>
          <a:p>
            <a:endParaRPr lang="en-US" b="0" dirty="0"/>
          </a:p>
          <a:p>
            <a:r>
              <a:rPr lang="en-US" b="0" dirty="0"/>
              <a:t>Explain that when the polio vaccine was introduced in 1956 we can see how rapidly the number of cases of polio in England &amp; Wales dropped. </a:t>
            </a:r>
          </a:p>
          <a:p>
            <a:r>
              <a:rPr lang="en-US" b="0" dirty="0"/>
              <a:t>This was largely due to the number of people that got vaccinated creating herd immunity</a:t>
            </a:r>
          </a:p>
          <a:p>
            <a:endParaRPr lang="en-US" b="0" dirty="0"/>
          </a:p>
        </p:txBody>
      </p:sp>
      <p:sp>
        <p:nvSpPr>
          <p:cNvPr id="6" name="Footer Placeholder 5">
            <a:extLst>
              <a:ext uri="{FF2B5EF4-FFF2-40B4-BE49-F238E27FC236}">
                <a16:creationId xmlns:a16="http://schemas.microsoft.com/office/drawing/2014/main" id="{BAC44E53-2A76-D0C6-123A-754EBE6CF3B0}"/>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6B5759C3-0B66-530D-55B8-ACB2379C8A54}"/>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920041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 </a:t>
            </a:r>
          </a:p>
          <a:p>
            <a:r>
              <a:rPr lang="en-GB" b="1" dirty="0"/>
              <a:t>Key Words: herd immunity, protection, eligible, vaccination programme</a:t>
            </a:r>
          </a:p>
          <a:p>
            <a:endParaRPr lang="en-GB" b="0" dirty="0"/>
          </a:p>
          <a:p>
            <a:r>
              <a:rPr lang="en-GB" b="0" dirty="0"/>
              <a:t>Explain that people in other countries are not necessarily as fortunate as we are here in the UK</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 I understand that vaccines are to help reduce the risk of future illness. </a:t>
            </a:r>
          </a:p>
        </p:txBody>
      </p:sp>
      <p:sp>
        <p:nvSpPr>
          <p:cNvPr id="4" name="Slide Number Placeholder 3"/>
          <p:cNvSpPr>
            <a:spLocks noGrp="1"/>
          </p:cNvSpPr>
          <p:nvPr>
            <p:ph type="sldNum" sz="quarter" idx="5"/>
          </p:nvPr>
        </p:nvSpPr>
        <p:spPr/>
        <p:txBody>
          <a:bodyPr/>
          <a:lstStyle/>
          <a:p>
            <a:fld id="{871B2431-D351-4C6E-A3CF-9DFAC0E3E050}" type="slidenum">
              <a:rPr lang="cs-CZ" smtClean="0"/>
              <a:t>17</a:t>
            </a:fld>
            <a:endParaRPr lang="cs-CZ"/>
          </a:p>
        </p:txBody>
      </p:sp>
    </p:spTree>
    <p:extLst>
      <p:ext uri="{BB962C8B-B14F-4D97-AF65-F5344CB8AC3E}">
        <p14:creationId xmlns:p14="http://schemas.microsoft.com/office/powerpoint/2010/main" val="2642023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GB" dirty="0"/>
              <a:t> </a:t>
            </a:r>
          </a:p>
          <a:p>
            <a:r>
              <a:rPr lang="en-GB" b="1" dirty="0"/>
              <a:t>Key Words: dose, </a:t>
            </a:r>
            <a:endParaRPr lang="en-US" dirty="0"/>
          </a:p>
          <a:p>
            <a:endParaRPr lang="en-US" dirty="0"/>
          </a:p>
          <a:p>
            <a:r>
              <a:rPr lang="en-US" dirty="0"/>
              <a:t>Reiterate its safety here. </a:t>
            </a:r>
          </a:p>
          <a:p>
            <a:endParaRPr lang="en-US" dirty="0"/>
          </a:p>
          <a:p>
            <a:r>
              <a:rPr lang="en-US" dirty="0"/>
              <a:t>LO: I understand that vaccines are medications that are tested and safe to be given, like all medications are tested.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r>
              <a:rPr lang="en-US" b="1" dirty="0"/>
              <a:t>Key Words: vaccine, vaccination, nurse, catch-up clinic</a:t>
            </a:r>
          </a:p>
          <a:p>
            <a:endParaRPr lang="en-US" b="1" dirty="0"/>
          </a:p>
          <a:p>
            <a:r>
              <a:rPr lang="en-US" b="0" dirty="0"/>
              <a:t>Suggest moving this slide so you can give them the info before asking the following checking questions.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Ask them to complete the survey.</a:t>
            </a:r>
          </a:p>
          <a:p>
            <a:r>
              <a:rPr lang="en-US" dirty="0"/>
              <a:t>Keep the sheets together. </a:t>
            </a:r>
          </a:p>
          <a:p>
            <a:r>
              <a:rPr lang="en-US" dirty="0"/>
              <a:t>Anonymous, but can put initials on them to help identify, and this can be removed (or the surveys are pre-coded in advance to save time)</a:t>
            </a:r>
          </a:p>
          <a:p>
            <a:r>
              <a:rPr lang="en-US" dirty="0"/>
              <a:t>Not a test, doesn't matter if they don't know the answers, that's why we're here!</a:t>
            </a:r>
          </a:p>
          <a:p>
            <a:endParaRPr lang="en-US" dirty="0"/>
          </a:p>
          <a:p>
            <a:endParaRPr lang="en-US" dirty="0"/>
          </a:p>
          <a:p>
            <a:endParaRPr lang="en-US" dirty="0"/>
          </a:p>
          <a:p>
            <a:endParaRPr lang="en-US" dirty="0">
              <a:ea typeface="Calibri"/>
              <a:cs typeface="Calibri"/>
            </a:endParaRPr>
          </a:p>
          <a:p>
            <a:r>
              <a:rPr lang="en-US" dirty="0">
                <a:ea typeface="Calibri"/>
                <a:cs typeface="Calibri"/>
              </a:rPr>
              <a:t>NOTES: For sessions being run by teachers in school, the surveys may not be required. </a:t>
            </a:r>
          </a:p>
          <a:p>
            <a:endParaRPr lang="en-US" dirty="0">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 </a:t>
            </a:r>
          </a:p>
          <a:p>
            <a:r>
              <a:rPr lang="en-GB" b="1" dirty="0"/>
              <a:t>Key Words: vaccination, catch-up clinic</a:t>
            </a:r>
          </a:p>
          <a:p>
            <a:endParaRPr lang="en-GB" b="1" dirty="0"/>
          </a:p>
          <a:p>
            <a:r>
              <a:rPr lang="en-GB" b="0" dirty="0"/>
              <a:t>LO: </a:t>
            </a:r>
            <a:r>
              <a:rPr lang="en-GB" sz="1200" kern="1200" dirty="0">
                <a:solidFill>
                  <a:schemeClr val="tx1"/>
                </a:solidFill>
                <a:effectLst/>
                <a:latin typeface="+mn-lt"/>
                <a:ea typeface="+mn-ea"/>
                <a:cs typeface="+mn-cs"/>
              </a:rPr>
              <a:t>I understand it's my responsibility to look after my own health and vaccines are an important way to maintain physical health </a:t>
            </a:r>
            <a:endParaRPr lang="en-GB" b="0" dirty="0"/>
          </a:p>
        </p:txBody>
      </p:sp>
      <p:sp>
        <p:nvSpPr>
          <p:cNvPr id="4" name="Slide Number Placeholder 3"/>
          <p:cNvSpPr>
            <a:spLocks noGrp="1"/>
          </p:cNvSpPr>
          <p:nvPr>
            <p:ph type="sldNum" sz="quarter" idx="5"/>
          </p:nvPr>
        </p:nvSpPr>
        <p:spPr/>
        <p:txBody>
          <a:bodyPr/>
          <a:lstStyle/>
          <a:p>
            <a:fld id="{871B2431-D351-4C6E-A3CF-9DFAC0E3E050}" type="slidenum">
              <a:rPr lang="cs-CZ" smtClean="0"/>
              <a:t>20</a:t>
            </a:fld>
            <a:endParaRPr lang="cs-CZ"/>
          </a:p>
        </p:txBody>
      </p:sp>
    </p:spTree>
    <p:extLst>
      <p:ext uri="{BB962C8B-B14F-4D97-AF65-F5344CB8AC3E}">
        <p14:creationId xmlns:p14="http://schemas.microsoft.com/office/powerpoint/2010/main" val="4195131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a:p>
            <a:r>
              <a:rPr lang="en-US" b="1" dirty="0"/>
              <a:t>Key Words: meningitis </a:t>
            </a:r>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21</a:t>
            </a:fld>
            <a:endParaRPr lang="cs-CZ"/>
          </a:p>
        </p:txBody>
      </p:sp>
    </p:spTree>
    <p:extLst>
      <p:ext uri="{BB962C8B-B14F-4D97-AF65-F5344CB8AC3E}">
        <p14:creationId xmlns:p14="http://schemas.microsoft.com/office/powerpoint/2010/main" val="3043671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a:p>
            <a:r>
              <a:rPr lang="en-US" b="1" dirty="0"/>
              <a:t>Key Words: vaccination, vaccine, disease</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LO: </a:t>
            </a:r>
            <a:r>
              <a:rPr lang="en-GB" sz="1200" kern="1200" dirty="0">
                <a:solidFill>
                  <a:schemeClr val="tx1"/>
                </a:solidFill>
                <a:effectLst/>
                <a:latin typeface="+mn-lt"/>
                <a:ea typeface="+mn-ea"/>
                <a:cs typeface="+mn-cs"/>
              </a:rPr>
              <a:t>I understand it's my responsibility to look after my own health and vaccines are an important way to maintain physical health </a:t>
            </a:r>
            <a:endParaRPr lang="en-GB" b="0" dirty="0"/>
          </a:p>
        </p:txBody>
      </p:sp>
      <p:sp>
        <p:nvSpPr>
          <p:cNvPr id="4" name="Slide Number Placeholder 3"/>
          <p:cNvSpPr>
            <a:spLocks noGrp="1"/>
          </p:cNvSpPr>
          <p:nvPr>
            <p:ph type="sldNum" sz="quarter" idx="5"/>
          </p:nvPr>
        </p:nvSpPr>
        <p:spPr/>
        <p:txBody>
          <a:bodyPr/>
          <a:lstStyle/>
          <a:p>
            <a:fld id="{871B2431-D351-4C6E-A3CF-9DFAC0E3E050}" type="slidenum">
              <a:rPr lang="cs-CZ" smtClean="0"/>
              <a:t>22</a:t>
            </a:fld>
            <a:endParaRPr lang="cs-CZ"/>
          </a:p>
        </p:txBody>
      </p:sp>
    </p:spTree>
    <p:extLst>
      <p:ext uri="{BB962C8B-B14F-4D97-AF65-F5344CB8AC3E}">
        <p14:creationId xmlns:p14="http://schemas.microsoft.com/office/powerpoint/2010/main" val="4118418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a:p>
            <a:r>
              <a:rPr lang="en-US" b="1" dirty="0"/>
              <a:t>Key Words: vaccine, vaccination, herd immunity</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LO: </a:t>
            </a:r>
            <a:r>
              <a:rPr lang="en-GB" sz="1200" kern="1200" dirty="0">
                <a:solidFill>
                  <a:schemeClr val="tx1"/>
                </a:solidFill>
                <a:effectLst/>
                <a:latin typeface="+mn-lt"/>
                <a:ea typeface="+mn-ea"/>
                <a:cs typeface="+mn-cs"/>
              </a:rPr>
              <a:t>I understand the importance of vaccines in protecting myself from illness and understand that I am protecting others from illness. </a:t>
            </a:r>
          </a:p>
        </p:txBody>
      </p:sp>
      <p:sp>
        <p:nvSpPr>
          <p:cNvPr id="4" name="Slide Number Placeholder 3"/>
          <p:cNvSpPr>
            <a:spLocks noGrp="1"/>
          </p:cNvSpPr>
          <p:nvPr>
            <p:ph type="sldNum" sz="quarter" idx="5"/>
          </p:nvPr>
        </p:nvSpPr>
        <p:spPr/>
        <p:txBody>
          <a:bodyPr/>
          <a:lstStyle/>
          <a:p>
            <a:fld id="{871B2431-D351-4C6E-A3CF-9DFAC0E3E050}" type="slidenum">
              <a:rPr lang="cs-CZ" smtClean="0"/>
              <a:t>23</a:t>
            </a:fld>
            <a:endParaRPr lang="cs-CZ"/>
          </a:p>
        </p:txBody>
      </p:sp>
    </p:spTree>
    <p:extLst>
      <p:ext uri="{BB962C8B-B14F-4D97-AF65-F5344CB8AC3E}">
        <p14:creationId xmlns:p14="http://schemas.microsoft.com/office/powerpoint/2010/main" val="3235409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a:p>
            <a:r>
              <a:rPr lang="en-US" b="1" dirty="0"/>
              <a:t>Key Words: disease, virus </a:t>
            </a:r>
          </a:p>
          <a:p>
            <a:endParaRPr lang="en-US" b="0" dirty="0"/>
          </a:p>
          <a:p>
            <a:r>
              <a:rPr lang="en-US" b="0" dirty="0"/>
              <a:t>The vaccination vaccinates you against the virus, so you don’t end up developing the disease. </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LO: </a:t>
            </a:r>
            <a:r>
              <a:rPr lang="en-GB" sz="1200" kern="1200" dirty="0">
                <a:solidFill>
                  <a:schemeClr val="tx1"/>
                </a:solidFill>
                <a:effectLst/>
                <a:latin typeface="+mn-lt"/>
                <a:ea typeface="+mn-ea"/>
                <a:cs typeface="+mn-cs"/>
              </a:rPr>
              <a:t>I understand the importance of vaccines in protecting myself from illness and understand that I am protecting others from illness. </a:t>
            </a:r>
          </a:p>
        </p:txBody>
      </p:sp>
      <p:sp>
        <p:nvSpPr>
          <p:cNvPr id="4" name="Slide Number Placeholder 3"/>
          <p:cNvSpPr>
            <a:spLocks noGrp="1"/>
          </p:cNvSpPr>
          <p:nvPr>
            <p:ph type="sldNum" sz="quarter" idx="5"/>
          </p:nvPr>
        </p:nvSpPr>
        <p:spPr/>
        <p:txBody>
          <a:bodyPr/>
          <a:lstStyle/>
          <a:p>
            <a:fld id="{871B2431-D351-4C6E-A3CF-9DFAC0E3E050}" type="slidenum">
              <a:rPr lang="cs-CZ" smtClean="0"/>
              <a:t>24</a:t>
            </a:fld>
            <a:endParaRPr lang="cs-CZ"/>
          </a:p>
        </p:txBody>
      </p:sp>
    </p:spTree>
    <p:extLst>
      <p:ext uri="{BB962C8B-B14F-4D97-AF65-F5344CB8AC3E}">
        <p14:creationId xmlns:p14="http://schemas.microsoft.com/office/powerpoint/2010/main" val="3351238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a:p>
            <a:endParaRPr lang="en-US" b="1" dirty="0"/>
          </a:p>
          <a:p>
            <a:r>
              <a:rPr lang="en-US" b="0" dirty="0"/>
              <a:t>LO: </a:t>
            </a:r>
            <a:r>
              <a:rPr lang="en-GB" sz="1200" kern="1200" dirty="0">
                <a:solidFill>
                  <a:schemeClr val="tx1"/>
                </a:solidFill>
                <a:effectLst/>
                <a:latin typeface="+mn-lt"/>
                <a:ea typeface="+mn-ea"/>
                <a:cs typeface="+mn-cs"/>
              </a:rPr>
              <a:t>I understand that vaccines are medications that are tested and safe to be given, like all medications are tested. </a:t>
            </a:r>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25</a:t>
            </a:fld>
            <a:endParaRPr lang="cs-CZ"/>
          </a:p>
        </p:txBody>
      </p:sp>
    </p:spTree>
    <p:extLst>
      <p:ext uri="{BB962C8B-B14F-4D97-AF65-F5344CB8AC3E}">
        <p14:creationId xmlns:p14="http://schemas.microsoft.com/office/powerpoint/2010/main" val="32710413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EB8C3-BAC6-8031-01EC-B832310C0B76}"/>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0244FDEE-71DD-9F45-698D-49ACA060F529}"/>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32584525-4797-FE16-FC3B-8CD76DADFF2C}"/>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5C6FEF1D-E381-B108-F928-4A7D0809B0EA}"/>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C4834973-99E0-0801-F9C9-3A85BE17B764}"/>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r>
              <a:rPr lang="en-US" b="1" dirty="0"/>
              <a:t>Key Words: walkthrough, side effects(?), misinformation(?)</a:t>
            </a:r>
          </a:p>
          <a:p>
            <a:r>
              <a:rPr lang="en-US" b="0" dirty="0"/>
              <a:t>Explain that this was filmed up the road in Kings Academy, so this is going to very similar to your experience. </a:t>
            </a:r>
          </a:p>
          <a:p>
            <a:r>
              <a:rPr lang="en-US" b="0" dirty="0"/>
              <a:t>TRIGGER WARNING – the girl is going to get the vaccine in the video, so if you are a bit scared of needles, then feel free to look away. </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LO: </a:t>
            </a:r>
            <a:r>
              <a:rPr lang="en-GB" sz="1200" kern="1200" dirty="0">
                <a:solidFill>
                  <a:schemeClr val="tx1"/>
                </a:solidFill>
                <a:effectLst/>
                <a:latin typeface="+mn-lt"/>
                <a:ea typeface="+mn-ea"/>
                <a:cs typeface="+mn-cs"/>
              </a:rPr>
              <a:t>I can identify misinformation that was online or on social media in relation to vaccines and how that links to my physical health. </a:t>
            </a:r>
            <a:endParaRPr lang="en-GB" sz="1200" b="0" kern="1200" dirty="0">
              <a:solidFill>
                <a:schemeClr val="tx1"/>
              </a:solidFill>
              <a:effectLst/>
              <a:latin typeface="+mn-lt"/>
              <a:ea typeface="+mn-ea"/>
              <a:cs typeface="+mn-cs"/>
            </a:endParaRPr>
          </a:p>
          <a:p>
            <a:endParaRPr lang="en-US" b="0" dirty="0"/>
          </a:p>
        </p:txBody>
      </p:sp>
      <p:sp>
        <p:nvSpPr>
          <p:cNvPr id="6" name="Footer Placeholder 5">
            <a:extLst>
              <a:ext uri="{FF2B5EF4-FFF2-40B4-BE49-F238E27FC236}">
                <a16:creationId xmlns:a16="http://schemas.microsoft.com/office/drawing/2014/main" id="{DC14B1BE-E4AD-91F8-7084-361D184EF81D}"/>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31285848-5F44-104E-A6E7-B82BBB9FAD25}"/>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8714874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a:p>
            <a:r>
              <a:rPr lang="en-US" b="1" dirty="0"/>
              <a:t>Key Words: side effects, advice</a:t>
            </a:r>
          </a:p>
          <a:p>
            <a:r>
              <a:rPr lang="en-US" dirty="0"/>
              <a:t>Make sure that students understand the difference between common side effects, which are normal for most people, but if they continue to feel unwell, then they must seek medical advice from the appropriate service. </a:t>
            </a:r>
          </a:p>
          <a:p>
            <a:r>
              <a:rPr lang="en-US" dirty="0"/>
              <a:t>Elicit from the pupils – the image will come in on click, but give pupils some time to come up with answers themselves (much more likely to remember this way if they have to recall the info)</a:t>
            </a:r>
          </a:p>
          <a:p>
            <a:r>
              <a:rPr lang="en-US" dirty="0"/>
              <a:t>GP </a:t>
            </a:r>
          </a:p>
          <a:p>
            <a:r>
              <a:rPr lang="en-US" dirty="0"/>
              <a:t>Dr</a:t>
            </a:r>
          </a:p>
          <a:p>
            <a:r>
              <a:rPr lang="en-US" dirty="0"/>
              <a:t>NHS 111</a:t>
            </a:r>
          </a:p>
          <a:p>
            <a:r>
              <a:rPr lang="en-US" dirty="0"/>
              <a:t>Emergency Services – 999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Pharmacies</a:t>
            </a:r>
          </a:p>
          <a:p>
            <a:r>
              <a:rPr lang="en-US" dirty="0"/>
              <a:t>Trusted adult at home (parent, carer, grandparent)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Trusted adult at school (teacher, teaching assistant, School Nurse)</a:t>
            </a:r>
          </a:p>
          <a:p>
            <a:endParaRPr lang="en-US" dirty="0"/>
          </a:p>
          <a:p>
            <a:r>
              <a:rPr lang="en-US" dirty="0"/>
              <a:t>LO: I know how to access the right services when I need medical help. I know when I need to contact health services.  </a:t>
            </a:r>
          </a:p>
        </p:txBody>
      </p:sp>
      <p:sp>
        <p:nvSpPr>
          <p:cNvPr id="4" name="Slide Number Placeholder 3"/>
          <p:cNvSpPr>
            <a:spLocks noGrp="1"/>
          </p:cNvSpPr>
          <p:nvPr>
            <p:ph type="sldNum" sz="quarter" idx="5"/>
          </p:nvPr>
        </p:nvSpPr>
        <p:spPr/>
        <p:txBody>
          <a:bodyPr/>
          <a:lstStyle/>
          <a:p>
            <a:fld id="{871B2431-D351-4C6E-A3CF-9DFAC0E3E050}" type="slidenum">
              <a:rPr lang="cs-CZ" smtClean="0"/>
              <a:t>27</a:t>
            </a:fld>
            <a:endParaRPr lang="cs-CZ"/>
          </a:p>
        </p:txBody>
      </p:sp>
    </p:spTree>
    <p:extLst>
      <p:ext uri="{BB962C8B-B14F-4D97-AF65-F5344CB8AC3E}">
        <p14:creationId xmlns:p14="http://schemas.microsoft.com/office/powerpoint/2010/main" val="1309315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a:p>
            <a:r>
              <a:rPr lang="en-US" b="1" dirty="0"/>
              <a:t>Key Words: consent, eligible, </a:t>
            </a:r>
          </a:p>
          <a:p>
            <a:r>
              <a:rPr lang="en-GB" dirty="0"/>
              <a:t>Explain that it is necessary that your parents and carers consent, where possible, for you to have the vaccination in advance of vaccination day, so that we can be sure you’ll be asked to go along and get it </a:t>
            </a:r>
          </a:p>
          <a:p>
            <a:r>
              <a:rPr lang="en-GB" dirty="0"/>
              <a:t>Explain how it’s done in their school – find out in advance</a:t>
            </a:r>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28</a:t>
            </a:fld>
            <a:endParaRPr lang="cs-CZ"/>
          </a:p>
        </p:txBody>
      </p:sp>
    </p:spTree>
    <p:extLst>
      <p:ext uri="{BB962C8B-B14F-4D97-AF65-F5344CB8AC3E}">
        <p14:creationId xmlns:p14="http://schemas.microsoft.com/office/powerpoint/2010/main" val="26077474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96F11-9A41-5B29-03D6-579BB46D5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25B836-FCCE-6849-0D71-F5713803A06A}"/>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C1C882ED-02AB-0BF2-55E5-AA189B3C13BE}"/>
              </a:ext>
            </a:extLst>
          </p:cNvPr>
          <p:cNvSpPr>
            <a:spLocks noGrp="1"/>
          </p:cNvSpPr>
          <p:nvPr>
            <p:ph type="body" idx="1"/>
          </p:nvPr>
        </p:nvSpPr>
        <p:spPr/>
        <p:txBody>
          <a:bodyPr/>
          <a:lstStyle/>
          <a:p>
            <a:endParaRPr lang="en-US" dirty="0"/>
          </a:p>
          <a:p>
            <a:r>
              <a:rPr lang="en-US" b="1" dirty="0"/>
              <a:t>Key Words: consent, (Gillick) competence</a:t>
            </a:r>
          </a:p>
          <a:p>
            <a:r>
              <a:rPr lang="en-GB" dirty="0"/>
              <a:t>Explain that it is possible to give consent for yourself, if they meet the criteria</a:t>
            </a:r>
          </a:p>
          <a:p>
            <a:r>
              <a:rPr lang="en-GB" dirty="0"/>
              <a:t>However, reiterate that it is best/better, where possible, to have these conversations with parent, carer or guardian. </a:t>
            </a:r>
          </a:p>
          <a:p>
            <a:r>
              <a:rPr lang="en-GB" dirty="0"/>
              <a:t>Remind them that they won’t ever be forced to have the vaccine if they really don’t want it, but if they’re not sure it can be a good ideas to consent anyway, as this will give them the opportunity to talk it through the nurse themselves, and ask any questions they may have.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LO: </a:t>
            </a:r>
            <a:r>
              <a:rPr lang="en-GB" sz="1200" kern="1200" dirty="0">
                <a:solidFill>
                  <a:schemeClr val="tx1"/>
                </a:solidFill>
                <a:effectLst/>
                <a:latin typeface="+mn-lt"/>
                <a:ea typeface="+mn-ea"/>
                <a:cs typeface="+mn-cs"/>
              </a:rPr>
              <a:t>I understand it's my responsibility to look after my own health and vaccines are an important way to maintain physical health </a:t>
            </a:r>
            <a:endParaRPr lang="en-GB" b="0" dirty="0"/>
          </a:p>
        </p:txBody>
      </p:sp>
      <p:sp>
        <p:nvSpPr>
          <p:cNvPr id="4" name="Slide Number Placeholder 3">
            <a:extLst>
              <a:ext uri="{FF2B5EF4-FFF2-40B4-BE49-F238E27FC236}">
                <a16:creationId xmlns:a16="http://schemas.microsoft.com/office/drawing/2014/main" id="{930B09E6-C481-8726-38F6-22D428CAB321}"/>
              </a:ext>
            </a:extLst>
          </p:cNvPr>
          <p:cNvSpPr>
            <a:spLocks noGrp="1"/>
          </p:cNvSpPr>
          <p:nvPr>
            <p:ph type="sldNum" sz="quarter" idx="5"/>
          </p:nvPr>
        </p:nvSpPr>
        <p:spPr/>
        <p:txBody>
          <a:bodyPr/>
          <a:lstStyle/>
          <a:p>
            <a:fld id="{871B2431-D351-4C6E-A3CF-9DFAC0E3E050}" type="slidenum">
              <a:rPr lang="cs-CZ" smtClean="0"/>
              <a:t>29</a:t>
            </a:fld>
            <a:endParaRPr lang="cs-CZ"/>
          </a:p>
        </p:txBody>
      </p:sp>
    </p:spTree>
    <p:extLst>
      <p:ext uri="{BB962C8B-B14F-4D97-AF65-F5344CB8AC3E}">
        <p14:creationId xmlns:p14="http://schemas.microsoft.com/office/powerpoint/2010/main" val="1602680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Read through the objectives and what we hope to learn by the end of the session. </a:t>
            </a:r>
          </a:p>
          <a:p>
            <a:r>
              <a:rPr lang="en-US" dirty="0"/>
              <a:t>Read as they are on the slide, as it’s too confusing to listen on one thing and read another.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a:p>
            <a:r>
              <a:rPr lang="en-US" dirty="0"/>
              <a:t>Ask students to complete the post-session survey</a:t>
            </a:r>
          </a:p>
          <a:p>
            <a:r>
              <a:rPr lang="en-US" dirty="0"/>
              <a:t>Explain that this is an opportunity to show how much they have learned about vaccines this lesson. </a:t>
            </a:r>
          </a:p>
          <a:p>
            <a:endParaRPr lang="en-US" dirty="0">
              <a:ea typeface="Calibri"/>
              <a:cs typeface="Calibri"/>
            </a:endParaRPr>
          </a:p>
          <a:p>
            <a:r>
              <a:rPr lang="en-US" dirty="0"/>
              <a:t>NOTES: For sessions being run by teachers in school, the surveys may not be required. </a:t>
            </a:r>
          </a:p>
        </p:txBody>
      </p:sp>
      <p:sp>
        <p:nvSpPr>
          <p:cNvPr id="4" name="Slide Number Placeholder 3"/>
          <p:cNvSpPr>
            <a:spLocks noGrp="1"/>
          </p:cNvSpPr>
          <p:nvPr>
            <p:ph type="sldNum" sz="quarter" idx="5"/>
          </p:nvPr>
        </p:nvSpPr>
        <p:spPr/>
        <p:txBody>
          <a:bodyPr/>
          <a:lstStyle/>
          <a:p>
            <a:fld id="{871B2431-D351-4C6E-A3CF-9DFAC0E3E050}" type="slidenum">
              <a:rPr lang="cs-CZ" smtClean="0"/>
              <a:t>30</a:t>
            </a:fld>
            <a:endParaRPr lang="cs-CZ"/>
          </a:p>
        </p:txBody>
      </p:sp>
    </p:spTree>
    <p:extLst>
      <p:ext uri="{BB962C8B-B14F-4D97-AF65-F5344CB8AC3E}">
        <p14:creationId xmlns:p14="http://schemas.microsoft.com/office/powerpoint/2010/main" val="16425775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a:p>
            <a:r>
              <a:rPr lang="en-US" dirty="0"/>
              <a:t>Ask if pupils have any questions, remind them that they can also leave and questions/comments in the last section on their survey and we’ll do our best to get the answers back to then anonymously. </a:t>
            </a:r>
          </a:p>
          <a:p>
            <a:endParaRPr lang="en-US" dirty="0"/>
          </a:p>
          <a:p>
            <a:r>
              <a:rPr lang="en-US" dirty="0"/>
              <a:t>Extra task if needed to fill time/final check of understanding: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Get students to write down one question each on their whiteboards. It can be about anything we’ve learned so far this lesson. </a:t>
            </a:r>
          </a:p>
          <a:p>
            <a:r>
              <a:rPr lang="en-GB" dirty="0"/>
              <a:t>Ask for volunteers to ask their question to the class</a:t>
            </a:r>
          </a:p>
          <a:p>
            <a:r>
              <a:rPr lang="en-GB" dirty="0"/>
              <a:t>Ask for hands up to answer it  - person who answers, then asks their question to the class, and so on and so forth. </a:t>
            </a:r>
          </a:p>
          <a:p>
            <a:r>
              <a:rPr lang="en-GB" dirty="0"/>
              <a:t>Continue until bell goes/all are stood up behind chairs. </a:t>
            </a:r>
            <a:endParaRPr lang="en-GB" b="0" dirty="0"/>
          </a:p>
        </p:txBody>
      </p:sp>
      <p:sp>
        <p:nvSpPr>
          <p:cNvPr id="4" name="Slide Number Placeholder 3"/>
          <p:cNvSpPr>
            <a:spLocks noGrp="1"/>
          </p:cNvSpPr>
          <p:nvPr>
            <p:ph type="sldNum" sz="quarter" idx="5"/>
          </p:nvPr>
        </p:nvSpPr>
        <p:spPr/>
        <p:txBody>
          <a:bodyPr/>
          <a:lstStyle/>
          <a:p>
            <a:fld id="{871B2431-D351-4C6E-A3CF-9DFAC0E3E050}" type="slidenum">
              <a:rPr lang="cs-CZ" smtClean="0"/>
              <a:t>31</a:t>
            </a:fld>
            <a:endParaRPr lang="cs-CZ"/>
          </a:p>
        </p:txBody>
      </p:sp>
    </p:spTree>
    <p:extLst>
      <p:ext uri="{BB962C8B-B14F-4D97-AF65-F5344CB8AC3E}">
        <p14:creationId xmlns:p14="http://schemas.microsoft.com/office/powerpoint/2010/main" val="6888854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a:p>
            <a:r>
              <a:rPr lang="en-US" b="1" dirty="0"/>
              <a:t>Key Words: NHS, trusted sources, misinformation</a:t>
            </a:r>
          </a:p>
          <a:p>
            <a:endParaRPr lang="en-US" b="0" dirty="0"/>
          </a:p>
          <a:p>
            <a:r>
              <a:rPr lang="en-US" b="0" dirty="0"/>
              <a:t>Remind students that it’s important to use trusted sources to ensure you are getting accurate and up to date information.</a:t>
            </a:r>
          </a:p>
          <a:p>
            <a:r>
              <a:rPr lang="en-US" b="0" dirty="0"/>
              <a:t>Include BBC bitesize, charity websites, WHO… here too? </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LO: </a:t>
            </a:r>
            <a:r>
              <a:rPr lang="en-GB" sz="1200" kern="1200" dirty="0">
                <a:solidFill>
                  <a:schemeClr val="tx1"/>
                </a:solidFill>
                <a:effectLst/>
                <a:latin typeface="+mn-lt"/>
                <a:ea typeface="+mn-ea"/>
                <a:cs typeface="+mn-cs"/>
              </a:rPr>
              <a:t>I can identify misinformation that was online or on social media in relation to vaccines and how that links to my physical health. </a:t>
            </a:r>
            <a:endParaRPr lang="en-GB" sz="1200" b="0"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5"/>
          </p:nvPr>
        </p:nvSpPr>
        <p:spPr/>
        <p:txBody>
          <a:bodyPr/>
          <a:lstStyle/>
          <a:p>
            <a:fld id="{871B2431-D351-4C6E-A3CF-9DFAC0E3E050}" type="slidenum">
              <a:rPr lang="cs-CZ" smtClean="0"/>
              <a:t>32</a:t>
            </a:fld>
            <a:endParaRPr lang="cs-CZ"/>
          </a:p>
        </p:txBody>
      </p:sp>
    </p:spTree>
    <p:extLst>
      <p:ext uri="{BB962C8B-B14F-4D97-AF65-F5344CB8AC3E}">
        <p14:creationId xmlns:p14="http://schemas.microsoft.com/office/powerpoint/2010/main" val="28670201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 </a:t>
            </a:r>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33</a:t>
            </a:fld>
            <a:endParaRPr lang="cs-CZ"/>
          </a:p>
        </p:txBody>
      </p:sp>
    </p:spTree>
    <p:extLst>
      <p:ext uri="{BB962C8B-B14F-4D97-AF65-F5344CB8AC3E}">
        <p14:creationId xmlns:p14="http://schemas.microsoft.com/office/powerpoint/2010/main" val="28575401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r>
              <a:rPr lang="en-US" dirty="0"/>
              <a:t>Suggest to cut</a:t>
            </a:r>
          </a:p>
          <a:p>
            <a:endParaRPr lang="en-US" dirty="0"/>
          </a:p>
          <a:p>
            <a:r>
              <a:rPr lang="en-US" dirty="0"/>
              <a:t>Work in their groups</a:t>
            </a:r>
          </a:p>
          <a:p>
            <a:r>
              <a:rPr lang="en-US" dirty="0"/>
              <a:t>Explain that they have some comments in their packs/can read from the board as a whole class activity</a:t>
            </a:r>
          </a:p>
          <a:p>
            <a:r>
              <a:rPr lang="en-US" dirty="0"/>
              <a:t>Read the </a:t>
            </a:r>
            <a:r>
              <a:rPr lang="en-US" dirty="0" err="1"/>
              <a:t>coloured</a:t>
            </a:r>
            <a:r>
              <a:rPr lang="en-US" dirty="0"/>
              <a:t> speech bubbles and answer the questions on the slide.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LO: </a:t>
            </a:r>
            <a:r>
              <a:rPr lang="en-GB" sz="1200" kern="1200" dirty="0">
                <a:solidFill>
                  <a:schemeClr val="tx1"/>
                </a:solidFill>
                <a:effectLst/>
                <a:latin typeface="+mn-lt"/>
                <a:ea typeface="+mn-ea"/>
                <a:cs typeface="+mn-cs"/>
              </a:rPr>
              <a:t>I can identify misinformation that was online or on social media in relation to vaccines and how that links to my physical health. </a:t>
            </a:r>
            <a:endParaRPr lang="en-GB" sz="1200" b="0" kern="1200" dirty="0">
              <a:solidFill>
                <a:schemeClr val="tx1"/>
              </a:solidFill>
              <a:effectLst/>
              <a:latin typeface="+mn-lt"/>
              <a:ea typeface="+mn-ea"/>
              <a:cs typeface="+mn-cs"/>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r>
              <a:rPr lang="en-US" b="1" dirty="0"/>
              <a:t>Key Words: misinformation</a:t>
            </a:r>
          </a:p>
          <a:p>
            <a:endParaRPr lang="en-US" b="1" dirty="0"/>
          </a:p>
          <a:p>
            <a:r>
              <a:rPr lang="en-US" dirty="0"/>
              <a:t>Suggest to cut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LO: </a:t>
            </a:r>
            <a:r>
              <a:rPr lang="en-GB" sz="1200" kern="1200" dirty="0">
                <a:solidFill>
                  <a:schemeClr val="tx1"/>
                </a:solidFill>
                <a:effectLst/>
                <a:latin typeface="+mn-lt"/>
                <a:ea typeface="+mn-ea"/>
                <a:cs typeface="+mn-cs"/>
              </a:rPr>
              <a:t>I can identify misinformation that was online or on social media in relation to vaccines and how that links to my physical health. </a:t>
            </a:r>
            <a:endParaRPr lang="en-GB" sz="1200" b="0" kern="1200" dirty="0">
              <a:solidFill>
                <a:schemeClr val="tx1"/>
              </a:solidFill>
              <a:effectLst/>
              <a:latin typeface="+mn-lt"/>
              <a:ea typeface="+mn-ea"/>
              <a:cs typeface="+mn-cs"/>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Words: misinformation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Suggest to cut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LO: </a:t>
            </a:r>
            <a:r>
              <a:rPr lang="en-GB" sz="1200" kern="1200" dirty="0">
                <a:solidFill>
                  <a:schemeClr val="tx1"/>
                </a:solidFill>
                <a:effectLst/>
                <a:latin typeface="+mn-lt"/>
                <a:ea typeface="+mn-ea"/>
                <a:cs typeface="+mn-cs"/>
              </a:rPr>
              <a:t>I can identify misinformation that was online or on social media in relation to vaccines and how that links to my physical health. </a:t>
            </a:r>
            <a:endParaRPr lang="en-GB" sz="1200" b="0" kern="1200" dirty="0">
              <a:solidFill>
                <a:schemeClr val="tx1"/>
              </a:solidFill>
              <a:effectLst/>
              <a:latin typeface="+mn-lt"/>
              <a:ea typeface="+mn-ea"/>
              <a:cs typeface="+mn-cs"/>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Words: misinformation</a:t>
            </a:r>
          </a:p>
          <a:p>
            <a:endParaRPr lang="en-US" dirty="0"/>
          </a:p>
          <a:p>
            <a:r>
              <a:rPr lang="en-US" dirty="0"/>
              <a:t>Suggest to cut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LO: </a:t>
            </a:r>
            <a:r>
              <a:rPr lang="en-GB" sz="1200" kern="1200" dirty="0">
                <a:solidFill>
                  <a:schemeClr val="tx1"/>
                </a:solidFill>
                <a:effectLst/>
                <a:latin typeface="+mn-lt"/>
                <a:ea typeface="+mn-ea"/>
                <a:cs typeface="+mn-cs"/>
              </a:rPr>
              <a:t>I can identify misinformation that was online or on social media in relation to vaccines and how that links to my physical health. </a:t>
            </a:r>
            <a:endParaRPr lang="en-GB" sz="1200" b="0" kern="1200" dirty="0">
              <a:solidFill>
                <a:schemeClr val="tx1"/>
              </a:solidFill>
              <a:effectLst/>
              <a:latin typeface="+mn-lt"/>
              <a:ea typeface="+mn-ea"/>
              <a:cs typeface="+mn-cs"/>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Words: misinformation</a:t>
            </a:r>
          </a:p>
          <a:p>
            <a:endParaRPr lang="en-US" dirty="0"/>
          </a:p>
          <a:p>
            <a:r>
              <a:rPr lang="en-US" dirty="0"/>
              <a:t>Suggest to cut</a:t>
            </a:r>
          </a:p>
          <a:p>
            <a:endParaRPr lang="en-US" dirty="0"/>
          </a:p>
          <a:p>
            <a:r>
              <a:rPr lang="en-US" dirty="0"/>
              <a:t>Go through together as a whole class and ask if anyone wants to share any thoughts about this. </a:t>
            </a:r>
          </a:p>
          <a:p>
            <a:r>
              <a:rPr lang="en-US" dirty="0"/>
              <a:t>Remind them of the white text and how this is the correct information.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LO: </a:t>
            </a:r>
            <a:r>
              <a:rPr lang="en-GB" sz="1200" kern="1200" dirty="0">
                <a:solidFill>
                  <a:schemeClr val="tx1"/>
                </a:solidFill>
                <a:effectLst/>
                <a:latin typeface="+mn-lt"/>
                <a:ea typeface="+mn-ea"/>
                <a:cs typeface="+mn-cs"/>
              </a:rPr>
              <a:t>I can identify misinformation that was online or on social media in relation to vaccines and how that links to my physical health. </a:t>
            </a:r>
            <a:endParaRPr lang="en-GB" sz="1200" b="0" kern="1200" dirty="0">
              <a:solidFill>
                <a:schemeClr val="tx1"/>
              </a:solidFill>
              <a:effectLst/>
              <a:latin typeface="+mn-lt"/>
              <a:ea typeface="+mn-ea"/>
              <a:cs typeface="+mn-cs"/>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Words: pros &amp; cons, side effects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Elicit meaning of ‘pro’ and ‘con’ from the group (previous lessons suggest some students are clear on their meaning)</a:t>
            </a:r>
          </a:p>
          <a:p>
            <a:r>
              <a:rPr lang="en-US" dirty="0"/>
              <a:t>Depending on classroom layout/time, activity can be: </a:t>
            </a:r>
          </a:p>
          <a:p>
            <a:r>
              <a:rPr lang="en-US" dirty="0"/>
              <a:t>Pair work </a:t>
            </a:r>
          </a:p>
          <a:p>
            <a:r>
              <a:rPr lang="en-US" dirty="0"/>
              <a:t>Small group task</a:t>
            </a:r>
          </a:p>
          <a:p>
            <a:r>
              <a:rPr lang="en-US" dirty="0"/>
              <a:t>Whole class discussion  </a:t>
            </a:r>
          </a:p>
          <a:p>
            <a:r>
              <a:rPr lang="en-US" dirty="0"/>
              <a:t>Might need to start them off with some suggestions (judge based on group needs)</a:t>
            </a:r>
          </a:p>
          <a:p>
            <a:endParaRPr lang="en-US" dirty="0"/>
          </a:p>
          <a:p>
            <a:r>
              <a:rPr lang="en-US" dirty="0"/>
              <a:t>Can be done on mini whiteboards, tablets, paper, books</a:t>
            </a:r>
          </a:p>
          <a:p>
            <a:r>
              <a:rPr lang="en-US" dirty="0"/>
              <a:t>Provide whole class feedback at the end</a:t>
            </a:r>
          </a:p>
          <a:p>
            <a:r>
              <a:rPr lang="en-US" dirty="0"/>
              <a:t>Highly likely that something like ‘side effects’ will come up here as a con, so it is important to myth-bust this (will be addressed in more detail when medical advice &amp; assistance is mentioned later)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03404-29E1-F5CE-C89A-291482564DB2}"/>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69C599-D5A3-E869-12EF-3370988F4244}"/>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1026DFB3-CF23-5F9E-FDB3-44149F381F97}"/>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696D19EA-E721-7054-CB55-F0695291C16E}"/>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73DC32DC-2FC0-0F7E-8DA6-68D912770124}"/>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Read through the questions and let them know what to look out for as they watch the video</a:t>
            </a:r>
          </a:p>
          <a:p>
            <a:r>
              <a:rPr lang="en-US" dirty="0"/>
              <a:t>but reassure them that we’ll go through the answers together afterwards. </a:t>
            </a:r>
          </a:p>
        </p:txBody>
      </p:sp>
      <p:sp>
        <p:nvSpPr>
          <p:cNvPr id="6" name="Footer Placeholder 5">
            <a:extLst>
              <a:ext uri="{FF2B5EF4-FFF2-40B4-BE49-F238E27FC236}">
                <a16:creationId xmlns:a16="http://schemas.microsoft.com/office/drawing/2014/main" id="{95F3C32F-3D56-5D4B-8F6E-BE3B73B03673}"/>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00DF55EB-3685-6E4E-9389-72F640FDE62B}"/>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87384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Words: vaccine, vaccination, </a:t>
            </a:r>
            <a:r>
              <a:rPr lang="en-US" b="1" dirty="0" err="1"/>
              <a:t>immunisation</a:t>
            </a:r>
            <a:r>
              <a:rPr lang="en-US" b="1" dirty="0"/>
              <a:t>, immune system, antibodies, virus, disease</a:t>
            </a:r>
            <a:endParaRPr lang="en-US" dirty="0"/>
          </a:p>
          <a:p>
            <a:r>
              <a:rPr lang="en-US" dirty="0"/>
              <a:t>Play video</a:t>
            </a:r>
          </a:p>
          <a:p>
            <a:r>
              <a:rPr lang="en-US" dirty="0"/>
              <a:t>Link to watch externally if it doesn't work: </a:t>
            </a:r>
            <a:endParaRPr lang="en-GB" dirty="0"/>
          </a:p>
          <a:p>
            <a:r>
              <a:rPr lang="en-US" dirty="0"/>
              <a:t>https://www.youtube.com/watch?v=KxCS-zBCnJo</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 </a:t>
            </a:r>
            <a:r>
              <a:rPr lang="en-GB" sz="1200" kern="1200" dirty="0">
                <a:solidFill>
                  <a:schemeClr val="tx1"/>
                </a:solidFill>
                <a:effectLst/>
                <a:latin typeface="+mn-lt"/>
                <a:ea typeface="+mn-ea"/>
                <a:cs typeface="+mn-cs"/>
              </a:rPr>
              <a:t>I understand the importance of vaccines in protecting myself from illness and understand that I am protecting others from illness. </a:t>
            </a:r>
            <a:endParaRPr lang="en-US" dirty="0"/>
          </a:p>
          <a:p>
            <a:r>
              <a:rPr lang="en-US" dirty="0"/>
              <a:t>LO: I understand it's my responsibility to look after my own health and vaccines are an important way to maintain physical health.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 I understand that vaccines are to help reduce the risk of future illness.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Words: vaccine, vaccination, </a:t>
            </a:r>
            <a:r>
              <a:rPr lang="en-US" b="1" dirty="0" err="1"/>
              <a:t>immunisation</a:t>
            </a:r>
            <a:r>
              <a:rPr lang="en-US" b="1" dirty="0"/>
              <a:t>, immune system, antibodies, virus, disease, know-how</a:t>
            </a:r>
            <a:endParaRPr lang="en-US" dirty="0"/>
          </a:p>
          <a:p>
            <a:r>
              <a:rPr lang="en-US" dirty="0"/>
              <a:t>Go through each question and elicit answers from the class. Green boxes with answers should appear on click. </a:t>
            </a:r>
          </a:p>
          <a:p>
            <a:r>
              <a:rPr lang="en-US" dirty="0"/>
              <a:t>Ask the bonus questions below:</a:t>
            </a:r>
          </a:p>
          <a:p>
            <a:r>
              <a:rPr lang="en-US" dirty="0"/>
              <a:t>What could happen if people don’t get vaccinated? – some of these diseases might start to spread in our communities again</a:t>
            </a:r>
          </a:p>
          <a:p>
            <a:r>
              <a:rPr lang="en-US" dirty="0"/>
              <a:t>What are the cells that our immune system makes to defend us called? – antibodies</a:t>
            </a:r>
          </a:p>
          <a:p>
            <a:r>
              <a:rPr lang="en-US" dirty="0"/>
              <a:t>How many deaths are prevented each year because of vaccinations? – 4 million worldwide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 </a:t>
            </a:r>
            <a:r>
              <a:rPr lang="en-GB" sz="1200" kern="1200" dirty="0">
                <a:solidFill>
                  <a:schemeClr val="tx1"/>
                </a:solidFill>
                <a:effectLst/>
                <a:latin typeface="+mn-lt"/>
                <a:ea typeface="+mn-ea"/>
                <a:cs typeface="+mn-cs"/>
              </a:rPr>
              <a:t>I understand the importance of vaccines in protecting myself from illness and understand that I am protecting others from illness. </a:t>
            </a:r>
            <a:endParaRPr lang="en-US" dirty="0"/>
          </a:p>
          <a:p>
            <a:r>
              <a:rPr lang="en-US" dirty="0"/>
              <a:t>LO: I understand it's my responsibility to look after my own health and vaccines are an important way to maintain physical health.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Words: misinformation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Ask: </a:t>
            </a:r>
          </a:p>
          <a:p>
            <a:r>
              <a:rPr lang="en-GB" dirty="0"/>
              <a:t>Is this</a:t>
            </a:r>
            <a:r>
              <a:rPr lang="en-GB" sz="1200" b="0" kern="1200" dirty="0">
                <a:solidFill>
                  <a:schemeClr val="tx1"/>
                </a:solidFill>
                <a:effectLst/>
                <a:latin typeface="+mn-lt"/>
                <a:ea typeface="+mn-ea"/>
                <a:cs typeface="+mn-cs"/>
              </a:rPr>
              <a:t> a trusted source of info? </a:t>
            </a:r>
          </a:p>
          <a:p>
            <a:r>
              <a:rPr lang="en-GB" sz="1200" b="0" kern="1200" dirty="0">
                <a:solidFill>
                  <a:schemeClr val="tx1"/>
                </a:solidFill>
                <a:effectLst/>
                <a:latin typeface="+mn-lt"/>
                <a:ea typeface="+mn-ea"/>
                <a:cs typeface="+mn-cs"/>
              </a:rPr>
              <a:t>Yes because ‘the council’ and the ‘NHS’ are trusted sources of information, as us Public Health and your school (hence why we’re here giving the lessons) </a:t>
            </a:r>
          </a:p>
          <a:p>
            <a:r>
              <a:rPr lang="en-GB" sz="1200" b="0" kern="1200" dirty="0">
                <a:solidFill>
                  <a:schemeClr val="tx1"/>
                </a:solidFill>
                <a:effectLst/>
                <a:latin typeface="+mn-lt"/>
                <a:ea typeface="+mn-ea"/>
                <a:cs typeface="+mn-cs"/>
              </a:rPr>
              <a:t>Ask:</a:t>
            </a:r>
          </a:p>
          <a:p>
            <a:r>
              <a:rPr lang="en-GB" sz="1200" b="0" kern="1200" dirty="0">
                <a:solidFill>
                  <a:schemeClr val="tx1"/>
                </a:solidFill>
                <a:effectLst/>
                <a:latin typeface="+mn-lt"/>
                <a:ea typeface="+mn-ea"/>
                <a:cs typeface="+mn-cs"/>
              </a:rPr>
              <a:t>What might not be trusted sources of information? Why? </a:t>
            </a:r>
          </a:p>
          <a:p>
            <a:r>
              <a:rPr lang="en-GB" sz="1200" b="0" kern="1200" dirty="0">
                <a:solidFill>
                  <a:schemeClr val="tx1"/>
                </a:solidFill>
                <a:effectLst/>
                <a:latin typeface="+mn-lt"/>
                <a:ea typeface="+mn-ea"/>
                <a:cs typeface="+mn-cs"/>
              </a:rPr>
              <a:t>This might not be a perfect solution, but if the lessons are going to meet this LO then there needs to be way to talk about it…</a:t>
            </a:r>
          </a:p>
          <a:p>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LO: </a:t>
            </a:r>
            <a:r>
              <a:rPr lang="en-GB" sz="1200" kern="1200" dirty="0">
                <a:solidFill>
                  <a:schemeClr val="tx1"/>
                </a:solidFill>
                <a:effectLst/>
                <a:latin typeface="+mn-lt"/>
                <a:ea typeface="+mn-ea"/>
                <a:cs typeface="+mn-cs"/>
              </a:rPr>
              <a:t>I can identify misinformation that was online or on social media in relation to vaccines and how that links to my physical health. </a:t>
            </a:r>
            <a:endParaRPr lang="en-GB" sz="1200" b="0" kern="1200" dirty="0">
              <a:solidFill>
                <a:schemeClr val="tx1"/>
              </a:solidFill>
              <a:effectLst/>
              <a:latin typeface="+mn-lt"/>
              <a:ea typeface="+mn-ea"/>
              <a:cs typeface="+mn-cs"/>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402726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Words: protection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Summarise</a:t>
            </a:r>
            <a:r>
              <a:rPr lang="en-US" dirty="0"/>
              <a:t> here. Ask: What’s the number 1/most important reason to get vaccinated? </a:t>
            </a:r>
          </a:p>
          <a:p>
            <a:endParaRPr lang="en-US" dirty="0"/>
          </a:p>
          <a:p>
            <a:r>
              <a:rPr lang="en-US" dirty="0"/>
              <a:t>LO: I understand the importance of vaccines to protect myself from illness and understand that I am protecting others from illness.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 I understand it's my responsibility to look after my own health and vaccines are an important way to maintain physical health.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7/31/2025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8" name="TextBox 7">
            <a:extLst>
              <a:ext uri="{FF2B5EF4-FFF2-40B4-BE49-F238E27FC236}">
                <a16:creationId xmlns:a16="http://schemas.microsoft.com/office/drawing/2014/main" id="{B4CF951D-A0FD-AC12-2BC0-F48D4E42DF53}"/>
              </a:ext>
            </a:extLst>
          </p:cNvPr>
          <p:cNvSpPr txBox="1"/>
          <p:nvPr userDrawn="1">
            <p:extLst>
              <p:ext uri="{1162E1C5-73C7-4A58-AE30-91384D911F3F}">
                <p184:classification xmlns:p184="http://schemas.microsoft.com/office/powerpoint/2018/4/main" val="hdr"/>
              </p:ext>
            </p:extLst>
          </p:nvPr>
        </p:nvSpPr>
        <p:spPr>
          <a:xfrm>
            <a:off x="190500" y="190500"/>
            <a:ext cx="21764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This document was classified as: OFFICIAL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0.png"/><Relationship Id="rId5" Type="http://schemas.microsoft.com/office/2007/relationships/hdphoto" Target="../media/hdphoto2.wdp"/><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22.png"/><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microsoft.com/office/2007/relationships/hdphoto" Target="../media/hdphoto8.wdp"/><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5.png"/><Relationship Id="rId5" Type="http://schemas.microsoft.com/office/2007/relationships/hdphoto" Target="../media/hdphoto7.wdp"/><Relationship Id="rId4" Type="http://schemas.openxmlformats.org/officeDocument/2006/relationships/image" Target="../media/image24.png"/><Relationship Id="rId9" Type="http://schemas.microsoft.com/office/2007/relationships/hdphoto" Target="../media/hdphoto9.wdp"/></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1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30.png"/><Relationship Id="rId5" Type="http://schemas.openxmlformats.org/officeDocument/2006/relationships/customXml" Target="../ink/ink1.xml"/><Relationship Id="rId4" Type="http://schemas.openxmlformats.org/officeDocument/2006/relationships/image" Target="../media/image36.sv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40.png"/><Relationship Id="rId5" Type="http://schemas.openxmlformats.org/officeDocument/2006/relationships/customXml" Target="../ink/ink2.xml"/><Relationship Id="rId4" Type="http://schemas.openxmlformats.org/officeDocument/2006/relationships/image" Target="../media/image36.sv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50.png"/><Relationship Id="rId5" Type="http://schemas.openxmlformats.org/officeDocument/2006/relationships/customXml" Target="../ink/ink3.xml"/><Relationship Id="rId4" Type="http://schemas.openxmlformats.org/officeDocument/2006/relationships/image" Target="../media/image36.sv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60.png"/><Relationship Id="rId5" Type="http://schemas.openxmlformats.org/officeDocument/2006/relationships/customXml" Target="../ink/ink4.xml"/><Relationship Id="rId4" Type="http://schemas.openxmlformats.org/officeDocument/2006/relationships/image" Target="../media/image36.sv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70.png"/><Relationship Id="rId5" Type="http://schemas.openxmlformats.org/officeDocument/2006/relationships/customXml" Target="../ink/ink5.xml"/><Relationship Id="rId4" Type="http://schemas.openxmlformats.org/officeDocument/2006/relationships/image" Target="../media/image36.sv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80.png"/><Relationship Id="rId5" Type="http://schemas.openxmlformats.org/officeDocument/2006/relationships/customXml" Target="../ink/ink6.xml"/><Relationship Id="rId4" Type="http://schemas.openxmlformats.org/officeDocument/2006/relationships/image" Target="../media/image36.sv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39.png"/><Relationship Id="rId7"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40.png"/><Relationship Id="rId4" Type="http://schemas.microsoft.com/office/2007/relationships/hdphoto" Target="../media/hdphoto10.wdp"/></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svg"/></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slides/_rels/slide36.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49.png"/><Relationship Id="rId7" Type="http://schemas.openxmlformats.org/officeDocument/2006/relationships/image" Target="../media/image55.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54.svg"/><Relationship Id="rId5" Type="http://schemas.openxmlformats.org/officeDocument/2006/relationships/image" Target="../media/image53.png"/><Relationship Id="rId10" Type="http://schemas.openxmlformats.org/officeDocument/2006/relationships/image" Target="../media/image58.svg"/><Relationship Id="rId4" Type="http://schemas.openxmlformats.org/officeDocument/2006/relationships/image" Target="../media/image50.svg"/><Relationship Id="rId9" Type="http://schemas.openxmlformats.org/officeDocument/2006/relationships/image" Target="../media/image57.png"/></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0.svg"/></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50.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ideo" Target="https://www.youtube.com/embed/KxCS-zBCnJo?feature=oembed" TargetMode="Externa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ideo" Target="https://www.youtube.com/embed/KxCS-zBCnJo?feature=oembed" TargetMode="Externa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E60BA8FA-F399-15EF-97CD-A9AC4200ABA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757" b="93177" l="364" r="94545">
                        <a14:foregroundMark x1="14000" y1="31343" x2="13818" y2="49893"/>
                        <a14:foregroundMark x1="7273" y1="29638" x2="1091" y2="37100"/>
                        <a14:foregroundMark x1="16727" y1="8529" x2="16727" y2="8529"/>
                        <a14:foregroundMark x1="25818" y1="28785" x2="25818" y2="28785"/>
                        <a14:foregroundMark x1="23455" y1="26439" x2="23455" y2="26439"/>
                        <a14:foregroundMark x1="22545" y1="26439" x2="22545" y2="26439"/>
                        <a14:foregroundMark x1="21636" y1="26439" x2="21636" y2="26439"/>
                        <a14:foregroundMark x1="57818" y1="5970" x2="57818" y2="5970"/>
                        <a14:foregroundMark x1="36909" y1="24307" x2="36909" y2="24307"/>
                        <a14:foregroundMark x1="38364" y1="19403" x2="38727" y2="35181"/>
                        <a14:foregroundMark x1="69636" y1="33049" x2="69636" y2="33049"/>
                        <a14:foregroundMark x1="67636" y1="30490" x2="83273" y2="41791"/>
                        <a14:foregroundMark x1="76909" y1="13433" x2="80000" y2="32196"/>
                        <a14:foregroundMark x1="75273" y1="27932" x2="75273" y2="27932"/>
                        <a14:foregroundMark x1="75818" y1="13220" x2="75818" y2="13220"/>
                        <a14:foregroundMark x1="90364" y1="35608" x2="90364" y2="35608"/>
                        <a14:foregroundMark x1="17273" y1="19616" x2="17273" y2="19616"/>
                        <a14:foregroundMark x1="16909" y1="12154" x2="17273" y2="30277"/>
                        <a14:foregroundMark x1="34909" y1="56503" x2="37818" y2="76759"/>
                        <a14:foregroundMark x1="33455" y1="59275" x2="31455" y2="84435"/>
                        <a14:foregroundMark x1="40182" y1="60128" x2="42364" y2="87420"/>
                        <a14:foregroundMark x1="42364" y1="87420" x2="42364" y2="87420"/>
                        <a14:foregroundMark x1="12909" y1="93177" x2="12909" y2="93177"/>
                        <a14:foregroundMark x1="14909" y1="15139" x2="19091" y2="11301"/>
                        <a14:foregroundMark x1="19091" y1="11301" x2="19818" y2="14925"/>
                        <a14:foregroundMark x1="20182" y1="27079" x2="36727" y2="33475"/>
                        <a14:foregroundMark x1="36727" y1="33475" x2="42545" y2="33262"/>
                        <a14:foregroundMark x1="42545" y1="33262" x2="48364" y2="34755"/>
                        <a14:foregroundMark x1="48364" y1="34755" x2="52727" y2="46482"/>
                        <a14:foregroundMark x1="52727" y1="46482" x2="51818" y2="57569"/>
                        <a14:foregroundMark x1="51818" y1="57569" x2="45455" y2="64819"/>
                        <a14:foregroundMark x1="45455" y1="64819" x2="44000" y2="85928"/>
                        <a14:foregroundMark x1="44000" y1="85928" x2="36727" y2="89552"/>
                        <a14:foregroundMark x1="36727" y1="89552" x2="36545" y2="89552"/>
                        <a14:foregroundMark x1="5091" y1="33902" x2="2000" y2="40512"/>
                        <a14:foregroundMark x1="2000" y1="40512" x2="364" y2="47548"/>
                        <a14:foregroundMark x1="364" y1="47548" x2="2909" y2="62260"/>
                        <a14:foregroundMark x1="2909" y1="62260" x2="14727" y2="80171"/>
                        <a14:foregroundMark x1="14727" y1="80171" x2="14727" y2="80810"/>
                        <a14:foregroundMark x1="8545" y1="34328" x2="8909" y2="63326"/>
                        <a14:foregroundMark x1="11636" y1="50959" x2="16364" y2="66738"/>
                        <a14:foregroundMark x1="21091" y1="34542" x2="22000" y2="57569"/>
                        <a14:foregroundMark x1="12364" y1="28571" x2="12364" y2="28571"/>
                        <a14:foregroundMark x1="3818" y1="30917" x2="3818" y2="30917"/>
                        <a14:foregroundMark x1="5455" y1="27719" x2="5455" y2="27719"/>
                        <a14:foregroundMark x1="3818" y1="28571" x2="3818" y2="28571"/>
                        <a14:foregroundMark x1="4545" y1="27292" x2="4545" y2="27292"/>
                        <a14:foregroundMark x1="5636" y1="26866" x2="5636" y2="26866"/>
                        <a14:foregroundMark x1="25455" y1="27932" x2="25455" y2="27932"/>
                        <a14:foregroundMark x1="27091" y1="27932" x2="27091" y2="27932"/>
                        <a14:foregroundMark x1="28364" y1="28998" x2="28364" y2="28998"/>
                        <a14:foregroundMark x1="30364" y1="29424" x2="30364" y2="29424"/>
                        <a14:foregroundMark x1="22182" y1="26013" x2="30182" y2="29851"/>
                        <a14:foregroundMark x1="31455" y1="30064" x2="22182" y2="26652"/>
                        <a14:foregroundMark x1="41818" y1="31130" x2="50545" y2="21535"/>
                        <a14:foregroundMark x1="57636" y1="6823" x2="58182" y2="20896"/>
                        <a14:foregroundMark x1="66545" y1="35608" x2="86545" y2="43923"/>
                        <a14:foregroundMark x1="86545" y1="43923" x2="86545" y2="43923"/>
                        <a14:foregroundMark x1="21091" y1="11087" x2="14364" y2="9808"/>
                        <a14:foregroundMark x1="85091" y1="30704" x2="86182" y2="54797"/>
                        <a14:foregroundMark x1="79818" y1="42644" x2="81091" y2="67164"/>
                        <a14:foregroundMark x1="68909" y1="28785" x2="68909" y2="28785"/>
                        <a14:foregroundMark x1="62000" y1="26652" x2="62909" y2="65032"/>
                        <a14:foregroundMark x1="42909" y1="34968" x2="42000" y2="66098"/>
                        <a14:foregroundMark x1="29636" y1="37527" x2="33091" y2="70149"/>
                        <a14:foregroundMark x1="28545" y1="36674" x2="27455" y2="54797"/>
                        <a14:foregroundMark x1="25455" y1="35181" x2="28545" y2="53518"/>
                        <a14:foregroundMark x1="34909" y1="34755" x2="37091" y2="66525"/>
                        <a14:foregroundMark x1="53091" y1="24947" x2="53091" y2="43923"/>
                        <a14:foregroundMark x1="59091" y1="23667" x2="61273" y2="33049"/>
                        <a14:foregroundMark x1="68224" y1="27901" x2="68909" y2="28785"/>
                        <a14:foregroundMark x1="66202" y1="25292" x2="68181" y2="27845"/>
                        <a14:foregroundMark x1="60727" y1="21962" x2="62210" y2="22039"/>
                        <a14:foregroundMark x1="74086" y1="24888" x2="78182" y2="26866"/>
                        <a14:foregroundMark x1="78182" y1="26866" x2="78182" y2="29638"/>
                        <a14:foregroundMark x1="91273" y1="35821" x2="91455" y2="55650"/>
                        <a14:foregroundMark x1="72364" y1="37100" x2="72545" y2="40085"/>
                        <a14:foregroundMark x1="69818" y1="38593" x2="71636" y2="41791"/>
                        <a14:foregroundMark x1="68182" y1="40512" x2="74182" y2="44776"/>
                        <a14:foregroundMark x1="90727" y1="53945" x2="87455" y2="73561"/>
                        <a14:foregroundMark x1="90364" y1="32623" x2="93636" y2="41578"/>
                        <a14:foregroundMark x1="94545" y1="35821" x2="94364" y2="43923"/>
                        <a14:backgroundMark x1="26545" y1="9168" x2="27091" y2="20682"/>
                        <a14:backgroundMark x1="69455" y1="24094" x2="69455" y2="24094"/>
                        <a14:backgroundMark x1="70364" y1="23028" x2="70364" y2="23028"/>
                        <a14:backgroundMark x1="70545" y1="21748" x2="71273" y2="27292"/>
                        <a14:backgroundMark x1="69455" y1="23241" x2="64545" y2="21748"/>
                        <a14:backgroundMark x1="64364" y1="21748" x2="64364" y2="21748"/>
                        <a14:backgroundMark x1="63455" y1="22175" x2="63455" y2="22175"/>
                        <a14:backgroundMark x1="62727" y1="22175" x2="65455" y2="23454"/>
                        <a14:backgroundMark x1="64182" y1="23454" x2="66545" y2="24733"/>
                        <a14:backgroundMark x1="63091" y1="23028" x2="62182" y2="21962"/>
                      </a14:backgroundRemoval>
                    </a14:imgEffect>
                  </a14:imgLayer>
                </a14:imgProps>
              </a:ext>
            </a:extLst>
          </a:blip>
          <a:srcRect l="1234" b="8592"/>
          <a:stretch/>
        </p:blipFill>
        <p:spPr>
          <a:xfrm>
            <a:off x="8000999" y="2628900"/>
            <a:ext cx="9075997" cy="7162800"/>
          </a:xfrm>
          <a:prstGeom prst="rect">
            <a:avLst/>
          </a:prstGeom>
        </p:spPr>
      </p:pic>
      <p:sp>
        <p:nvSpPr>
          <p:cNvPr id="33" name="TextBox 33"/>
          <p:cNvSpPr txBox="1"/>
          <p:nvPr/>
        </p:nvSpPr>
        <p:spPr>
          <a:xfrm>
            <a:off x="1041400" y="1790700"/>
            <a:ext cx="13717795" cy="3704669"/>
          </a:xfrm>
          <a:prstGeom prst="rect">
            <a:avLst/>
          </a:prstGeom>
        </p:spPr>
        <p:txBody>
          <a:bodyPr lIns="0" tIns="0" rIns="0" bIns="0" rtlCol="0" anchor="t">
            <a:spAutoFit/>
          </a:bodyPr>
          <a:lstStyle/>
          <a:p>
            <a:pPr algn="l">
              <a:lnSpc>
                <a:spcPts val="9799"/>
              </a:lnSpc>
            </a:pPr>
            <a:r>
              <a:rPr lang="en-US" sz="9600" dirty="0">
                <a:solidFill>
                  <a:srgbClr val="000000"/>
                </a:solidFill>
                <a:latin typeface="Aptos Black"/>
                <a:ea typeface="Breul Grotesk Bold"/>
                <a:cs typeface="Arial Bold"/>
                <a:sym typeface="Breul Grotesk Bold"/>
              </a:rPr>
              <a:t>Vaccines &amp; Me:</a:t>
            </a:r>
            <a:r>
              <a:rPr lang="en-US" sz="9600" b="1" dirty="0">
                <a:solidFill>
                  <a:srgbClr val="000000"/>
                </a:solidFill>
                <a:latin typeface="Aptos Black"/>
                <a:ea typeface="Breul Grotesk Bold"/>
                <a:cs typeface="Arial Bold"/>
                <a:sym typeface="Breul Grotesk Bold"/>
              </a:rPr>
              <a:t> </a:t>
            </a:r>
          </a:p>
          <a:p>
            <a:pPr algn="l">
              <a:lnSpc>
                <a:spcPts val="9799"/>
              </a:lnSpc>
              <a:spcBef>
                <a:spcPct val="0"/>
              </a:spcBef>
            </a:pPr>
            <a:r>
              <a:rPr lang="en-US" sz="6999" dirty="0">
                <a:solidFill>
                  <a:srgbClr val="000000"/>
                </a:solidFill>
                <a:latin typeface="Aptos Black" panose="020B0004020202020204" pitchFamily="34" charset="0"/>
                <a:ea typeface="Breul Grotesk"/>
                <a:cs typeface="Arial Bold" panose="020B0704020202020204" pitchFamily="34" charset="0"/>
                <a:sym typeface="Breul Grotesk"/>
              </a:rPr>
              <a:t>Meningitis &amp; </a:t>
            </a:r>
          </a:p>
          <a:p>
            <a:pPr algn="l">
              <a:lnSpc>
                <a:spcPts val="9799"/>
              </a:lnSpc>
              <a:spcBef>
                <a:spcPct val="0"/>
              </a:spcBef>
            </a:pPr>
            <a:r>
              <a:rPr lang="en-US" sz="6999" dirty="0">
                <a:solidFill>
                  <a:srgbClr val="000000"/>
                </a:solidFill>
                <a:latin typeface="Aptos Black" panose="020B0004020202020204" pitchFamily="34" charset="0"/>
                <a:ea typeface="Breul Grotesk"/>
                <a:cs typeface="Arial Bold" panose="020B0704020202020204" pitchFamily="34" charset="0"/>
                <a:sym typeface="Breul Grotesk"/>
              </a:rPr>
              <a:t>3-in-1 Booster</a:t>
            </a:r>
          </a:p>
        </p:txBody>
      </p:sp>
      <p:sp>
        <p:nvSpPr>
          <p:cNvPr id="34" name="TextBox 34"/>
          <p:cNvSpPr txBox="1"/>
          <p:nvPr/>
        </p:nvSpPr>
        <p:spPr>
          <a:xfrm>
            <a:off x="1066800" y="8648700"/>
            <a:ext cx="10386027" cy="590675"/>
          </a:xfrm>
          <a:prstGeom prst="rect">
            <a:avLst/>
          </a:prstGeom>
        </p:spPr>
        <p:txBody>
          <a:bodyPr lIns="0" tIns="0" rIns="0" bIns="0" rtlCol="0" anchor="t">
            <a:spAutoFit/>
          </a:bodyPr>
          <a:lstStyle/>
          <a:p>
            <a:pPr algn="l">
              <a:lnSpc>
                <a:spcPts val="4900"/>
              </a:lnSpc>
              <a:spcBef>
                <a:spcPct val="0"/>
              </a:spcBef>
            </a:pPr>
            <a:r>
              <a:rPr lang="en-US" sz="3500" i="1" dirty="0">
                <a:solidFill>
                  <a:srgbClr val="000000"/>
                </a:solidFill>
                <a:latin typeface="Aptos Display" panose="020B0004020202020204" pitchFamily="34" charset="0"/>
                <a:ea typeface="Cerebri Italics"/>
                <a:cs typeface="Arial Bold" panose="020B0704020202020204" pitchFamily="34" charset="0"/>
                <a:sym typeface="Cerebri Italics"/>
              </a:rPr>
              <a:t>Year 9 School Immunisation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1"/>
          <p:cNvGrpSpPr/>
          <p:nvPr/>
        </p:nvGrpSpPr>
        <p:grpSpPr>
          <a:xfrm>
            <a:off x="1497434" y="2297501"/>
            <a:ext cx="7480869" cy="1799099"/>
            <a:chOff x="0" y="0"/>
            <a:chExt cx="9974492" cy="2398799"/>
          </a:xfrm>
        </p:grpSpPr>
        <p:grpSp>
          <p:nvGrpSpPr>
            <p:cNvPr id="22" name="Group 22"/>
            <p:cNvGrpSpPr/>
            <p:nvPr/>
          </p:nvGrpSpPr>
          <p:grpSpPr>
            <a:xfrm>
              <a:off x="0" y="0"/>
              <a:ext cx="9974492" cy="2398799"/>
              <a:chOff x="0" y="0"/>
              <a:chExt cx="1729214" cy="415864"/>
            </a:xfrm>
          </p:grpSpPr>
          <p:sp>
            <p:nvSpPr>
              <p:cNvPr id="23" name="Freeform 23"/>
              <p:cNvSpPr/>
              <p:nvPr/>
            </p:nvSpPr>
            <p:spPr>
              <a:xfrm>
                <a:off x="0" y="0"/>
                <a:ext cx="1729214" cy="415864"/>
              </a:xfrm>
              <a:custGeom>
                <a:avLst/>
                <a:gdLst/>
                <a:ahLst/>
                <a:cxnLst/>
                <a:rect l="l" t="t" r="r" b="b"/>
                <a:pathLst>
                  <a:path w="1729214" h="415864">
                    <a:moveTo>
                      <a:pt x="64064" y="0"/>
                    </a:moveTo>
                    <a:lnTo>
                      <a:pt x="1665150" y="0"/>
                    </a:lnTo>
                    <a:cubicBezTo>
                      <a:pt x="1700532" y="0"/>
                      <a:pt x="1729214" y="28682"/>
                      <a:pt x="1729214" y="64064"/>
                    </a:cubicBezTo>
                    <a:lnTo>
                      <a:pt x="1729214" y="351801"/>
                    </a:lnTo>
                    <a:cubicBezTo>
                      <a:pt x="1729214" y="368791"/>
                      <a:pt x="1722465" y="385086"/>
                      <a:pt x="1710450" y="397101"/>
                    </a:cubicBezTo>
                    <a:cubicBezTo>
                      <a:pt x="1698436" y="409115"/>
                      <a:pt x="1682141" y="415864"/>
                      <a:pt x="1665150" y="415864"/>
                    </a:cubicBezTo>
                    <a:lnTo>
                      <a:pt x="64064" y="415864"/>
                    </a:lnTo>
                    <a:cubicBezTo>
                      <a:pt x="47073" y="415864"/>
                      <a:pt x="30778" y="409115"/>
                      <a:pt x="18764" y="397101"/>
                    </a:cubicBezTo>
                    <a:cubicBezTo>
                      <a:pt x="6750" y="385086"/>
                      <a:pt x="0" y="368791"/>
                      <a:pt x="0" y="351801"/>
                    </a:cubicBezTo>
                    <a:lnTo>
                      <a:pt x="0" y="64064"/>
                    </a:lnTo>
                    <a:cubicBezTo>
                      <a:pt x="0" y="47073"/>
                      <a:pt x="6750" y="30778"/>
                      <a:pt x="18764" y="18764"/>
                    </a:cubicBezTo>
                    <a:cubicBezTo>
                      <a:pt x="30778" y="6750"/>
                      <a:pt x="47073" y="0"/>
                      <a:pt x="64064" y="0"/>
                    </a:cubicBezTo>
                    <a:close/>
                  </a:path>
                </a:pathLst>
              </a:custGeom>
              <a:solidFill>
                <a:schemeClr val="accent4">
                  <a:lumMod val="60000"/>
                  <a:lumOff val="40000"/>
                </a:schemeClr>
              </a:solidFill>
            </p:spPr>
            <p:txBody>
              <a:bodyPr/>
              <a:lstStyle/>
              <a:p>
                <a:endParaRPr lang="en-GB"/>
              </a:p>
            </p:txBody>
          </p:sp>
          <p:sp>
            <p:nvSpPr>
              <p:cNvPr id="24" name="TextBox 24"/>
              <p:cNvSpPr txBox="1"/>
              <p:nvPr/>
            </p:nvSpPr>
            <p:spPr>
              <a:xfrm>
                <a:off x="0" y="-28575"/>
                <a:ext cx="1729214" cy="444439"/>
              </a:xfrm>
              <a:prstGeom prst="rect">
                <a:avLst/>
              </a:prstGeom>
            </p:spPr>
            <p:txBody>
              <a:bodyPr lIns="50800" tIns="50800" rIns="50800" bIns="50800" rtlCol="0" anchor="ctr"/>
              <a:lstStyle/>
              <a:p>
                <a:pPr algn="ctr">
                  <a:lnSpc>
                    <a:spcPts val="1959"/>
                  </a:lnSpc>
                </a:pPr>
                <a:endParaRPr/>
              </a:p>
            </p:txBody>
          </p:sp>
        </p:grpSp>
        <p:sp>
          <p:nvSpPr>
            <p:cNvPr id="25" name="TextBox 25"/>
            <p:cNvSpPr txBox="1"/>
            <p:nvPr/>
          </p:nvSpPr>
          <p:spPr>
            <a:xfrm>
              <a:off x="369541" y="325426"/>
              <a:ext cx="9143384" cy="1746270"/>
            </a:xfrm>
            <a:prstGeom prst="rect">
              <a:avLst/>
            </a:prstGeom>
          </p:spPr>
          <p:txBody>
            <a:bodyPr lIns="0" tIns="0" rIns="0" bIns="0" rtlCol="0" anchor="t">
              <a:spAutoFit/>
            </a:bodyPr>
            <a:lstStyle/>
            <a:p>
              <a:pPr algn="ctr">
                <a:lnSpc>
                  <a:spcPts val="5097"/>
                </a:lnSpc>
                <a:spcBef>
                  <a:spcPct val="0"/>
                </a:spcBef>
              </a:pPr>
              <a:r>
                <a:rPr lang="en-US" sz="3800" spc="364" dirty="0">
                  <a:solidFill>
                    <a:srgbClr val="000000"/>
                  </a:solidFill>
                  <a:latin typeface="Aptos Display" panose="020B0004020202020204" pitchFamily="34" charset="0"/>
                  <a:ea typeface="Arial"/>
                  <a:cs typeface="Arial"/>
                  <a:sym typeface="Arial"/>
                </a:rPr>
                <a:t>Vaccines protect </a:t>
              </a:r>
              <a:r>
                <a:rPr lang="en-US" sz="3800" b="1" spc="364" dirty="0">
                  <a:solidFill>
                    <a:srgbClr val="000000"/>
                  </a:solidFill>
                  <a:latin typeface="Aptos Display" panose="020B0004020202020204" pitchFamily="34" charset="0"/>
                  <a:ea typeface="Arial Bold"/>
                  <a:cs typeface="Arial Bold"/>
                  <a:sym typeface="Arial Bold"/>
                </a:rPr>
                <a:t>those around us</a:t>
              </a:r>
              <a:r>
                <a:rPr lang="en-US" sz="3800" spc="364" dirty="0">
                  <a:solidFill>
                    <a:srgbClr val="000000"/>
                  </a:solidFill>
                  <a:latin typeface="Aptos Display" panose="020B0004020202020204" pitchFamily="34" charset="0"/>
                  <a:ea typeface="Arial"/>
                  <a:cs typeface="Arial"/>
                  <a:sym typeface="Arial"/>
                </a:rPr>
                <a:t> too! </a:t>
              </a:r>
            </a:p>
          </p:txBody>
        </p:sp>
      </p:grpSp>
      <p:sp>
        <p:nvSpPr>
          <p:cNvPr id="31" name="TextBox 31"/>
          <p:cNvSpPr txBox="1"/>
          <p:nvPr/>
        </p:nvSpPr>
        <p:spPr>
          <a:xfrm>
            <a:off x="1497434" y="787659"/>
            <a:ext cx="10201246" cy="850810"/>
          </a:xfrm>
          <a:prstGeom prst="rect">
            <a:avLst/>
          </a:prstGeom>
        </p:spPr>
        <p:txBody>
          <a:bodyPr lIns="0" tIns="0" rIns="0" bIns="0" rtlCol="0" anchor="t">
            <a:spAutoFit/>
          </a:bodyPr>
          <a:lstStyle/>
          <a:p>
            <a:pPr algn="l">
              <a:lnSpc>
                <a:spcPts val="7000"/>
              </a:lnSpc>
            </a:pPr>
            <a:r>
              <a:rPr lang="en-US" sz="5000" dirty="0">
                <a:solidFill>
                  <a:srgbClr val="000000"/>
                </a:solidFill>
                <a:latin typeface="Aptos Black" panose="020B0004020202020204" pitchFamily="34" charset="0"/>
                <a:ea typeface="Code Pro"/>
                <a:cs typeface="Arial Bold" panose="020B0704020202020204" pitchFamily="34" charset="0"/>
                <a:sym typeface="Code Pro"/>
              </a:rPr>
              <a:t>Reasons to get vaccinated...</a:t>
            </a:r>
          </a:p>
        </p:txBody>
      </p:sp>
      <p:grpSp>
        <p:nvGrpSpPr>
          <p:cNvPr id="8" name="Group 7">
            <a:extLst>
              <a:ext uri="{FF2B5EF4-FFF2-40B4-BE49-F238E27FC236}">
                <a16:creationId xmlns:a16="http://schemas.microsoft.com/office/drawing/2014/main" id="{A0B6CB9C-E6D3-1C3F-4F46-9887F2CB375B}"/>
              </a:ext>
            </a:extLst>
          </p:cNvPr>
          <p:cNvGrpSpPr/>
          <p:nvPr/>
        </p:nvGrpSpPr>
        <p:grpSpPr>
          <a:xfrm>
            <a:off x="2278950" y="5143500"/>
            <a:ext cx="5917837" cy="3600648"/>
            <a:chOff x="2278950" y="5143500"/>
            <a:chExt cx="5917837" cy="3600648"/>
          </a:xfrm>
        </p:grpSpPr>
        <p:grpSp>
          <p:nvGrpSpPr>
            <p:cNvPr id="2" name="Group 26">
              <a:extLst>
                <a:ext uri="{FF2B5EF4-FFF2-40B4-BE49-F238E27FC236}">
                  <a16:creationId xmlns:a16="http://schemas.microsoft.com/office/drawing/2014/main" id="{31D2C63C-89F9-C50F-511E-DA01D7F3BD00}"/>
                </a:ext>
              </a:extLst>
            </p:cNvPr>
            <p:cNvGrpSpPr/>
            <p:nvPr/>
          </p:nvGrpSpPr>
          <p:grpSpPr>
            <a:xfrm>
              <a:off x="2278950" y="5143500"/>
              <a:ext cx="5917837" cy="3600648"/>
              <a:chOff x="0" y="0"/>
              <a:chExt cx="1394851" cy="848683"/>
            </a:xfrm>
          </p:grpSpPr>
          <p:sp>
            <p:nvSpPr>
              <p:cNvPr id="3" name="Freeform 27">
                <a:extLst>
                  <a:ext uri="{FF2B5EF4-FFF2-40B4-BE49-F238E27FC236}">
                    <a16:creationId xmlns:a16="http://schemas.microsoft.com/office/drawing/2014/main" id="{91829123-B25C-80E9-DF68-29E2C73DFD7F}"/>
                  </a:ext>
                </a:extLst>
              </p:cNvPr>
              <p:cNvSpPr/>
              <p:nvPr/>
            </p:nvSpPr>
            <p:spPr>
              <a:xfrm>
                <a:off x="0" y="0"/>
                <a:ext cx="1394851" cy="848683"/>
              </a:xfrm>
              <a:custGeom>
                <a:avLst/>
                <a:gdLst/>
                <a:ahLst/>
                <a:cxnLst/>
                <a:rect l="l" t="t" r="r" b="b"/>
                <a:pathLst>
                  <a:path w="1394851" h="848683">
                    <a:moveTo>
                      <a:pt x="66720" y="0"/>
                    </a:moveTo>
                    <a:lnTo>
                      <a:pt x="1328131" y="0"/>
                    </a:lnTo>
                    <a:cubicBezTo>
                      <a:pt x="1345826" y="0"/>
                      <a:pt x="1362797" y="7029"/>
                      <a:pt x="1375309" y="19542"/>
                    </a:cubicBezTo>
                    <a:cubicBezTo>
                      <a:pt x="1387822" y="32054"/>
                      <a:pt x="1394851" y="49025"/>
                      <a:pt x="1394851" y="66720"/>
                    </a:cubicBezTo>
                    <a:lnTo>
                      <a:pt x="1394851" y="781963"/>
                    </a:lnTo>
                    <a:cubicBezTo>
                      <a:pt x="1394851" y="818812"/>
                      <a:pt x="1364980" y="848683"/>
                      <a:pt x="1328131" y="848683"/>
                    </a:cubicBezTo>
                    <a:lnTo>
                      <a:pt x="66720" y="848683"/>
                    </a:lnTo>
                    <a:cubicBezTo>
                      <a:pt x="49025" y="848683"/>
                      <a:pt x="32054" y="841654"/>
                      <a:pt x="19542" y="829141"/>
                    </a:cubicBezTo>
                    <a:cubicBezTo>
                      <a:pt x="7029" y="816629"/>
                      <a:pt x="0" y="799658"/>
                      <a:pt x="0" y="781963"/>
                    </a:cubicBezTo>
                    <a:lnTo>
                      <a:pt x="0" y="66720"/>
                    </a:lnTo>
                    <a:cubicBezTo>
                      <a:pt x="0" y="49025"/>
                      <a:pt x="7029" y="32054"/>
                      <a:pt x="19542" y="19542"/>
                    </a:cubicBezTo>
                    <a:cubicBezTo>
                      <a:pt x="32054" y="7029"/>
                      <a:pt x="49025" y="0"/>
                      <a:pt x="66720" y="0"/>
                    </a:cubicBezTo>
                    <a:close/>
                  </a:path>
                </a:pathLst>
              </a:custGeom>
              <a:solidFill>
                <a:srgbClr val="DECDFF"/>
              </a:solidFill>
            </p:spPr>
            <p:txBody>
              <a:bodyPr/>
              <a:lstStyle/>
              <a:p>
                <a:endParaRPr lang="en-GB"/>
              </a:p>
            </p:txBody>
          </p:sp>
          <p:sp>
            <p:nvSpPr>
              <p:cNvPr id="4" name="TextBox 28">
                <a:extLst>
                  <a:ext uri="{FF2B5EF4-FFF2-40B4-BE49-F238E27FC236}">
                    <a16:creationId xmlns:a16="http://schemas.microsoft.com/office/drawing/2014/main" id="{C186A7F2-7B93-A495-0A0B-F547361C6BE2}"/>
                  </a:ext>
                </a:extLst>
              </p:cNvPr>
              <p:cNvSpPr txBox="1"/>
              <p:nvPr/>
            </p:nvSpPr>
            <p:spPr>
              <a:xfrm>
                <a:off x="0" y="-28575"/>
                <a:ext cx="1394851" cy="877258"/>
              </a:xfrm>
              <a:prstGeom prst="rect">
                <a:avLst/>
              </a:prstGeom>
            </p:spPr>
            <p:txBody>
              <a:bodyPr lIns="60470" tIns="60470" rIns="60470" bIns="60470" rtlCol="0" anchor="ctr"/>
              <a:lstStyle/>
              <a:p>
                <a:pPr algn="ctr">
                  <a:lnSpc>
                    <a:spcPts val="1960"/>
                  </a:lnSpc>
                </a:pPr>
                <a:endParaRPr/>
              </a:p>
            </p:txBody>
          </p:sp>
        </p:grpSp>
        <p:sp>
          <p:nvSpPr>
            <p:cNvPr id="5" name="TextBox 29">
              <a:extLst>
                <a:ext uri="{FF2B5EF4-FFF2-40B4-BE49-F238E27FC236}">
                  <a16:creationId xmlns:a16="http://schemas.microsoft.com/office/drawing/2014/main" id="{C6E1B44B-175B-F757-ACA6-D7D94DB7CF6D}"/>
                </a:ext>
              </a:extLst>
            </p:cNvPr>
            <p:cNvSpPr txBox="1"/>
            <p:nvPr/>
          </p:nvSpPr>
          <p:spPr>
            <a:xfrm>
              <a:off x="2498198" y="5364119"/>
              <a:ext cx="5424742" cy="3187091"/>
            </a:xfrm>
            <a:prstGeom prst="rect">
              <a:avLst/>
            </a:prstGeom>
          </p:spPr>
          <p:txBody>
            <a:bodyPr lIns="0" tIns="0" rIns="0" bIns="0" rtlCol="0" anchor="t">
              <a:spAutoFit/>
            </a:bodyPr>
            <a:lstStyle/>
            <a:p>
              <a:pPr algn="ctr">
                <a:lnSpc>
                  <a:spcPts val="4200"/>
                </a:lnSpc>
              </a:pPr>
              <a:r>
                <a:rPr lang="en-US" sz="3800" b="1" spc="300" dirty="0">
                  <a:solidFill>
                    <a:srgbClr val="000000"/>
                  </a:solidFill>
                  <a:latin typeface="Aptos Display" panose="020B0004020202020204" pitchFamily="34" charset="0"/>
                  <a:ea typeface="Arial Bold"/>
                  <a:cs typeface="Arial Bold"/>
                  <a:sym typeface="Arial Bold"/>
                </a:rPr>
                <a:t>Not everyone can be vaccinated</a:t>
              </a:r>
              <a:r>
                <a:rPr lang="en-US" sz="3800" spc="300" dirty="0">
                  <a:solidFill>
                    <a:srgbClr val="000000"/>
                  </a:solidFill>
                  <a:latin typeface="Aptos Display" panose="020B0004020202020204" pitchFamily="34" charset="0"/>
                  <a:ea typeface="Arial"/>
                  <a:cs typeface="Arial"/>
                  <a:sym typeface="Arial"/>
                </a:rPr>
                <a:t>:</a:t>
              </a:r>
            </a:p>
            <a:p>
              <a:pPr algn="ctr">
                <a:lnSpc>
                  <a:spcPts val="5610"/>
                </a:lnSpc>
              </a:pPr>
              <a:r>
                <a:rPr lang="en-US" sz="3800" spc="300" dirty="0">
                  <a:solidFill>
                    <a:srgbClr val="000000"/>
                  </a:solidFill>
                  <a:latin typeface="Aptos Display" panose="020B0004020202020204" pitchFamily="34" charset="0"/>
                  <a:ea typeface="Arial"/>
                  <a:cs typeface="Arial"/>
                  <a:sym typeface="Arial"/>
                </a:rPr>
                <a:t>Young babies</a:t>
              </a:r>
            </a:p>
            <a:p>
              <a:pPr algn="ctr">
                <a:lnSpc>
                  <a:spcPts val="5610"/>
                </a:lnSpc>
              </a:pPr>
              <a:r>
                <a:rPr lang="en-US" sz="3800" spc="300" dirty="0">
                  <a:solidFill>
                    <a:srgbClr val="000000"/>
                  </a:solidFill>
                  <a:latin typeface="Aptos Display" panose="020B0004020202020204" pitchFamily="34" charset="0"/>
                  <a:ea typeface="Arial"/>
                  <a:cs typeface="Arial"/>
                  <a:sym typeface="Arial"/>
                </a:rPr>
                <a:t>Seriously ill people</a:t>
              </a:r>
            </a:p>
            <a:p>
              <a:pPr algn="ctr">
                <a:lnSpc>
                  <a:spcPts val="5610"/>
                </a:lnSpc>
              </a:pPr>
              <a:r>
                <a:rPr lang="en-US" sz="3800" spc="300" dirty="0">
                  <a:solidFill>
                    <a:srgbClr val="000000"/>
                  </a:solidFill>
                  <a:latin typeface="Aptos Display" panose="020B0004020202020204" pitchFamily="34" charset="0"/>
                  <a:ea typeface="Arial"/>
                  <a:cs typeface="Arial"/>
                  <a:sym typeface="Arial"/>
                </a:rPr>
                <a:t>People with an allergy</a:t>
              </a:r>
            </a:p>
          </p:txBody>
        </p:sp>
      </p:grpSp>
      <p:grpSp>
        <p:nvGrpSpPr>
          <p:cNvPr id="6" name="Group 19">
            <a:extLst>
              <a:ext uri="{FF2B5EF4-FFF2-40B4-BE49-F238E27FC236}">
                <a16:creationId xmlns:a16="http://schemas.microsoft.com/office/drawing/2014/main" id="{E1AED783-7ABF-BFFC-AAE6-B3C72B05F553}"/>
              </a:ext>
            </a:extLst>
          </p:cNvPr>
          <p:cNvGrpSpPr/>
          <p:nvPr/>
        </p:nvGrpSpPr>
        <p:grpSpPr>
          <a:xfrm rot="286287">
            <a:off x="10041752" y="2165153"/>
            <a:ext cx="6784455" cy="6627423"/>
            <a:chOff x="0" y="0"/>
            <a:chExt cx="4828540" cy="4716780"/>
          </a:xfrm>
          <a:effectLst>
            <a:glow rad="139700">
              <a:schemeClr val="accent1">
                <a:satMod val="175000"/>
                <a:alpha val="40000"/>
              </a:schemeClr>
            </a:glow>
          </a:effectLst>
        </p:grpSpPr>
        <p:sp>
          <p:nvSpPr>
            <p:cNvPr id="7" name="Freeform 20">
              <a:extLst>
                <a:ext uri="{FF2B5EF4-FFF2-40B4-BE49-F238E27FC236}">
                  <a16:creationId xmlns:a16="http://schemas.microsoft.com/office/drawing/2014/main" id="{33EB0BF1-79B4-36A9-335E-D9D88A2D9AA8}"/>
                </a:ext>
              </a:extLst>
            </p:cNvPr>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80"/>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10" y="97790"/>
                    <a:pt x="4030980" y="97790"/>
                    <a:pt x="4119880" y="113030"/>
                  </a:cubicBezTo>
                  <a:cubicBezTo>
                    <a:pt x="4173220" y="121920"/>
                    <a:pt x="4227830" y="138430"/>
                    <a:pt x="4273550" y="165100"/>
                  </a:cubicBezTo>
                  <a:cubicBezTo>
                    <a:pt x="4323080" y="193040"/>
                    <a:pt x="4361180" y="238760"/>
                    <a:pt x="4405630" y="276860"/>
                  </a:cubicBezTo>
                  <a:cubicBezTo>
                    <a:pt x="4422140"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0" y="4281170"/>
                    <a:pt x="4535170" y="4335780"/>
                    <a:pt x="4491990" y="4382770"/>
                  </a:cubicBezTo>
                  <a:cubicBezTo>
                    <a:pt x="4453890" y="4424680"/>
                    <a:pt x="4411980" y="4466590"/>
                    <a:pt x="4345940" y="4467860"/>
                  </a:cubicBezTo>
                  <a:cubicBezTo>
                    <a:pt x="4330700" y="4467860"/>
                    <a:pt x="4316730" y="4483100"/>
                    <a:pt x="4301490" y="4490720"/>
                  </a:cubicBezTo>
                  <a:cubicBezTo>
                    <a:pt x="4236720" y="4518660"/>
                    <a:pt x="4169410" y="4542790"/>
                    <a:pt x="4105910" y="4573270"/>
                  </a:cubicBezTo>
                  <a:cubicBezTo>
                    <a:pt x="3989070" y="4629150"/>
                    <a:pt x="3863340" y="4638040"/>
                    <a:pt x="3737610" y="4643120"/>
                  </a:cubicBezTo>
                  <a:cubicBezTo>
                    <a:pt x="3689350" y="4645660"/>
                    <a:pt x="3639820" y="4641850"/>
                    <a:pt x="3591560" y="4645660"/>
                  </a:cubicBezTo>
                  <a:cubicBezTo>
                    <a:pt x="3567430" y="4646930"/>
                    <a:pt x="3544570" y="4658360"/>
                    <a:pt x="3521710" y="4663440"/>
                  </a:cubicBezTo>
                  <a:cubicBezTo>
                    <a:pt x="3511550" y="4665980"/>
                    <a:pt x="3501390" y="4664710"/>
                    <a:pt x="3489960" y="4665980"/>
                  </a:cubicBezTo>
                  <a:cubicBezTo>
                    <a:pt x="3474720" y="4667250"/>
                    <a:pt x="3459480" y="4671060"/>
                    <a:pt x="3444240" y="4669790"/>
                  </a:cubicBezTo>
                  <a:cubicBezTo>
                    <a:pt x="3429000" y="4667250"/>
                    <a:pt x="3418840" y="4662170"/>
                    <a:pt x="3416300" y="4662170"/>
                  </a:cubicBezTo>
                  <a:close/>
                </a:path>
              </a:pathLst>
            </a:custGeom>
            <a:blipFill>
              <a:blip r:embed="rId3"/>
              <a:stretch>
                <a:fillRect l="-12698" r="-12698"/>
              </a:stretch>
            </a:blipFill>
          </p:spPr>
          <p:txBody>
            <a:bodyP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87759-B471-E413-55A6-BBADCE6CBA4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C85CADA-E9A2-F3F1-DB77-B220626A918F}"/>
              </a:ext>
            </a:extLst>
          </p:cNvPr>
          <p:cNvGrpSpPr/>
          <p:nvPr/>
        </p:nvGrpSpPr>
        <p:grpSpPr>
          <a:xfrm>
            <a:off x="2362199" y="2749727"/>
            <a:ext cx="5229717" cy="4787543"/>
            <a:chOff x="-959496" y="-190822"/>
            <a:chExt cx="1042522" cy="932194"/>
          </a:xfrm>
        </p:grpSpPr>
        <p:sp>
          <p:nvSpPr>
            <p:cNvPr id="3" name="Freeform 3">
              <a:extLst>
                <a:ext uri="{FF2B5EF4-FFF2-40B4-BE49-F238E27FC236}">
                  <a16:creationId xmlns:a16="http://schemas.microsoft.com/office/drawing/2014/main" id="{15D3A810-C2E9-BE1D-2BFE-8A945E3F7256}"/>
                </a:ext>
              </a:extLst>
            </p:cNvPr>
            <p:cNvSpPr/>
            <p:nvPr/>
          </p:nvSpPr>
          <p:spPr>
            <a:xfrm>
              <a:off x="-959496" y="-190822"/>
              <a:ext cx="1042522" cy="932194"/>
            </a:xfrm>
            <a:prstGeom prst="roundRect">
              <a:avLst/>
            </a:prstGeom>
            <a:solidFill>
              <a:srgbClr val="CCFFCC"/>
            </a:solidFill>
          </p:spPr>
          <p:txBody>
            <a:bodyPr/>
            <a:lstStyle/>
            <a:p>
              <a:endParaRPr lang="en-GB"/>
            </a:p>
          </p:txBody>
        </p:sp>
        <p:sp>
          <p:nvSpPr>
            <p:cNvPr id="4" name="TextBox 4">
              <a:extLst>
                <a:ext uri="{FF2B5EF4-FFF2-40B4-BE49-F238E27FC236}">
                  <a16:creationId xmlns:a16="http://schemas.microsoft.com/office/drawing/2014/main" id="{9C706A1B-040C-4A71-8FE8-464DEBB4BB48}"/>
                </a:ext>
              </a:extLst>
            </p:cNvPr>
            <p:cNvSpPr txBox="1"/>
            <p:nvPr/>
          </p:nvSpPr>
          <p:spPr>
            <a:xfrm>
              <a:off x="-855133" y="-115827"/>
              <a:ext cx="792446" cy="812289"/>
            </a:xfrm>
            <a:prstGeom prst="rect">
              <a:avLst/>
            </a:prstGeom>
          </p:spPr>
          <p:txBody>
            <a:bodyPr lIns="50800" tIns="50800" rIns="50800" bIns="50800" rtlCol="0" anchor="ctr"/>
            <a:lstStyle/>
            <a:p>
              <a:pPr algn="ctr">
                <a:lnSpc>
                  <a:spcPts val="4900"/>
                </a:lnSpc>
              </a:pPr>
              <a:r>
                <a:rPr lang="en-US" sz="3500" spc="175" dirty="0">
                  <a:latin typeface="Arial"/>
                  <a:ea typeface="Arial"/>
                  <a:cs typeface="Arial"/>
                  <a:sym typeface="Arial"/>
                </a:rPr>
                <a:t> </a:t>
              </a:r>
              <a:r>
                <a:rPr lang="en-US" sz="4300" spc="175" dirty="0">
                  <a:latin typeface="Aptos Display" panose="020B0004020202020204" pitchFamily="34" charset="0"/>
                  <a:ea typeface="Arial"/>
                  <a:cs typeface="Arial"/>
                  <a:sym typeface="Arial"/>
                </a:rPr>
                <a:t>The </a:t>
              </a:r>
              <a:r>
                <a:rPr lang="en-US" sz="4300" b="1" spc="175" dirty="0" err="1">
                  <a:highlight>
                    <a:srgbClr val="FF99FF"/>
                  </a:highlight>
                  <a:latin typeface="Aptos Display" panose="020B0004020202020204" pitchFamily="34" charset="0"/>
                  <a:ea typeface="Arial Bold"/>
                  <a:cs typeface="Arial Bold"/>
                  <a:sym typeface="Arial Bold"/>
                </a:rPr>
                <a:t>MenACWY</a:t>
              </a:r>
              <a:r>
                <a:rPr lang="en-US" sz="4300" b="1" spc="175" dirty="0">
                  <a:latin typeface="Aptos Display" panose="020B0004020202020204" pitchFamily="34" charset="0"/>
                  <a:ea typeface="Arial Bold"/>
                  <a:cs typeface="Arial Bold"/>
                  <a:sym typeface="Arial Bold"/>
                </a:rPr>
                <a:t> vaccine </a:t>
              </a:r>
            </a:p>
            <a:p>
              <a:pPr algn="ctr">
                <a:lnSpc>
                  <a:spcPts val="4900"/>
                </a:lnSpc>
              </a:pPr>
              <a:r>
                <a:rPr lang="en-US" sz="4300" spc="175" dirty="0">
                  <a:latin typeface="Aptos Display" panose="020B0004020202020204" pitchFamily="34" charset="0"/>
                  <a:ea typeface="Arial"/>
                  <a:cs typeface="Arial"/>
                  <a:sym typeface="Arial"/>
                </a:rPr>
                <a:t>protects you against </a:t>
              </a:r>
              <a:r>
                <a:rPr lang="en-US" sz="4300" b="1" spc="175" dirty="0">
                  <a:latin typeface="Aptos Display" panose="020B0004020202020204" pitchFamily="34" charset="0"/>
                  <a:ea typeface="Arial Bold"/>
                  <a:cs typeface="Arial Bold"/>
                  <a:sym typeface="Arial Bold"/>
                </a:rPr>
                <a:t>Meningitis </a:t>
              </a:r>
            </a:p>
          </p:txBody>
        </p:sp>
      </p:grpSp>
      <p:grpSp>
        <p:nvGrpSpPr>
          <p:cNvPr id="14" name="Group 14">
            <a:extLst>
              <a:ext uri="{FF2B5EF4-FFF2-40B4-BE49-F238E27FC236}">
                <a16:creationId xmlns:a16="http://schemas.microsoft.com/office/drawing/2014/main" id="{8696FE1A-71E7-BA1D-3551-09B3B1052892}"/>
              </a:ext>
            </a:extLst>
          </p:cNvPr>
          <p:cNvGrpSpPr/>
          <p:nvPr/>
        </p:nvGrpSpPr>
        <p:grpSpPr>
          <a:xfrm>
            <a:off x="8464938" y="1635603"/>
            <a:ext cx="8384755" cy="2998428"/>
            <a:chOff x="1613657" y="-214045"/>
            <a:chExt cx="2208331" cy="789709"/>
          </a:xfrm>
        </p:grpSpPr>
        <p:sp>
          <p:nvSpPr>
            <p:cNvPr id="15" name="Freeform 15">
              <a:extLst>
                <a:ext uri="{FF2B5EF4-FFF2-40B4-BE49-F238E27FC236}">
                  <a16:creationId xmlns:a16="http://schemas.microsoft.com/office/drawing/2014/main" id="{D2A2BB95-536A-8D78-7FB8-82383E35AE5B}"/>
                </a:ext>
              </a:extLst>
            </p:cNvPr>
            <p:cNvSpPr/>
            <p:nvPr/>
          </p:nvSpPr>
          <p:spPr>
            <a:xfrm>
              <a:off x="1613657" y="-156877"/>
              <a:ext cx="2208331" cy="675409"/>
            </a:xfrm>
            <a:prstGeom prst="roundRect">
              <a:avLst/>
            </a:prstGeom>
            <a:solidFill>
              <a:srgbClr val="2368A2"/>
            </a:solidFill>
          </p:spPr>
          <p:txBody>
            <a:bodyPr/>
            <a:lstStyle/>
            <a:p>
              <a:endParaRPr lang="en-GB"/>
            </a:p>
          </p:txBody>
        </p:sp>
        <p:sp>
          <p:nvSpPr>
            <p:cNvPr id="16" name="TextBox 16">
              <a:extLst>
                <a:ext uri="{FF2B5EF4-FFF2-40B4-BE49-F238E27FC236}">
                  <a16:creationId xmlns:a16="http://schemas.microsoft.com/office/drawing/2014/main" id="{E366C376-B6B8-A98E-3753-164698DB5475}"/>
                </a:ext>
              </a:extLst>
            </p:cNvPr>
            <p:cNvSpPr txBox="1"/>
            <p:nvPr/>
          </p:nvSpPr>
          <p:spPr>
            <a:xfrm>
              <a:off x="1666537" y="-214045"/>
              <a:ext cx="2141256" cy="789709"/>
            </a:xfrm>
            <a:prstGeom prst="rect">
              <a:avLst/>
            </a:prstGeom>
          </p:spPr>
          <p:txBody>
            <a:bodyPr lIns="50800" tIns="50800" rIns="50800" bIns="50800" rtlCol="0" anchor="ctr"/>
            <a:lstStyle/>
            <a:p>
              <a:pPr algn="ctr"/>
              <a:r>
                <a:rPr lang="en-US" sz="4300" b="1" spc="279" dirty="0">
                  <a:solidFill>
                    <a:srgbClr val="FFFFFF"/>
                  </a:solidFill>
                  <a:latin typeface="Aptos Display" panose="020B0004020202020204" pitchFamily="34" charset="0"/>
                  <a:ea typeface="Arial Bold"/>
                  <a:cs typeface="Arial Bold"/>
                  <a:sym typeface="Arial Bold"/>
                </a:rPr>
                <a:t>This vaccine</a:t>
              </a:r>
              <a:r>
                <a:rPr lang="en-US" sz="4300" spc="279" dirty="0">
                  <a:solidFill>
                    <a:srgbClr val="FFFFFF"/>
                  </a:solidFill>
                  <a:latin typeface="Aptos Display" panose="020B0004020202020204" pitchFamily="34" charset="0"/>
                  <a:ea typeface="Arial"/>
                  <a:cs typeface="Arial"/>
                  <a:sym typeface="Arial"/>
                </a:rPr>
                <a:t> protects people against </a:t>
              </a:r>
              <a:r>
                <a:rPr lang="en-US" sz="4300" b="1" spc="279" dirty="0">
                  <a:solidFill>
                    <a:srgbClr val="FFFFFF"/>
                  </a:solidFill>
                  <a:latin typeface="Aptos Display" panose="020B0004020202020204" pitchFamily="34" charset="0"/>
                  <a:ea typeface="Arial Bold"/>
                  <a:cs typeface="Arial Bold"/>
                  <a:sym typeface="Arial Bold"/>
                </a:rPr>
                <a:t>4 types of Meningitis</a:t>
              </a:r>
              <a:r>
                <a:rPr lang="en-US" sz="4300" spc="279" dirty="0">
                  <a:solidFill>
                    <a:srgbClr val="FFFFFF"/>
                  </a:solidFill>
                  <a:latin typeface="Aptos Display" panose="020B0004020202020204" pitchFamily="34" charset="0"/>
                  <a:ea typeface="Arial"/>
                  <a:cs typeface="Arial"/>
                  <a:sym typeface="Arial"/>
                </a:rPr>
                <a:t> bacteria. </a:t>
              </a:r>
            </a:p>
          </p:txBody>
        </p:sp>
      </p:grpSp>
      <p:grpSp>
        <p:nvGrpSpPr>
          <p:cNvPr id="48" name="Group 17">
            <a:extLst>
              <a:ext uri="{FF2B5EF4-FFF2-40B4-BE49-F238E27FC236}">
                <a16:creationId xmlns:a16="http://schemas.microsoft.com/office/drawing/2014/main" id="{109BFB47-8033-954B-4BAD-FAAEC4966530}"/>
              </a:ext>
            </a:extLst>
          </p:cNvPr>
          <p:cNvGrpSpPr/>
          <p:nvPr/>
        </p:nvGrpSpPr>
        <p:grpSpPr>
          <a:xfrm>
            <a:off x="8464937" y="6202266"/>
            <a:ext cx="8458198" cy="2670008"/>
            <a:chOff x="-10077" y="-114300"/>
            <a:chExt cx="1160549" cy="802509"/>
          </a:xfrm>
        </p:grpSpPr>
        <p:sp>
          <p:nvSpPr>
            <p:cNvPr id="50" name="Freeform 18">
              <a:extLst>
                <a:ext uri="{FF2B5EF4-FFF2-40B4-BE49-F238E27FC236}">
                  <a16:creationId xmlns:a16="http://schemas.microsoft.com/office/drawing/2014/main" id="{35FFFE08-3C54-0140-46AC-84243851549A}"/>
                </a:ext>
              </a:extLst>
            </p:cNvPr>
            <p:cNvSpPr/>
            <p:nvPr/>
          </p:nvSpPr>
          <p:spPr>
            <a:xfrm>
              <a:off x="-10077" y="-84262"/>
              <a:ext cx="1150472" cy="770781"/>
            </a:xfrm>
            <a:prstGeom prst="roundRect">
              <a:avLst/>
            </a:prstGeom>
            <a:solidFill>
              <a:schemeClr val="accent4">
                <a:lumMod val="20000"/>
                <a:lumOff val="80000"/>
              </a:schemeClr>
            </a:solidFill>
          </p:spPr>
          <p:txBody>
            <a:bodyPr/>
            <a:lstStyle/>
            <a:p>
              <a:endParaRPr lang="en-GB"/>
            </a:p>
          </p:txBody>
        </p:sp>
        <p:sp>
          <p:nvSpPr>
            <p:cNvPr id="51" name="TextBox 19">
              <a:extLst>
                <a:ext uri="{FF2B5EF4-FFF2-40B4-BE49-F238E27FC236}">
                  <a16:creationId xmlns:a16="http://schemas.microsoft.com/office/drawing/2014/main" id="{BE1D99BE-4330-9321-6EB2-7E4888789D4A}"/>
                </a:ext>
              </a:extLst>
            </p:cNvPr>
            <p:cNvSpPr txBox="1"/>
            <p:nvPr/>
          </p:nvSpPr>
          <p:spPr>
            <a:xfrm>
              <a:off x="0" y="-114300"/>
              <a:ext cx="1150472" cy="802509"/>
            </a:xfrm>
            <a:prstGeom prst="roundRect">
              <a:avLst/>
            </a:prstGeom>
          </p:spPr>
          <p:txBody>
            <a:bodyPr lIns="50800" tIns="50800" rIns="50800" bIns="50800" rtlCol="0" anchor="ctr"/>
            <a:lstStyle/>
            <a:p>
              <a:pPr algn="ctr"/>
              <a:r>
                <a:rPr lang="en-US" sz="3800" spc="279" dirty="0">
                  <a:solidFill>
                    <a:srgbClr val="000000"/>
                  </a:solidFill>
                  <a:latin typeface="Arial"/>
                  <a:ea typeface="Arial"/>
                  <a:cs typeface="Arial"/>
                  <a:sym typeface="Arial"/>
                </a:rPr>
                <a:t>Meningitis symptoms can develop </a:t>
              </a:r>
              <a:r>
                <a:rPr lang="en-US" sz="3800" b="1" spc="279" dirty="0">
                  <a:solidFill>
                    <a:srgbClr val="000000"/>
                  </a:solidFill>
                  <a:latin typeface="Arial Bold"/>
                  <a:ea typeface="Arial Bold"/>
                  <a:cs typeface="Arial Bold"/>
                  <a:sym typeface="Arial Bold"/>
                </a:rPr>
                <a:t>quickly </a:t>
              </a:r>
              <a:r>
                <a:rPr lang="en-US" sz="3800" spc="279" dirty="0">
                  <a:solidFill>
                    <a:srgbClr val="000000"/>
                  </a:solidFill>
                  <a:latin typeface="Arial"/>
                  <a:ea typeface="Arial"/>
                  <a:cs typeface="Arial"/>
                  <a:sym typeface="Arial"/>
                </a:rPr>
                <a:t>and </a:t>
              </a:r>
              <a:r>
                <a:rPr lang="en-US" sz="3800" b="1" spc="279" dirty="0">
                  <a:solidFill>
                    <a:srgbClr val="000000"/>
                  </a:solidFill>
                  <a:latin typeface="Arial Bold"/>
                  <a:ea typeface="Arial Bold"/>
                  <a:cs typeface="Arial Bold"/>
                  <a:sym typeface="Arial Bold"/>
                </a:rPr>
                <a:t>severely affect</a:t>
              </a:r>
              <a:r>
                <a:rPr lang="en-US" sz="3800" spc="279" dirty="0">
                  <a:solidFill>
                    <a:srgbClr val="000000"/>
                  </a:solidFill>
                  <a:latin typeface="Arial"/>
                  <a:ea typeface="Arial"/>
                  <a:cs typeface="Arial"/>
                  <a:sym typeface="Arial"/>
                </a:rPr>
                <a:t> a person’s health.</a:t>
              </a:r>
            </a:p>
          </p:txBody>
        </p:sp>
      </p:grpSp>
      <p:sp>
        <p:nvSpPr>
          <p:cNvPr id="20" name="TextBox 42">
            <a:extLst>
              <a:ext uri="{FF2B5EF4-FFF2-40B4-BE49-F238E27FC236}">
                <a16:creationId xmlns:a16="http://schemas.microsoft.com/office/drawing/2014/main" id="{BD8E5C5B-A57D-146D-3060-445FBC5DC7CC}"/>
              </a:ext>
            </a:extLst>
          </p:cNvPr>
          <p:cNvSpPr txBox="1"/>
          <p:nvPr/>
        </p:nvSpPr>
        <p:spPr>
          <a:xfrm>
            <a:off x="1365382" y="906020"/>
            <a:ext cx="6293838" cy="850810"/>
          </a:xfrm>
          <a:prstGeom prst="rect">
            <a:avLst/>
          </a:prstGeom>
        </p:spPr>
        <p:txBody>
          <a:bodyPr lIns="0" tIns="0" rIns="0" bIns="0" rtlCol="0" anchor="t">
            <a:spAutoFit/>
          </a:bodyPr>
          <a:lstStyle/>
          <a:p>
            <a:pPr marL="0" lvl="0" indent="0" algn="ctr">
              <a:lnSpc>
                <a:spcPts val="7000"/>
              </a:lnSpc>
              <a:spcBef>
                <a:spcPct val="0"/>
              </a:spcBef>
            </a:pPr>
            <a:r>
              <a:rPr lang="en-US" sz="5000" dirty="0">
                <a:solidFill>
                  <a:srgbClr val="000000"/>
                </a:solidFill>
                <a:latin typeface="Aptos Black" panose="020B0004020202020204" pitchFamily="34" charset="0"/>
                <a:ea typeface="Code Pro"/>
                <a:cs typeface="Arial Bold" panose="020B0704020202020204" pitchFamily="34" charset="0"/>
                <a:sym typeface="Code Pro"/>
              </a:rPr>
              <a:t>What is </a:t>
            </a:r>
            <a:r>
              <a:rPr lang="en-US" sz="5000" dirty="0" err="1">
                <a:solidFill>
                  <a:srgbClr val="000000"/>
                </a:solidFill>
                <a:latin typeface="Aptos Black" panose="020B0004020202020204" pitchFamily="34" charset="0"/>
                <a:ea typeface="Code Pro"/>
                <a:cs typeface="Arial Bold" panose="020B0704020202020204" pitchFamily="34" charset="0"/>
                <a:sym typeface="Code Pro Bold"/>
              </a:rPr>
              <a:t>MenACWY</a:t>
            </a:r>
            <a:r>
              <a:rPr lang="en-US" sz="5000" dirty="0">
                <a:solidFill>
                  <a:srgbClr val="000000"/>
                </a:solidFill>
                <a:latin typeface="Aptos Black" panose="020B0004020202020204" pitchFamily="34" charset="0"/>
                <a:ea typeface="Code Pro"/>
                <a:cs typeface="Arial Bold" panose="020B0704020202020204" pitchFamily="34" charset="0"/>
                <a:sym typeface="Code Pro"/>
              </a:rPr>
              <a:t>?</a:t>
            </a:r>
          </a:p>
        </p:txBody>
      </p:sp>
      <p:sp>
        <p:nvSpPr>
          <p:cNvPr id="21" name="Oval 20">
            <a:extLst>
              <a:ext uri="{FF2B5EF4-FFF2-40B4-BE49-F238E27FC236}">
                <a16:creationId xmlns:a16="http://schemas.microsoft.com/office/drawing/2014/main" id="{127AF4B1-A50E-CFC8-0DCA-B9EF9A3237E7}"/>
              </a:ext>
            </a:extLst>
          </p:cNvPr>
          <p:cNvSpPr/>
          <p:nvPr/>
        </p:nvSpPr>
        <p:spPr>
          <a:xfrm>
            <a:off x="8665717" y="4517047"/>
            <a:ext cx="1669663" cy="1562613"/>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8800" dirty="0">
                <a:ln w="0"/>
                <a:solidFill>
                  <a:schemeClr val="tx1"/>
                </a:solidFill>
                <a:effectLst>
                  <a:outerShdw blurRad="38100" dist="19050" dir="2700000" algn="tl" rotWithShape="0">
                    <a:schemeClr val="dk1">
                      <a:alpha val="40000"/>
                    </a:schemeClr>
                  </a:outerShdw>
                </a:effectLst>
              </a:rPr>
              <a:t>A</a:t>
            </a:r>
          </a:p>
        </p:txBody>
      </p:sp>
      <p:sp>
        <p:nvSpPr>
          <p:cNvPr id="22" name="Oval 21">
            <a:extLst>
              <a:ext uri="{FF2B5EF4-FFF2-40B4-BE49-F238E27FC236}">
                <a16:creationId xmlns:a16="http://schemas.microsoft.com/office/drawing/2014/main" id="{FC91AFAA-C6C8-C171-BB28-BF75F27B5193}"/>
              </a:ext>
            </a:extLst>
          </p:cNvPr>
          <p:cNvSpPr/>
          <p:nvPr/>
        </p:nvSpPr>
        <p:spPr>
          <a:xfrm>
            <a:off x="10574349" y="4517047"/>
            <a:ext cx="1669663" cy="1562613"/>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sz="8800" dirty="0">
                <a:ln w="0"/>
                <a:solidFill>
                  <a:schemeClr val="tx1"/>
                </a:solidFill>
                <a:effectLst>
                  <a:outerShdw blurRad="38100" dist="19050" dir="2700000" algn="tl" rotWithShape="0">
                    <a:schemeClr val="dk1">
                      <a:alpha val="40000"/>
                    </a:schemeClr>
                  </a:outerShdw>
                </a:effectLst>
              </a:rPr>
              <a:t>C</a:t>
            </a:r>
          </a:p>
        </p:txBody>
      </p:sp>
      <p:sp>
        <p:nvSpPr>
          <p:cNvPr id="23" name="Oval 22">
            <a:extLst>
              <a:ext uri="{FF2B5EF4-FFF2-40B4-BE49-F238E27FC236}">
                <a16:creationId xmlns:a16="http://schemas.microsoft.com/office/drawing/2014/main" id="{5172FCDE-A1D2-235D-7DE9-9F362394B56F}"/>
              </a:ext>
            </a:extLst>
          </p:cNvPr>
          <p:cNvSpPr/>
          <p:nvPr/>
        </p:nvSpPr>
        <p:spPr>
          <a:xfrm>
            <a:off x="12638265" y="4517047"/>
            <a:ext cx="1669663" cy="1562613"/>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8800" dirty="0">
                <a:ln w="0"/>
                <a:solidFill>
                  <a:schemeClr val="tx1"/>
                </a:solidFill>
                <a:effectLst>
                  <a:outerShdw blurRad="38100" dist="19050" dir="2700000" algn="tl" rotWithShape="0">
                    <a:schemeClr val="dk1">
                      <a:alpha val="40000"/>
                    </a:schemeClr>
                  </a:outerShdw>
                </a:effectLst>
              </a:rPr>
              <a:t>W</a:t>
            </a:r>
          </a:p>
        </p:txBody>
      </p:sp>
      <p:sp>
        <p:nvSpPr>
          <p:cNvPr id="24" name="Oval 23">
            <a:extLst>
              <a:ext uri="{FF2B5EF4-FFF2-40B4-BE49-F238E27FC236}">
                <a16:creationId xmlns:a16="http://schemas.microsoft.com/office/drawing/2014/main" id="{11A9F7F1-57BA-D98C-5F72-43D5187A631E}"/>
              </a:ext>
            </a:extLst>
          </p:cNvPr>
          <p:cNvSpPr/>
          <p:nvPr/>
        </p:nvSpPr>
        <p:spPr>
          <a:xfrm>
            <a:off x="14717031" y="4517047"/>
            <a:ext cx="1669663" cy="1562613"/>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8800" dirty="0">
                <a:ln w="0"/>
                <a:solidFill>
                  <a:schemeClr val="tx1"/>
                </a:solidFill>
                <a:effectLst>
                  <a:outerShdw blurRad="38100" dist="19050" dir="2700000" algn="tl" rotWithShape="0">
                    <a:schemeClr val="dk1">
                      <a:alpha val="40000"/>
                    </a:schemeClr>
                  </a:outerShdw>
                </a:effectLst>
              </a:rPr>
              <a:t>Y</a:t>
            </a:r>
          </a:p>
        </p:txBody>
      </p:sp>
      <p:pic>
        <p:nvPicPr>
          <p:cNvPr id="1026" name="Picture 2">
            <a:extLst>
              <a:ext uri="{FF2B5EF4-FFF2-40B4-BE49-F238E27FC236}">
                <a16:creationId xmlns:a16="http://schemas.microsoft.com/office/drawing/2014/main" id="{019697E1-8004-07EE-CE79-01EF062CE0E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47500" y1="42326" x2="53841" y2="44245"/>
                        <a14:foregroundMark x1="53841" y1="44245" x2="58415" y2="48801"/>
                        <a14:foregroundMark x1="58415" y1="48801" x2="54207" y2="50600"/>
                        <a14:foregroundMark x1="54207" y1="50600" x2="51280" y2="50000"/>
                      </a14:backgroundRemoval>
                    </a14:imgEffect>
                  </a14:imgLayer>
                </a14:imgProps>
              </a:ext>
              <a:ext uri="{28A0092B-C50C-407E-A947-70E740481C1C}">
                <a14:useLocalDpi xmlns:a14="http://schemas.microsoft.com/office/drawing/2010/main" val="0"/>
              </a:ext>
            </a:extLst>
          </a:blip>
          <a:srcRect/>
          <a:stretch>
            <a:fillRect/>
          </a:stretch>
        </p:blipFill>
        <p:spPr bwMode="auto">
          <a:xfrm rot="1879624">
            <a:off x="-38375" y="5820566"/>
            <a:ext cx="5848206" cy="297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1415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2"/>
          <p:cNvSpPr txBox="1"/>
          <p:nvPr/>
        </p:nvSpPr>
        <p:spPr>
          <a:xfrm>
            <a:off x="1365382" y="906020"/>
            <a:ext cx="6293838" cy="850810"/>
          </a:xfrm>
          <a:prstGeom prst="rect">
            <a:avLst/>
          </a:prstGeom>
        </p:spPr>
        <p:txBody>
          <a:bodyPr lIns="0" tIns="0" rIns="0" bIns="0" rtlCol="0" anchor="t">
            <a:spAutoFit/>
          </a:bodyPr>
          <a:lstStyle/>
          <a:p>
            <a:pPr marL="0" lvl="0" indent="0" algn="ctr">
              <a:lnSpc>
                <a:spcPts val="7000"/>
              </a:lnSpc>
              <a:spcBef>
                <a:spcPct val="0"/>
              </a:spcBef>
            </a:pPr>
            <a:r>
              <a:rPr lang="en-US" sz="5000" dirty="0">
                <a:solidFill>
                  <a:srgbClr val="000000"/>
                </a:solidFill>
                <a:latin typeface="Aptos Black" panose="020B0004020202020204" pitchFamily="34" charset="0"/>
                <a:ea typeface="Code Pro"/>
                <a:cs typeface="Arial Bold" panose="020B0704020202020204" pitchFamily="34" charset="0"/>
                <a:sym typeface="Code Pro"/>
              </a:rPr>
              <a:t>What is </a:t>
            </a:r>
            <a:r>
              <a:rPr lang="en-US" sz="5000" dirty="0">
                <a:solidFill>
                  <a:srgbClr val="000000"/>
                </a:solidFill>
                <a:latin typeface="Aptos Black" panose="020B0004020202020204" pitchFamily="34" charset="0"/>
                <a:ea typeface="Code Pro Bold"/>
                <a:cs typeface="Arial Bold" panose="020B0704020202020204" pitchFamily="34" charset="0"/>
                <a:sym typeface="Code Pro Bold"/>
              </a:rPr>
              <a:t>Meningitis</a:t>
            </a:r>
            <a:r>
              <a:rPr lang="en-US" sz="5000" dirty="0">
                <a:solidFill>
                  <a:srgbClr val="000000"/>
                </a:solidFill>
                <a:latin typeface="Aptos Black" panose="020B0004020202020204" pitchFamily="34" charset="0"/>
                <a:ea typeface="Code Pro"/>
                <a:cs typeface="Arial Bold" panose="020B0704020202020204" pitchFamily="34" charset="0"/>
                <a:sym typeface="Code Pro"/>
              </a:rPr>
              <a:t>?</a:t>
            </a:r>
          </a:p>
        </p:txBody>
      </p:sp>
      <p:pic>
        <p:nvPicPr>
          <p:cNvPr id="53" name="Picture 52">
            <a:extLst>
              <a:ext uri="{FF2B5EF4-FFF2-40B4-BE49-F238E27FC236}">
                <a16:creationId xmlns:a16="http://schemas.microsoft.com/office/drawing/2014/main" id="{724477DF-C48A-ADBB-F3DA-6573506E6023}"/>
              </a:ext>
            </a:extLst>
          </p:cNvPr>
          <p:cNvPicPr>
            <a:picLocks noChangeAspect="1"/>
          </p:cNvPicPr>
          <p:nvPr/>
        </p:nvPicPr>
        <p:blipFill>
          <a:blip r:embed="rId3">
            <a:clrChange>
              <a:clrFrom>
                <a:srgbClr val="B9DFF4"/>
              </a:clrFrom>
              <a:clrTo>
                <a:srgbClr val="B9DFF4">
                  <a:alpha val="0"/>
                </a:srgbClr>
              </a:clrTo>
            </a:clrChange>
            <a:extLst>
              <a:ext uri="{BEBA8EAE-BF5A-486C-A8C5-ECC9F3942E4B}">
                <a14:imgProps xmlns:a14="http://schemas.microsoft.com/office/drawing/2010/main">
                  <a14:imgLayer r:embed="rId4">
                    <a14:imgEffect>
                      <a14:backgroundRemoval t="5341" b="89871" l="9934" r="89901">
                        <a14:foregroundMark x1="46523" y1="30018" x2="46523" y2="30018"/>
                        <a14:foregroundMark x1="52318" y1="32965" x2="52318" y2="32965"/>
                        <a14:foregroundMark x1="34934" y1="30571" x2="58113" y2="41805"/>
                        <a14:foregroundMark x1="64901" y1="58379" x2="60430" y2="72928"/>
                        <a14:foregroundMark x1="62583" y1="45304" x2="50497" y2="25967"/>
                        <a14:foregroundMark x1="45199" y1="17495" x2="41887" y2="41989"/>
                        <a14:foregroundMark x1="41887" y1="41989" x2="42053" y2="42910"/>
                        <a14:foregroundMark x1="41556" y1="13812" x2="37914" y2="31492"/>
                        <a14:foregroundMark x1="37914" y1="31492" x2="37914" y2="31492"/>
                        <a14:foregroundMark x1="39570" y1="15285" x2="33940" y2="28729"/>
                        <a14:foregroundMark x1="33940" y1="28729" x2="34603" y2="32781"/>
                        <a14:foregroundMark x1="38245" y1="40884" x2="37252" y2="32965"/>
                        <a14:foregroundMark x1="35762" y1="34438" x2="35927" y2="51013"/>
                        <a14:foregroundMark x1="35099" y1="45856" x2="33940" y2="53039"/>
                        <a14:foregroundMark x1="57781" y1="33886" x2="61093" y2="51565"/>
                        <a14:foregroundMark x1="47682" y1="17680" x2="56623" y2="34807"/>
                        <a14:foregroundMark x1="59106" y1="21547" x2="53477" y2="19705"/>
                        <a14:foregroundMark x1="59106" y1="31676" x2="56457" y2="18416"/>
                        <a14:foregroundMark x1="61589" y1="28729" x2="59437" y2="20810"/>
                        <a14:foregroundMark x1="65563" y1="36280" x2="65563" y2="32044"/>
                        <a14:foregroundMark x1="59603" y1="86188" x2="59603" y2="86188"/>
                        <a14:foregroundMark x1="62086" y1="87293" x2="62086" y2="87293"/>
                        <a14:foregroundMark x1="55629" y1="89319" x2="55629" y2="89319"/>
                        <a14:foregroundMark x1="52483" y1="89319" x2="52483" y2="89319"/>
                        <a14:foregroundMark x1="49834" y1="90239" x2="49834" y2="90239"/>
                        <a14:foregroundMark x1="50662" y1="89503" x2="50662" y2="89503"/>
                        <a14:foregroundMark x1="52980" y1="89319" x2="52980" y2="89319"/>
                        <a14:foregroundMark x1="56954" y1="88582" x2="56954" y2="88582"/>
                        <a14:foregroundMark x1="46854" y1="89503" x2="46854" y2="89503"/>
                        <a14:foregroundMark x1="49669" y1="18416" x2="49669" y2="18416"/>
                        <a14:foregroundMark x1="50662" y1="17495" x2="50662" y2="17495"/>
                        <a14:foregroundMark x1="50662" y1="16390" x2="50662" y2="16390"/>
                        <a14:foregroundMark x1="51490" y1="14365" x2="51490" y2="14365"/>
                        <a14:foregroundMark x1="50497" y1="11971" x2="50497" y2="11971"/>
                        <a14:foregroundMark x1="47517" y1="11971" x2="47517" y2="11971"/>
                        <a14:foregroundMark x1="50497" y1="12707" x2="50497" y2="12707"/>
                        <a14:foregroundMark x1="49503" y1="14549" x2="49503" y2="14549"/>
                        <a14:foregroundMark x1="53642" y1="6262" x2="53642" y2="6262"/>
                        <a14:foregroundMark x1="49007" y1="5341" x2="49007" y2="5341"/>
                        <a14:foregroundMark x1="35099" y1="17864" x2="35099" y2="17864"/>
                        <a14:foregroundMark x1="37252" y1="16022" x2="37252" y2="16022"/>
                        <a14:foregroundMark x1="35596" y1="17864" x2="35596" y2="17864"/>
                        <a14:foregroundMark x1="33609" y1="20810" x2="33609" y2="20810"/>
                        <a14:foregroundMark x1="63079" y1="25414" x2="63079" y2="25414"/>
                        <a14:foregroundMark x1="64404" y1="28177" x2="64404" y2="28177"/>
                        <a14:foregroundMark x1="60762" y1="37569" x2="60762" y2="37569"/>
                        <a14:foregroundMark x1="34106" y1="38122" x2="34106" y2="38122"/>
                        <a14:foregroundMark x1="50497" y1="89503" x2="50497" y2="89503"/>
                        <a14:foregroundMark x1="50166" y1="89687" x2="50166" y2="89687"/>
                        <a14:foregroundMark x1="49834" y1="89503" x2="49834" y2="89503"/>
                        <a14:foregroundMark x1="51656" y1="89319" x2="51656" y2="89319"/>
                        <a14:foregroundMark x1="52815" y1="89319" x2="52815" y2="89319"/>
                        <a14:foregroundMark x1="39570" y1="65746" x2="39570" y2="65746"/>
                        <a14:foregroundMark x1="48013" y1="72007" x2="48013" y2="72007"/>
                        <a14:foregroundMark x1="53974" y1="69613" x2="53974" y2="69613"/>
                        <a14:foregroundMark x1="53642" y1="62615" x2="53642" y2="62615"/>
                        <a14:backgroundMark x1="50166" y1="89503" x2="50166" y2="89503"/>
                      </a14:backgroundRemoval>
                    </a14:imgEffect>
                  </a14:imgLayer>
                </a14:imgProps>
              </a:ext>
            </a:extLst>
          </a:blip>
          <a:stretch>
            <a:fillRect/>
          </a:stretch>
        </p:blipFill>
        <p:spPr>
          <a:xfrm>
            <a:off x="12954000" y="4152900"/>
            <a:ext cx="6087004" cy="5472255"/>
          </a:xfrm>
          <a:prstGeom prst="rect">
            <a:avLst/>
          </a:prstGeom>
        </p:spPr>
      </p:pic>
      <p:grpSp>
        <p:nvGrpSpPr>
          <p:cNvPr id="5" name="Group 5"/>
          <p:cNvGrpSpPr/>
          <p:nvPr/>
        </p:nvGrpSpPr>
        <p:grpSpPr>
          <a:xfrm>
            <a:off x="7778550" y="1072187"/>
            <a:ext cx="6675565" cy="4241761"/>
            <a:chOff x="-35552" y="-239078"/>
            <a:chExt cx="1193888" cy="952471"/>
          </a:xfrm>
        </p:grpSpPr>
        <p:sp>
          <p:nvSpPr>
            <p:cNvPr id="6" name="Freeform 6"/>
            <p:cNvSpPr/>
            <p:nvPr/>
          </p:nvSpPr>
          <p:spPr>
            <a:xfrm>
              <a:off x="-35552" y="-174724"/>
              <a:ext cx="1193888" cy="807341"/>
            </a:xfrm>
            <a:prstGeom prst="roundRect">
              <a:avLst/>
            </a:prstGeom>
            <a:solidFill>
              <a:srgbClr val="CCFFCC"/>
            </a:solidFill>
          </p:spPr>
          <p:txBody>
            <a:bodyPr/>
            <a:lstStyle/>
            <a:p>
              <a:endParaRPr lang="en-GB"/>
            </a:p>
          </p:txBody>
        </p:sp>
        <p:sp>
          <p:nvSpPr>
            <p:cNvPr id="7" name="TextBox 7"/>
            <p:cNvSpPr txBox="1"/>
            <p:nvPr/>
          </p:nvSpPr>
          <p:spPr>
            <a:xfrm>
              <a:off x="-4361" y="-239078"/>
              <a:ext cx="1112486" cy="952471"/>
            </a:xfrm>
            <a:prstGeom prst="roundRect">
              <a:avLst/>
            </a:prstGeom>
          </p:spPr>
          <p:txBody>
            <a:bodyPr lIns="50800" tIns="50800" rIns="50800" bIns="50800" rtlCol="0" anchor="ctr"/>
            <a:lstStyle/>
            <a:p>
              <a:pPr algn="ctr"/>
              <a:r>
                <a:rPr lang="en-US" sz="4000" b="1" spc="279" dirty="0">
                  <a:solidFill>
                    <a:srgbClr val="000000"/>
                  </a:solidFill>
                  <a:latin typeface="Aptos Display" panose="020B0004020202020204" pitchFamily="34" charset="0"/>
                  <a:ea typeface="Arial Bold"/>
                  <a:cs typeface="Arial Bold"/>
                  <a:sym typeface="Arial Bold"/>
                </a:rPr>
                <a:t>Meningitis </a:t>
              </a:r>
              <a:r>
                <a:rPr lang="en-US" sz="4000" spc="279" dirty="0">
                  <a:solidFill>
                    <a:srgbClr val="000000"/>
                  </a:solidFill>
                  <a:latin typeface="Aptos Display" panose="020B0004020202020204" pitchFamily="34" charset="0"/>
                  <a:ea typeface="Arial"/>
                  <a:cs typeface="Arial"/>
                  <a:sym typeface="Arial"/>
                </a:rPr>
                <a:t>can cause a serious condition where your </a:t>
              </a:r>
              <a:r>
                <a:rPr lang="en-US" sz="4000" b="1" spc="279" dirty="0">
                  <a:solidFill>
                    <a:srgbClr val="000000"/>
                  </a:solidFill>
                  <a:latin typeface="Aptos Display" panose="020B0004020202020204" pitchFamily="34" charset="0"/>
                  <a:ea typeface="Arial Bold"/>
                  <a:cs typeface="Arial Bold"/>
                  <a:sym typeface="Arial Bold"/>
                </a:rPr>
                <a:t>immune system attacks your body</a:t>
              </a:r>
              <a:r>
                <a:rPr lang="en-US" sz="4000" b="1" spc="279" dirty="0">
                  <a:solidFill>
                    <a:srgbClr val="000000"/>
                  </a:solidFill>
                  <a:latin typeface="Aptos Display" panose="020B0004020202020204" pitchFamily="34" charset="0"/>
                  <a:ea typeface="Arial Bold"/>
                  <a:cs typeface="Arial"/>
                  <a:sym typeface="Arial"/>
                </a:rPr>
                <a:t>.</a:t>
              </a:r>
              <a:endParaRPr lang="en-US" sz="4000" spc="279" dirty="0">
                <a:solidFill>
                  <a:srgbClr val="000000"/>
                </a:solidFill>
                <a:latin typeface="Aptos Display" panose="020B0004020202020204" pitchFamily="34" charset="0"/>
                <a:ea typeface="Arial"/>
                <a:cs typeface="Arial"/>
                <a:sym typeface="Arial"/>
              </a:endParaRPr>
            </a:p>
          </p:txBody>
        </p:sp>
      </p:grpSp>
      <p:grpSp>
        <p:nvGrpSpPr>
          <p:cNvPr id="8" name="Group 8"/>
          <p:cNvGrpSpPr/>
          <p:nvPr/>
        </p:nvGrpSpPr>
        <p:grpSpPr>
          <a:xfrm>
            <a:off x="7726234" y="5143499"/>
            <a:ext cx="6675565" cy="4071313"/>
            <a:chOff x="-102508" y="-348725"/>
            <a:chExt cx="1198811" cy="956232"/>
          </a:xfrm>
        </p:grpSpPr>
        <p:sp>
          <p:nvSpPr>
            <p:cNvPr id="9" name="Freeform 9"/>
            <p:cNvSpPr/>
            <p:nvPr/>
          </p:nvSpPr>
          <p:spPr>
            <a:xfrm>
              <a:off x="-102508" y="-348725"/>
              <a:ext cx="1198811" cy="936316"/>
            </a:xfrm>
            <a:prstGeom prst="roundRect">
              <a:avLst/>
            </a:prstGeom>
            <a:solidFill>
              <a:schemeClr val="accent5">
                <a:lumMod val="20000"/>
                <a:lumOff val="80000"/>
              </a:schemeClr>
            </a:solidFill>
          </p:spPr>
          <p:txBody>
            <a:bodyPr/>
            <a:lstStyle/>
            <a:p>
              <a:endParaRPr lang="en-GB" dirty="0"/>
            </a:p>
          </p:txBody>
        </p:sp>
        <p:sp>
          <p:nvSpPr>
            <p:cNvPr id="10" name="TextBox 10"/>
            <p:cNvSpPr txBox="1"/>
            <p:nvPr/>
          </p:nvSpPr>
          <p:spPr>
            <a:xfrm>
              <a:off x="-64415" y="-315178"/>
              <a:ext cx="1099426" cy="922685"/>
            </a:xfrm>
            <a:prstGeom prst="rect">
              <a:avLst/>
            </a:prstGeom>
          </p:spPr>
          <p:txBody>
            <a:bodyPr lIns="50800" tIns="50800" rIns="50800" bIns="50800" rtlCol="0" anchor="ctr"/>
            <a:lstStyle/>
            <a:p>
              <a:pPr algn="ctr"/>
              <a:r>
                <a:rPr lang="en-US" sz="4000" b="1" spc="279" dirty="0">
                  <a:latin typeface="Aptos Display"/>
                  <a:ea typeface="Arial Bold"/>
                  <a:cs typeface="Arial Bold"/>
                  <a:sym typeface="Arial Bold"/>
                </a:rPr>
                <a:t>Meningitis </a:t>
              </a:r>
              <a:r>
                <a:rPr lang="en-US" sz="4000" spc="279" dirty="0">
                  <a:latin typeface="Aptos Display"/>
                  <a:ea typeface="Arial"/>
                  <a:cs typeface="Arial"/>
                  <a:sym typeface="Arial"/>
                </a:rPr>
                <a:t>can lead to life-changing disabilities like </a:t>
              </a:r>
              <a:r>
                <a:rPr lang="en-US" sz="4000" b="1" spc="279" dirty="0">
                  <a:latin typeface="Aptos Display"/>
                  <a:ea typeface="Arial Bold"/>
                  <a:cs typeface="Arial Bold"/>
                  <a:sym typeface="Arial Bold"/>
                </a:rPr>
                <a:t>amputations</a:t>
              </a:r>
              <a:r>
                <a:rPr lang="en-US" sz="4000" b="1" spc="279" dirty="0">
                  <a:latin typeface="Aptos Display"/>
                  <a:ea typeface="Arial Bold"/>
                  <a:cs typeface="Arial Bold"/>
                  <a:sym typeface="Arial"/>
                </a:rPr>
                <a:t>. </a:t>
              </a:r>
              <a:endParaRPr lang="en-US" sz="4000" spc="279" dirty="0">
                <a:latin typeface="Aptos Display"/>
                <a:ea typeface="Arial Bold"/>
                <a:cs typeface="Arial"/>
              </a:endParaRPr>
            </a:p>
          </p:txBody>
        </p:sp>
      </p:grpSp>
      <p:grpSp>
        <p:nvGrpSpPr>
          <p:cNvPr id="2" name="Group 1">
            <a:extLst>
              <a:ext uri="{FF2B5EF4-FFF2-40B4-BE49-F238E27FC236}">
                <a16:creationId xmlns:a16="http://schemas.microsoft.com/office/drawing/2014/main" id="{DEFD13BB-EF85-18A2-D03E-482C350F463E}"/>
              </a:ext>
            </a:extLst>
          </p:cNvPr>
          <p:cNvGrpSpPr/>
          <p:nvPr/>
        </p:nvGrpSpPr>
        <p:grpSpPr>
          <a:xfrm>
            <a:off x="1111347" y="2212802"/>
            <a:ext cx="6265271" cy="6592516"/>
            <a:chOff x="1111347" y="2212802"/>
            <a:chExt cx="6265271" cy="6592516"/>
          </a:xfrm>
        </p:grpSpPr>
        <p:grpSp>
          <p:nvGrpSpPr>
            <p:cNvPr id="11" name="Group 11"/>
            <p:cNvGrpSpPr/>
            <p:nvPr/>
          </p:nvGrpSpPr>
          <p:grpSpPr>
            <a:xfrm>
              <a:off x="1613873" y="2212802"/>
              <a:ext cx="5762745" cy="5241113"/>
              <a:chOff x="-1378568" y="599586"/>
              <a:chExt cx="1408097" cy="1226191"/>
            </a:xfrm>
          </p:grpSpPr>
          <p:sp>
            <p:nvSpPr>
              <p:cNvPr id="12" name="Freeform 12"/>
              <p:cNvSpPr/>
              <p:nvPr/>
            </p:nvSpPr>
            <p:spPr>
              <a:xfrm>
                <a:off x="-1378568" y="599586"/>
                <a:ext cx="1402634" cy="1226191"/>
              </a:xfrm>
              <a:custGeom>
                <a:avLst/>
                <a:gdLst/>
                <a:ahLst/>
                <a:cxnLst/>
                <a:rect l="l" t="t" r="r" b="b"/>
                <a:pathLst>
                  <a:path w="1105051" h="808385">
                    <a:moveTo>
                      <a:pt x="94104" y="0"/>
                    </a:moveTo>
                    <a:lnTo>
                      <a:pt x="1010946" y="0"/>
                    </a:lnTo>
                    <a:cubicBezTo>
                      <a:pt x="1035904" y="0"/>
                      <a:pt x="1059840" y="9915"/>
                      <a:pt x="1077488" y="27563"/>
                    </a:cubicBezTo>
                    <a:cubicBezTo>
                      <a:pt x="1095136" y="45211"/>
                      <a:pt x="1105051" y="69146"/>
                      <a:pt x="1105051" y="94104"/>
                    </a:cubicBezTo>
                    <a:lnTo>
                      <a:pt x="1105051" y="714280"/>
                    </a:lnTo>
                    <a:cubicBezTo>
                      <a:pt x="1105051" y="739238"/>
                      <a:pt x="1095136" y="763174"/>
                      <a:pt x="1077488" y="780822"/>
                    </a:cubicBezTo>
                    <a:cubicBezTo>
                      <a:pt x="1059840" y="798470"/>
                      <a:pt x="1035904" y="808385"/>
                      <a:pt x="1010946" y="808385"/>
                    </a:cubicBezTo>
                    <a:lnTo>
                      <a:pt x="94104" y="808385"/>
                    </a:lnTo>
                    <a:cubicBezTo>
                      <a:pt x="69146" y="808385"/>
                      <a:pt x="45211" y="798470"/>
                      <a:pt x="27563" y="780822"/>
                    </a:cubicBezTo>
                    <a:cubicBezTo>
                      <a:pt x="9915" y="763174"/>
                      <a:pt x="0" y="739238"/>
                      <a:pt x="0" y="714280"/>
                    </a:cubicBezTo>
                    <a:lnTo>
                      <a:pt x="0" y="94104"/>
                    </a:lnTo>
                    <a:cubicBezTo>
                      <a:pt x="0" y="69146"/>
                      <a:pt x="9915" y="45211"/>
                      <a:pt x="27563" y="27563"/>
                    </a:cubicBezTo>
                    <a:cubicBezTo>
                      <a:pt x="45211" y="9915"/>
                      <a:pt x="69146" y="0"/>
                      <a:pt x="94104" y="0"/>
                    </a:cubicBezTo>
                    <a:close/>
                  </a:path>
                </a:pathLst>
              </a:custGeom>
              <a:solidFill>
                <a:schemeClr val="bg2"/>
              </a:solidFill>
            </p:spPr>
            <p:txBody>
              <a:bodyPr/>
              <a:lstStyle/>
              <a:p>
                <a:endParaRPr lang="en-GB"/>
              </a:p>
            </p:txBody>
          </p:sp>
          <p:sp>
            <p:nvSpPr>
              <p:cNvPr id="13" name="TextBox 13"/>
              <p:cNvSpPr txBox="1"/>
              <p:nvPr/>
            </p:nvSpPr>
            <p:spPr>
              <a:xfrm>
                <a:off x="-1354065" y="599586"/>
                <a:ext cx="1383594" cy="1226191"/>
              </a:xfrm>
              <a:prstGeom prst="rect">
                <a:avLst/>
              </a:prstGeom>
            </p:spPr>
            <p:txBody>
              <a:bodyPr lIns="50800" tIns="50800" rIns="50800" bIns="50800" rtlCol="0" anchor="ctr"/>
              <a:lstStyle/>
              <a:p>
                <a:pPr algn="ctr"/>
                <a:r>
                  <a:rPr lang="en-US" sz="4000" b="1" spc="279" dirty="0">
                    <a:solidFill>
                      <a:srgbClr val="000000"/>
                    </a:solidFill>
                    <a:latin typeface="Aptos Display" panose="020B0004020202020204" pitchFamily="34" charset="0"/>
                    <a:ea typeface="Arial Bold"/>
                    <a:cs typeface="Arial Bold"/>
                    <a:sym typeface="Arial Bold"/>
                  </a:rPr>
                  <a:t>Meningitis </a:t>
                </a:r>
                <a:r>
                  <a:rPr lang="en-US" sz="4000" spc="279" dirty="0">
                    <a:solidFill>
                      <a:srgbClr val="000000"/>
                    </a:solidFill>
                    <a:latin typeface="Aptos Display" panose="020B0004020202020204" pitchFamily="34" charset="0"/>
                    <a:ea typeface="Arial"/>
                    <a:cs typeface="Arial"/>
                    <a:sym typeface="Arial"/>
                  </a:rPr>
                  <a:t>is an infection that </a:t>
                </a:r>
                <a:r>
                  <a:rPr lang="en-US" sz="4000" b="1" spc="279" dirty="0">
                    <a:solidFill>
                      <a:srgbClr val="000000"/>
                    </a:solidFill>
                    <a:latin typeface="Aptos Display" panose="020B0004020202020204" pitchFamily="34" charset="0"/>
                    <a:ea typeface="Arial Bold"/>
                    <a:cs typeface="Arial Bold"/>
                    <a:sym typeface="Arial Bold"/>
                  </a:rPr>
                  <a:t>affects your brain</a:t>
                </a:r>
                <a:r>
                  <a:rPr lang="en-US" sz="4000" spc="279" dirty="0">
                    <a:solidFill>
                      <a:srgbClr val="000000"/>
                    </a:solidFill>
                    <a:latin typeface="Aptos Display" panose="020B0004020202020204" pitchFamily="34" charset="0"/>
                    <a:ea typeface="Arial"/>
                    <a:cs typeface="Arial"/>
                    <a:sym typeface="Arial"/>
                  </a:rPr>
                  <a:t> which can cause </a:t>
                </a:r>
                <a:r>
                  <a:rPr lang="en-US" sz="4000" b="1" spc="279" dirty="0">
                    <a:solidFill>
                      <a:srgbClr val="000000"/>
                    </a:solidFill>
                    <a:latin typeface="Aptos Display" panose="020B0004020202020204" pitchFamily="34" charset="0"/>
                    <a:ea typeface="Arial Bold"/>
                    <a:cs typeface="Arial Bold"/>
                    <a:sym typeface="Arial Bold"/>
                  </a:rPr>
                  <a:t>hearing</a:t>
                </a:r>
                <a:r>
                  <a:rPr lang="en-US" sz="4000" spc="279" dirty="0">
                    <a:solidFill>
                      <a:srgbClr val="000000"/>
                    </a:solidFill>
                    <a:latin typeface="Aptos Display" panose="020B0004020202020204" pitchFamily="34" charset="0"/>
                    <a:ea typeface="Arial"/>
                    <a:cs typeface="Arial"/>
                    <a:sym typeface="Arial"/>
                  </a:rPr>
                  <a:t> and </a:t>
                </a:r>
                <a:r>
                  <a:rPr lang="en-US" sz="4000" b="1" spc="279" dirty="0">
                    <a:solidFill>
                      <a:srgbClr val="000000"/>
                    </a:solidFill>
                    <a:latin typeface="Aptos Display" panose="020B0004020202020204" pitchFamily="34" charset="0"/>
                    <a:ea typeface="Arial Bold"/>
                    <a:cs typeface="Arial Bold"/>
                    <a:sym typeface="Arial Bold"/>
                  </a:rPr>
                  <a:t>sight loss</a:t>
                </a:r>
                <a:r>
                  <a:rPr lang="en-US" sz="4000" spc="279" dirty="0">
                    <a:solidFill>
                      <a:srgbClr val="000000"/>
                    </a:solidFill>
                    <a:latin typeface="Aptos Display" panose="020B0004020202020204" pitchFamily="34" charset="0"/>
                    <a:ea typeface="Arial"/>
                    <a:cs typeface="Arial"/>
                    <a:sym typeface="Arial"/>
                  </a:rPr>
                  <a:t> and </a:t>
                </a:r>
                <a:r>
                  <a:rPr lang="en-US" sz="4000" b="1" spc="279" dirty="0">
                    <a:solidFill>
                      <a:srgbClr val="000000"/>
                    </a:solidFill>
                    <a:latin typeface="Aptos Display" panose="020B0004020202020204" pitchFamily="34" charset="0"/>
                    <a:ea typeface="Arial Bold"/>
                    <a:cs typeface="Arial Bold"/>
                    <a:sym typeface="Arial Bold"/>
                  </a:rPr>
                  <a:t>brain damage</a:t>
                </a:r>
                <a:r>
                  <a:rPr lang="en-US" sz="4000" spc="279" dirty="0">
                    <a:solidFill>
                      <a:srgbClr val="000000"/>
                    </a:solidFill>
                    <a:latin typeface="Aptos Display" panose="020B0004020202020204" pitchFamily="34" charset="0"/>
                    <a:ea typeface="Arial"/>
                    <a:cs typeface="Arial"/>
                    <a:sym typeface="Arial"/>
                  </a:rPr>
                  <a:t>.</a:t>
                </a:r>
              </a:p>
            </p:txBody>
          </p:sp>
        </p:grpSp>
        <p:sp>
          <p:nvSpPr>
            <p:cNvPr id="37" name="Freeform 37"/>
            <p:cNvSpPr/>
            <p:nvPr/>
          </p:nvSpPr>
          <p:spPr>
            <a:xfrm>
              <a:off x="1111347" y="6492736"/>
              <a:ext cx="2397546" cy="1922358"/>
            </a:xfrm>
            <a:custGeom>
              <a:avLst/>
              <a:gdLst/>
              <a:ahLst/>
              <a:cxnLst/>
              <a:rect l="l" t="t" r="r" b="b"/>
              <a:pathLst>
                <a:path w="1806322" h="1586279">
                  <a:moveTo>
                    <a:pt x="0" y="0"/>
                  </a:moveTo>
                  <a:lnTo>
                    <a:pt x="1806322" y="0"/>
                  </a:lnTo>
                  <a:lnTo>
                    <a:pt x="1806322" y="1586279"/>
                  </a:lnTo>
                  <a:lnTo>
                    <a:pt x="0" y="158627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pic>
          <p:nvPicPr>
            <p:cNvPr id="55" name="Picture 54">
              <a:extLst>
                <a:ext uri="{FF2B5EF4-FFF2-40B4-BE49-F238E27FC236}">
                  <a16:creationId xmlns:a16="http://schemas.microsoft.com/office/drawing/2014/main" id="{4D11A85C-942C-2488-58AF-72654E60C586}"/>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2308" b="97692" l="8966" r="94253">
                          <a14:foregroundMark x1="36092" y1="22564" x2="36092" y2="22564"/>
                          <a14:foregroundMark x1="48276" y1="16923" x2="28966" y2="27692"/>
                          <a14:foregroundMark x1="27126" y1="36923" x2="47816" y2="14872"/>
                          <a14:foregroundMark x1="34943" y1="14103" x2="18621" y2="43333"/>
                          <a14:foregroundMark x1="28276" y1="14103" x2="11034" y2="42051"/>
                          <a14:foregroundMark x1="11034" y1="42051" x2="11034" y2="43077"/>
                          <a14:foregroundMark x1="24138" y1="19487" x2="15862" y2="62051"/>
                          <a14:foregroundMark x1="40920" y1="27949" x2="27586" y2="57179"/>
                          <a14:foregroundMark x1="27586" y1="57179" x2="33563" y2="39231"/>
                          <a14:foregroundMark x1="16092" y1="46154" x2="16092" y2="46154"/>
                          <a14:foregroundMark x1="13333" y1="51026" x2="12644" y2="63590"/>
                          <a14:foregroundMark x1="28046" y1="14872" x2="50805" y2="6667"/>
                          <a14:foregroundMark x1="50805" y1="6667" x2="71494" y2="14359"/>
                          <a14:foregroundMark x1="71494" y1="14359" x2="76552" y2="21538"/>
                          <a14:foregroundMark x1="45747" y1="3333" x2="57241" y2="2308"/>
                          <a14:foregroundMark x1="84368" y1="53077" x2="82299" y2="61026"/>
                          <a14:foregroundMark x1="88736" y1="41795" x2="94253" y2="82308"/>
                          <a14:foregroundMark x1="87126" y1="37436" x2="89885" y2="75641"/>
                          <a14:foregroundMark x1="89655" y1="23846" x2="94023" y2="52564"/>
                          <a14:foregroundMark x1="94023" y1="52564" x2="89655" y2="60513"/>
                          <a14:foregroundMark x1="90345" y1="24872" x2="92644" y2="48974"/>
                          <a14:foregroundMark x1="92644" y1="48974" x2="91034" y2="51795"/>
                          <a14:foregroundMark x1="93103" y1="46667" x2="90575" y2="27692"/>
                          <a14:foregroundMark x1="90575" y1="27692" x2="90575" y2="27692"/>
                          <a14:foregroundMark x1="92874" y1="75641" x2="75862" y2="93077"/>
                          <a14:foregroundMark x1="75862" y1="93077" x2="71954" y2="93846"/>
                          <a14:foregroundMark x1="70345" y1="90256" x2="46667" y2="97692"/>
                          <a14:foregroundMark x1="46667" y1="97692" x2="40920" y2="95385"/>
                        </a14:backgroundRemoval>
                      </a14:imgEffect>
                    </a14:imgLayer>
                  </a14:imgProps>
                </a:ext>
              </a:extLst>
            </a:blip>
            <a:srcRect l="9605" r="4909" b="3476"/>
            <a:stretch/>
          </p:blipFill>
          <p:spPr>
            <a:xfrm>
              <a:off x="5234735" y="6659710"/>
              <a:ext cx="2119525" cy="214560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81199" y="2614932"/>
            <a:ext cx="5883123" cy="5728968"/>
            <a:chOff x="0" y="0"/>
            <a:chExt cx="1380918" cy="1312296"/>
          </a:xfrm>
          <a:solidFill>
            <a:srgbClr val="CCFFCC"/>
          </a:solidFill>
        </p:grpSpPr>
        <p:sp>
          <p:nvSpPr>
            <p:cNvPr id="3" name="Freeform 3"/>
            <p:cNvSpPr/>
            <p:nvPr/>
          </p:nvSpPr>
          <p:spPr>
            <a:xfrm>
              <a:off x="0" y="0"/>
              <a:ext cx="1380918" cy="1312296"/>
            </a:xfrm>
            <a:prstGeom prst="roundRect">
              <a:avLst/>
            </a:prstGeom>
            <a:grpFill/>
          </p:spPr>
          <p:txBody>
            <a:bodyPr/>
            <a:lstStyle/>
            <a:p>
              <a:endParaRPr lang="en-GB"/>
            </a:p>
          </p:txBody>
        </p:sp>
        <p:sp>
          <p:nvSpPr>
            <p:cNvPr id="4" name="TextBox 4"/>
            <p:cNvSpPr txBox="1"/>
            <p:nvPr/>
          </p:nvSpPr>
          <p:spPr>
            <a:xfrm>
              <a:off x="141734" y="67227"/>
              <a:ext cx="1121996" cy="1199590"/>
            </a:xfrm>
            <a:prstGeom prst="rect">
              <a:avLst/>
            </a:prstGeom>
            <a:grpFill/>
          </p:spPr>
          <p:txBody>
            <a:bodyPr lIns="50800" tIns="50800" rIns="50800" bIns="50800" rtlCol="0" anchor="ctr"/>
            <a:lstStyle/>
            <a:p>
              <a:pPr algn="ctr"/>
              <a:r>
                <a:rPr lang="en-US" sz="4500" spc="165" dirty="0">
                  <a:latin typeface="Aptos Display" panose="020B0004020202020204" pitchFamily="34" charset="0"/>
                  <a:ea typeface="Arial"/>
                  <a:cs typeface="Arial"/>
                  <a:sym typeface="Arial"/>
                </a:rPr>
                <a:t>The </a:t>
              </a:r>
              <a:r>
                <a:rPr lang="en-US" sz="4500" b="1" spc="165" dirty="0">
                  <a:latin typeface="Aptos Display" panose="020B0004020202020204" pitchFamily="34" charset="0"/>
                  <a:ea typeface="Arial Bold"/>
                  <a:cs typeface="Arial Bold"/>
                  <a:sym typeface="Arial Bold"/>
                </a:rPr>
                <a:t>3-in-1</a:t>
              </a:r>
              <a:r>
                <a:rPr lang="en-US" sz="4500" spc="165" dirty="0">
                  <a:latin typeface="Aptos Display" panose="020B0004020202020204" pitchFamily="34" charset="0"/>
                  <a:ea typeface="Arial"/>
                  <a:cs typeface="Arial"/>
                  <a:sym typeface="Arial"/>
                </a:rPr>
                <a:t> vaccine ​vaccinates you against </a:t>
              </a:r>
              <a:r>
                <a:rPr lang="en-US" sz="4500" b="1" spc="165" dirty="0">
                  <a:latin typeface="Aptos Display" panose="020B0004020202020204" pitchFamily="34" charset="0"/>
                  <a:ea typeface="Arial Bold"/>
                  <a:cs typeface="Arial Bold"/>
                  <a:sym typeface="Arial Bold"/>
                </a:rPr>
                <a:t>Tetanus</a:t>
              </a:r>
              <a:r>
                <a:rPr lang="en-US" sz="4500" spc="165" dirty="0">
                  <a:latin typeface="Aptos Display" panose="020B0004020202020204" pitchFamily="34" charset="0"/>
                  <a:ea typeface="Arial"/>
                  <a:cs typeface="Arial"/>
                  <a:sym typeface="Arial"/>
                </a:rPr>
                <a:t>, </a:t>
              </a:r>
              <a:r>
                <a:rPr lang="en-US" sz="4500" b="1" spc="165" dirty="0">
                  <a:latin typeface="Aptos Display" panose="020B0004020202020204" pitchFamily="34" charset="0"/>
                  <a:ea typeface="Arial Bold"/>
                  <a:cs typeface="Arial Bold"/>
                  <a:sym typeface="Arial Bold"/>
                </a:rPr>
                <a:t>Diphtheria </a:t>
              </a:r>
              <a:r>
                <a:rPr lang="en-US" sz="4500" spc="165" dirty="0">
                  <a:latin typeface="Aptos Display" panose="020B0004020202020204" pitchFamily="34" charset="0"/>
                  <a:ea typeface="Arial"/>
                  <a:cs typeface="Arial"/>
                  <a:sym typeface="Arial"/>
                </a:rPr>
                <a:t>&amp; </a:t>
              </a:r>
              <a:r>
                <a:rPr lang="en-US" sz="4500" b="1" spc="165" dirty="0">
                  <a:latin typeface="Aptos Display" panose="020B0004020202020204" pitchFamily="34" charset="0"/>
                  <a:ea typeface="Arial Bold"/>
                  <a:cs typeface="Arial Bold"/>
                  <a:sym typeface="Arial Bold"/>
                </a:rPr>
                <a:t>Polio</a:t>
              </a:r>
              <a:r>
                <a:rPr lang="en-US" sz="4500" spc="165" dirty="0">
                  <a:latin typeface="Aptos Display" panose="020B0004020202020204" pitchFamily="34" charset="0"/>
                  <a:ea typeface="Arial"/>
                  <a:cs typeface="Arial"/>
                  <a:sym typeface="Arial"/>
                </a:rPr>
                <a:t>.​</a:t>
              </a:r>
            </a:p>
          </p:txBody>
        </p:sp>
      </p:grpSp>
      <p:sp>
        <p:nvSpPr>
          <p:cNvPr id="42" name="TextBox 42"/>
          <p:cNvSpPr txBox="1"/>
          <p:nvPr/>
        </p:nvSpPr>
        <p:spPr>
          <a:xfrm>
            <a:off x="4894456" y="920650"/>
            <a:ext cx="8803887" cy="850810"/>
          </a:xfrm>
          <a:prstGeom prst="rect">
            <a:avLst/>
          </a:prstGeom>
        </p:spPr>
        <p:txBody>
          <a:bodyPr lIns="0" tIns="0" rIns="0" bIns="0" rtlCol="0" anchor="t">
            <a:spAutoFit/>
          </a:bodyPr>
          <a:lstStyle/>
          <a:p>
            <a:pPr marL="0" lvl="0" indent="0" algn="l">
              <a:lnSpc>
                <a:spcPts val="7000"/>
              </a:lnSpc>
              <a:spcBef>
                <a:spcPct val="0"/>
              </a:spcBef>
            </a:pPr>
            <a:r>
              <a:rPr lang="en-US" sz="5000" dirty="0">
                <a:solidFill>
                  <a:srgbClr val="000000"/>
                </a:solidFill>
                <a:latin typeface="Aptos Black" panose="020B0004020202020204" pitchFamily="34" charset="0"/>
                <a:ea typeface="Code Pro"/>
                <a:cs typeface="Arial Bold" panose="020B0704020202020204" pitchFamily="34" charset="0"/>
                <a:sym typeface="Code Pro"/>
              </a:rPr>
              <a:t>What is the </a:t>
            </a:r>
            <a:r>
              <a:rPr lang="en-US" sz="5000" b="1" dirty="0">
                <a:solidFill>
                  <a:srgbClr val="000000"/>
                </a:solidFill>
                <a:latin typeface="Aptos Black" panose="020B0004020202020204" pitchFamily="34" charset="0"/>
                <a:ea typeface="Code Pro Bold"/>
                <a:cs typeface="Arial Bold" panose="020B0704020202020204" pitchFamily="34" charset="0"/>
                <a:sym typeface="Code Pro Bold"/>
              </a:rPr>
              <a:t>3-in-1 Booster</a:t>
            </a:r>
            <a:r>
              <a:rPr lang="en-US" sz="5000" dirty="0">
                <a:solidFill>
                  <a:srgbClr val="000000"/>
                </a:solidFill>
                <a:latin typeface="Aptos Black" panose="020B0004020202020204" pitchFamily="34" charset="0"/>
                <a:ea typeface="Code Pro"/>
                <a:cs typeface="Arial Bold" panose="020B0704020202020204" pitchFamily="34" charset="0"/>
                <a:sym typeface="Code Pro"/>
              </a:rPr>
              <a:t>?</a:t>
            </a:r>
          </a:p>
        </p:txBody>
      </p:sp>
      <p:grpSp>
        <p:nvGrpSpPr>
          <p:cNvPr id="5" name="Group 4">
            <a:extLst>
              <a:ext uri="{FF2B5EF4-FFF2-40B4-BE49-F238E27FC236}">
                <a16:creationId xmlns:a16="http://schemas.microsoft.com/office/drawing/2014/main" id="{89CEAB3B-30AC-CD1E-ACD1-1B3347791CD4}"/>
              </a:ext>
            </a:extLst>
          </p:cNvPr>
          <p:cNvGrpSpPr/>
          <p:nvPr/>
        </p:nvGrpSpPr>
        <p:grpSpPr>
          <a:xfrm>
            <a:off x="8991600" y="1248958"/>
            <a:ext cx="7963868" cy="3894542"/>
            <a:chOff x="8991600" y="1248958"/>
            <a:chExt cx="7963868" cy="3894542"/>
          </a:xfrm>
        </p:grpSpPr>
        <p:grpSp>
          <p:nvGrpSpPr>
            <p:cNvPr id="44" name="Group 44"/>
            <p:cNvGrpSpPr/>
            <p:nvPr/>
          </p:nvGrpSpPr>
          <p:grpSpPr>
            <a:xfrm>
              <a:off x="8991600" y="2378094"/>
              <a:ext cx="7592221" cy="2765406"/>
              <a:chOff x="-198" y="-62683"/>
              <a:chExt cx="1553363" cy="728338"/>
            </a:xfrm>
          </p:grpSpPr>
          <p:sp>
            <p:nvSpPr>
              <p:cNvPr id="45" name="Freeform 45"/>
              <p:cNvSpPr/>
              <p:nvPr/>
            </p:nvSpPr>
            <p:spPr>
              <a:xfrm>
                <a:off x="-198" y="-11481"/>
                <a:ext cx="1549465" cy="614038"/>
              </a:xfrm>
              <a:custGeom>
                <a:avLst/>
                <a:gdLst/>
                <a:ahLst/>
                <a:cxnLst/>
                <a:rect l="l" t="t" r="r" b="b"/>
                <a:pathLst>
                  <a:path w="1549465" h="614038">
                    <a:moveTo>
                      <a:pt x="67114" y="0"/>
                    </a:moveTo>
                    <a:lnTo>
                      <a:pt x="1482351" y="0"/>
                    </a:lnTo>
                    <a:cubicBezTo>
                      <a:pt x="1519417" y="0"/>
                      <a:pt x="1549465" y="30048"/>
                      <a:pt x="1549465" y="67114"/>
                    </a:cubicBezTo>
                    <a:lnTo>
                      <a:pt x="1549465" y="546924"/>
                    </a:lnTo>
                    <a:cubicBezTo>
                      <a:pt x="1549465" y="583990"/>
                      <a:pt x="1519417" y="614038"/>
                      <a:pt x="1482351" y="614038"/>
                    </a:cubicBezTo>
                    <a:lnTo>
                      <a:pt x="67114" y="614038"/>
                    </a:lnTo>
                    <a:cubicBezTo>
                      <a:pt x="30048" y="614038"/>
                      <a:pt x="0" y="583990"/>
                      <a:pt x="0" y="546924"/>
                    </a:cubicBezTo>
                    <a:lnTo>
                      <a:pt x="0" y="67114"/>
                    </a:lnTo>
                    <a:cubicBezTo>
                      <a:pt x="0" y="30048"/>
                      <a:pt x="30048" y="0"/>
                      <a:pt x="67114" y="0"/>
                    </a:cubicBezTo>
                    <a:close/>
                  </a:path>
                </a:pathLst>
              </a:custGeom>
              <a:solidFill>
                <a:srgbClr val="2368A2"/>
              </a:solidFill>
            </p:spPr>
            <p:txBody>
              <a:bodyPr/>
              <a:lstStyle/>
              <a:p>
                <a:endParaRPr lang="en-GB"/>
              </a:p>
            </p:txBody>
          </p:sp>
          <p:sp>
            <p:nvSpPr>
              <p:cNvPr id="46" name="TextBox 46"/>
              <p:cNvSpPr txBox="1"/>
              <p:nvPr/>
            </p:nvSpPr>
            <p:spPr>
              <a:xfrm>
                <a:off x="3700" y="-62683"/>
                <a:ext cx="1549465" cy="728338"/>
              </a:xfrm>
              <a:prstGeom prst="rect">
                <a:avLst/>
              </a:prstGeom>
            </p:spPr>
            <p:txBody>
              <a:bodyPr lIns="50800" tIns="50800" rIns="50800" bIns="50800" rtlCol="0" anchor="ctr"/>
              <a:lstStyle/>
              <a:p>
                <a:pPr algn="ctr">
                  <a:lnSpc>
                    <a:spcPts val="3919"/>
                  </a:lnSpc>
                </a:pPr>
                <a:r>
                  <a:rPr lang="en-US" sz="3300" spc="279" dirty="0">
                    <a:solidFill>
                      <a:srgbClr val="FFFFFF"/>
                    </a:solidFill>
                    <a:latin typeface="Aptos Display" panose="020B0004020202020204" pitchFamily="34" charset="0"/>
                    <a:ea typeface="Arial"/>
                    <a:cs typeface="Arial"/>
                    <a:sym typeface="Arial"/>
                  </a:rPr>
                  <a:t>You may have already had </a:t>
                </a:r>
                <a:r>
                  <a:rPr lang="en-US" sz="3300" b="1" spc="279" dirty="0">
                    <a:solidFill>
                      <a:srgbClr val="FFFFFF"/>
                    </a:solidFill>
                    <a:latin typeface="Aptos Display" panose="020B0004020202020204" pitchFamily="34" charset="0"/>
                    <a:ea typeface="Arial Bold"/>
                    <a:cs typeface="Arial Bold"/>
                    <a:sym typeface="Arial Bold"/>
                  </a:rPr>
                  <a:t>4 doses</a:t>
                </a:r>
                <a:r>
                  <a:rPr lang="en-US" sz="3300" spc="279" dirty="0">
                    <a:solidFill>
                      <a:srgbClr val="FFFFFF"/>
                    </a:solidFill>
                    <a:latin typeface="Aptos Display" panose="020B0004020202020204" pitchFamily="34" charset="0"/>
                    <a:ea typeface="Arial"/>
                    <a:cs typeface="Arial"/>
                    <a:sym typeface="Arial"/>
                  </a:rPr>
                  <a:t> of 3-in-1 booster as a child - this</a:t>
                </a:r>
                <a:r>
                  <a:rPr lang="en-US" sz="3300" b="1" spc="279" dirty="0">
                    <a:solidFill>
                      <a:srgbClr val="FFFFFF"/>
                    </a:solidFill>
                    <a:latin typeface="Aptos Display" panose="020B0004020202020204" pitchFamily="34" charset="0"/>
                    <a:ea typeface="Arial Bold"/>
                    <a:cs typeface="Arial Bold"/>
                    <a:sym typeface="Arial Bold"/>
                  </a:rPr>
                  <a:t> 5th dose</a:t>
                </a:r>
                <a:r>
                  <a:rPr lang="en-US" sz="3300" spc="279" dirty="0">
                    <a:solidFill>
                      <a:srgbClr val="FFFFFF"/>
                    </a:solidFill>
                    <a:latin typeface="Aptos Display" panose="020B0004020202020204" pitchFamily="34" charset="0"/>
                    <a:ea typeface="Arial"/>
                    <a:cs typeface="Arial"/>
                    <a:sym typeface="Arial"/>
                  </a:rPr>
                  <a:t> helps </a:t>
                </a:r>
                <a:r>
                  <a:rPr lang="en-US" sz="3300" b="1" spc="279" dirty="0">
                    <a:solidFill>
                      <a:srgbClr val="FFFFFF"/>
                    </a:solidFill>
                    <a:latin typeface="Aptos Display" panose="020B0004020202020204" pitchFamily="34" charset="0"/>
                    <a:ea typeface="Arial Bold"/>
                    <a:cs typeface="Arial Bold"/>
                    <a:sym typeface="Arial Bold"/>
                  </a:rPr>
                  <a:t>boost your protection for life</a:t>
                </a:r>
                <a:r>
                  <a:rPr lang="en-US" sz="3300" spc="279" dirty="0">
                    <a:solidFill>
                      <a:srgbClr val="FFFFFF"/>
                    </a:solidFill>
                    <a:latin typeface="Aptos Display" panose="020B0004020202020204" pitchFamily="34" charset="0"/>
                    <a:ea typeface="Arial"/>
                    <a:cs typeface="Arial"/>
                    <a:sym typeface="Arial"/>
                  </a:rPr>
                  <a:t>. ​</a:t>
                </a:r>
              </a:p>
            </p:txBody>
          </p:sp>
        </p:grpSp>
        <p:sp>
          <p:nvSpPr>
            <p:cNvPr id="47" name="Freeform 47"/>
            <p:cNvSpPr/>
            <p:nvPr/>
          </p:nvSpPr>
          <p:spPr>
            <a:xfrm>
              <a:off x="14745668" y="1248958"/>
              <a:ext cx="2209800" cy="1496128"/>
            </a:xfrm>
            <a:custGeom>
              <a:avLst/>
              <a:gdLst/>
              <a:ahLst/>
              <a:cxnLst/>
              <a:rect l="l" t="t" r="r" b="b"/>
              <a:pathLst>
                <a:path w="2512584" h="1648884">
                  <a:moveTo>
                    <a:pt x="0" y="0"/>
                  </a:moveTo>
                  <a:lnTo>
                    <a:pt x="2512584" y="0"/>
                  </a:lnTo>
                  <a:lnTo>
                    <a:pt x="2512584" y="1648884"/>
                  </a:lnTo>
                  <a:lnTo>
                    <a:pt x="0" y="1648884"/>
                  </a:lnTo>
                  <a:lnTo>
                    <a:pt x="0" y="0"/>
                  </a:lnTo>
                  <a:close/>
                </a:path>
              </a:pathLst>
            </a:custGeom>
            <a:blipFill>
              <a:blip r:embed="rId3"/>
              <a:stretch>
                <a:fillRect/>
              </a:stretch>
            </a:blipFill>
          </p:spPr>
          <p:txBody>
            <a:bodyPr/>
            <a:lstStyle/>
            <a:p>
              <a:endParaRPr lang="en-GB"/>
            </a:p>
          </p:txBody>
        </p:sp>
      </p:grpSp>
      <p:pic>
        <p:nvPicPr>
          <p:cNvPr id="48" name="Picture 2">
            <a:extLst>
              <a:ext uri="{FF2B5EF4-FFF2-40B4-BE49-F238E27FC236}">
                <a16:creationId xmlns:a16="http://schemas.microsoft.com/office/drawing/2014/main" id="{4A7E56BD-46EC-5518-3639-62987549E69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7500" y1="42326" x2="53841" y2="44245"/>
                        <a14:foregroundMark x1="53841" y1="44245" x2="58415" y2="48801"/>
                        <a14:foregroundMark x1="58415" y1="48801" x2="54207" y2="50600"/>
                        <a14:foregroundMark x1="54207" y1="50600" x2="51280" y2="50000"/>
                      </a14:backgroundRemoval>
                    </a14:imgEffect>
                  </a14:imgLayer>
                </a14:imgProps>
              </a:ext>
              <a:ext uri="{28A0092B-C50C-407E-A947-70E740481C1C}">
                <a14:useLocalDpi xmlns:a14="http://schemas.microsoft.com/office/drawing/2010/main" val="0"/>
              </a:ext>
            </a:extLst>
          </a:blip>
          <a:srcRect/>
          <a:stretch>
            <a:fillRect/>
          </a:stretch>
        </p:blipFill>
        <p:spPr bwMode="auto">
          <a:xfrm rot="1879624">
            <a:off x="-421499" y="6658343"/>
            <a:ext cx="5848206" cy="297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Box 19">
            <a:extLst>
              <a:ext uri="{FF2B5EF4-FFF2-40B4-BE49-F238E27FC236}">
                <a16:creationId xmlns:a16="http://schemas.microsoft.com/office/drawing/2014/main" id="{BC747AFD-79E9-F23B-0F7F-9F50A9F2A064}"/>
              </a:ext>
            </a:extLst>
          </p:cNvPr>
          <p:cNvSpPr txBox="1"/>
          <p:nvPr/>
        </p:nvSpPr>
        <p:spPr>
          <a:xfrm>
            <a:off x="9076410" y="5337906"/>
            <a:ext cx="7507411" cy="2570999"/>
          </a:xfrm>
          <a:prstGeom prst="roundRect">
            <a:avLst/>
          </a:prstGeom>
        </p:spPr>
        <p:txBody>
          <a:bodyPr lIns="50800" tIns="50800" rIns="50800" bIns="50800" rtlCol="0" anchor="ctr"/>
          <a:lstStyle/>
          <a:p>
            <a:pPr algn="ctr">
              <a:lnSpc>
                <a:spcPts val="3919"/>
              </a:lnSpc>
            </a:pPr>
            <a:endParaRPr lang="en-US" sz="2799" spc="279" dirty="0">
              <a:solidFill>
                <a:srgbClr val="000000"/>
              </a:solidFill>
              <a:latin typeface="Arial"/>
              <a:ea typeface="Arial"/>
              <a:cs typeface="Arial"/>
              <a:sym typeface="Arial"/>
            </a:endParaRPr>
          </a:p>
        </p:txBody>
      </p:sp>
      <p:grpSp>
        <p:nvGrpSpPr>
          <p:cNvPr id="7" name="Group 6">
            <a:extLst>
              <a:ext uri="{FF2B5EF4-FFF2-40B4-BE49-F238E27FC236}">
                <a16:creationId xmlns:a16="http://schemas.microsoft.com/office/drawing/2014/main" id="{91F3D918-A1CB-7B1D-6DB5-F5681AA51465}"/>
              </a:ext>
            </a:extLst>
          </p:cNvPr>
          <p:cNvGrpSpPr/>
          <p:nvPr/>
        </p:nvGrpSpPr>
        <p:grpSpPr>
          <a:xfrm>
            <a:off x="9010652" y="5153781"/>
            <a:ext cx="7944816" cy="4185200"/>
            <a:chOff x="9010652" y="5434139"/>
            <a:chExt cx="7944816" cy="4185200"/>
          </a:xfrm>
        </p:grpSpPr>
        <p:sp>
          <p:nvSpPr>
            <p:cNvPr id="53" name="Freeform 18">
              <a:extLst>
                <a:ext uri="{FF2B5EF4-FFF2-40B4-BE49-F238E27FC236}">
                  <a16:creationId xmlns:a16="http://schemas.microsoft.com/office/drawing/2014/main" id="{15ED1814-22D6-1BDC-5DD2-9A22FE7160CF}"/>
                </a:ext>
              </a:extLst>
            </p:cNvPr>
            <p:cNvSpPr/>
            <p:nvPr/>
          </p:nvSpPr>
          <p:spPr>
            <a:xfrm>
              <a:off x="9010652" y="5434139"/>
              <a:ext cx="7507411" cy="2469352"/>
            </a:xfrm>
            <a:prstGeom prst="roundRect">
              <a:avLst/>
            </a:prstGeom>
            <a:solidFill>
              <a:schemeClr val="accent4">
                <a:lumMod val="20000"/>
                <a:lumOff val="80000"/>
              </a:schemeClr>
            </a:solidFill>
          </p:spPr>
          <p:txBody>
            <a:bodyPr/>
            <a:lstStyle/>
            <a:p>
              <a:endParaRPr lang="en-GB" dirty="0"/>
            </a:p>
          </p:txBody>
        </p:sp>
        <p:sp>
          <p:nvSpPr>
            <p:cNvPr id="58" name="TextBox 57">
              <a:extLst>
                <a:ext uri="{FF2B5EF4-FFF2-40B4-BE49-F238E27FC236}">
                  <a16:creationId xmlns:a16="http://schemas.microsoft.com/office/drawing/2014/main" id="{488817BE-1BFC-C5E7-382D-0AAF404792AF}"/>
                </a:ext>
              </a:extLst>
            </p:cNvPr>
            <p:cNvSpPr txBox="1"/>
            <p:nvPr/>
          </p:nvSpPr>
          <p:spPr>
            <a:xfrm>
              <a:off x="9296400" y="5782871"/>
              <a:ext cx="7010401" cy="1754326"/>
            </a:xfrm>
            <a:prstGeom prst="rect">
              <a:avLst/>
            </a:prstGeom>
            <a:noFill/>
          </p:spPr>
          <p:txBody>
            <a:bodyPr wrap="square" lIns="91440" tIns="45720" rIns="91440" bIns="45720" anchor="t">
              <a:spAutoFit/>
            </a:bodyPr>
            <a:lstStyle/>
            <a:p>
              <a:pPr algn="ctr"/>
              <a:r>
                <a:rPr lang="en-US" sz="3600" dirty="0">
                  <a:latin typeface="Arial"/>
                  <a:cs typeface="Arial"/>
                </a:rPr>
                <a:t>You can die from these diseases. </a:t>
              </a:r>
              <a:r>
                <a:rPr lang="en-US" sz="3600" b="1" dirty="0">
                  <a:latin typeface="Arial"/>
                  <a:cs typeface="Arial"/>
                </a:rPr>
                <a:t>The best protection is the vaccine.</a:t>
              </a:r>
              <a:endParaRPr lang="en-GB" sz="3600" b="1">
                <a:latin typeface="Arial"/>
                <a:cs typeface="Arial"/>
              </a:endParaRPr>
            </a:p>
          </p:txBody>
        </p:sp>
        <p:pic>
          <p:nvPicPr>
            <p:cNvPr id="2050" name="Picture 2" descr="skydd metallisk sköld clipart design illustration 9304890 PNG">
              <a:extLst>
                <a:ext uri="{FF2B5EF4-FFF2-40B4-BE49-F238E27FC236}">
                  <a16:creationId xmlns:a16="http://schemas.microsoft.com/office/drawing/2014/main" id="{A68828E4-C002-6173-8164-824E70E9C56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956740" y="7149986"/>
              <a:ext cx="1998728" cy="2469353"/>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90DFA-6823-EC6A-13BA-63831C99E369}"/>
            </a:ext>
          </a:extLst>
        </p:cNvPr>
        <p:cNvGrpSpPr/>
        <p:nvPr/>
      </p:nvGrpSpPr>
      <p:grpSpPr>
        <a:xfrm>
          <a:off x="0" y="0"/>
          <a:ext cx="0" cy="0"/>
          <a:chOff x="0" y="0"/>
          <a:chExt cx="0" cy="0"/>
        </a:xfrm>
      </p:grpSpPr>
      <p:grpSp>
        <p:nvGrpSpPr>
          <p:cNvPr id="26" name="Group 26">
            <a:extLst>
              <a:ext uri="{FF2B5EF4-FFF2-40B4-BE49-F238E27FC236}">
                <a16:creationId xmlns:a16="http://schemas.microsoft.com/office/drawing/2014/main" id="{5DEEF0E5-D0E7-5C23-623D-C85C27B9D2A5}"/>
              </a:ext>
            </a:extLst>
          </p:cNvPr>
          <p:cNvGrpSpPr/>
          <p:nvPr/>
        </p:nvGrpSpPr>
        <p:grpSpPr>
          <a:xfrm>
            <a:off x="935843" y="1701286"/>
            <a:ext cx="5634587" cy="3639127"/>
            <a:chOff x="-79406" y="-219180"/>
            <a:chExt cx="1534204" cy="547486"/>
          </a:xfrm>
        </p:grpSpPr>
        <p:sp>
          <p:nvSpPr>
            <p:cNvPr id="27" name="Freeform 27">
              <a:extLst>
                <a:ext uri="{FF2B5EF4-FFF2-40B4-BE49-F238E27FC236}">
                  <a16:creationId xmlns:a16="http://schemas.microsoft.com/office/drawing/2014/main" id="{BACF6E14-2AC0-694A-5E47-AEF0D5A1CF5E}"/>
                </a:ext>
              </a:extLst>
            </p:cNvPr>
            <p:cNvSpPr/>
            <p:nvPr/>
          </p:nvSpPr>
          <p:spPr>
            <a:xfrm>
              <a:off x="-79406" y="-219180"/>
              <a:ext cx="1529208" cy="547486"/>
            </a:xfrm>
            <a:prstGeom prst="roundRect">
              <a:avLst/>
            </a:prstGeom>
            <a:solidFill>
              <a:schemeClr val="accent4">
                <a:lumMod val="20000"/>
                <a:lumOff val="80000"/>
              </a:schemeClr>
            </a:solidFill>
          </p:spPr>
          <p:txBody>
            <a:bodyPr/>
            <a:lstStyle/>
            <a:p>
              <a:endParaRPr lang="en-GB"/>
            </a:p>
          </p:txBody>
        </p:sp>
        <p:sp>
          <p:nvSpPr>
            <p:cNvPr id="28" name="TextBox 28">
              <a:extLst>
                <a:ext uri="{FF2B5EF4-FFF2-40B4-BE49-F238E27FC236}">
                  <a16:creationId xmlns:a16="http://schemas.microsoft.com/office/drawing/2014/main" id="{F87F1890-FFE4-0ECA-88BC-D11A637EEF17}"/>
                </a:ext>
              </a:extLst>
            </p:cNvPr>
            <p:cNvSpPr txBox="1"/>
            <p:nvPr/>
          </p:nvSpPr>
          <p:spPr>
            <a:xfrm>
              <a:off x="-74410" y="-135031"/>
              <a:ext cx="1529208" cy="369327"/>
            </a:xfrm>
            <a:prstGeom prst="rect">
              <a:avLst/>
            </a:prstGeom>
          </p:spPr>
          <p:txBody>
            <a:bodyPr lIns="50800" tIns="50800" rIns="50800" bIns="50800" rtlCol="0" anchor="ctr"/>
            <a:lstStyle/>
            <a:p>
              <a:pPr algn="ctr"/>
              <a:r>
                <a:rPr lang="en-US" sz="3500" b="1" spc="279" dirty="0">
                  <a:highlight>
                    <a:srgbClr val="00FFFF"/>
                  </a:highlight>
                  <a:latin typeface="Aptos Display" panose="020B0004020202020204" pitchFamily="34" charset="0"/>
                  <a:ea typeface="Arial Bold"/>
                  <a:cs typeface="Arial Bold"/>
                  <a:sym typeface="Arial Bold"/>
                </a:rPr>
                <a:t>Polio</a:t>
              </a:r>
              <a:r>
                <a:rPr lang="en-US" sz="3500" b="1" spc="279" dirty="0">
                  <a:latin typeface="Aptos Display" panose="020B0004020202020204" pitchFamily="34" charset="0"/>
                  <a:ea typeface="Arial Bold"/>
                  <a:cs typeface="Arial Bold"/>
                  <a:sym typeface="Arial Bold"/>
                </a:rPr>
                <a:t> </a:t>
              </a:r>
              <a:r>
                <a:rPr lang="en-US" sz="3500" spc="279" dirty="0">
                  <a:latin typeface="Aptos Display" panose="020B0004020202020204" pitchFamily="34" charset="0"/>
                  <a:ea typeface="Arial"/>
                  <a:cs typeface="Arial"/>
                  <a:sym typeface="Arial"/>
                </a:rPr>
                <a:t>can affect your </a:t>
              </a:r>
              <a:r>
                <a:rPr lang="en-US" sz="3500" b="1" spc="279" dirty="0">
                  <a:latin typeface="Aptos Display" panose="020B0004020202020204" pitchFamily="34" charset="0"/>
                  <a:ea typeface="Arial Bold"/>
                  <a:cs typeface="Arial Bold"/>
                  <a:sym typeface="Arial Bold"/>
                </a:rPr>
                <a:t>heart</a:t>
              </a:r>
              <a:r>
                <a:rPr lang="en-US" sz="3500" spc="279" dirty="0">
                  <a:latin typeface="Aptos Display" panose="020B0004020202020204" pitchFamily="34" charset="0"/>
                  <a:ea typeface="Arial"/>
                  <a:cs typeface="Arial"/>
                  <a:sym typeface="Arial"/>
                </a:rPr>
                <a:t>, </a:t>
              </a:r>
              <a:r>
                <a:rPr lang="en-US" sz="3500" b="1" spc="279" dirty="0">
                  <a:latin typeface="Aptos Display" panose="020B0004020202020204" pitchFamily="34" charset="0"/>
                  <a:ea typeface="Arial Bold"/>
                  <a:cs typeface="Arial Bold"/>
                  <a:sym typeface="Arial Bold"/>
                </a:rPr>
                <a:t>brain</a:t>
              </a:r>
              <a:r>
                <a:rPr lang="en-US" sz="3500" spc="279" dirty="0">
                  <a:latin typeface="Aptos Display" panose="020B0004020202020204" pitchFamily="34" charset="0"/>
                  <a:ea typeface="Arial"/>
                  <a:cs typeface="Arial"/>
                  <a:sym typeface="Arial"/>
                </a:rPr>
                <a:t>, </a:t>
              </a:r>
              <a:r>
                <a:rPr lang="en-US" sz="3500" b="1" spc="279" dirty="0">
                  <a:latin typeface="Aptos Display" panose="020B0004020202020204" pitchFamily="34" charset="0"/>
                  <a:ea typeface="Arial Bold"/>
                  <a:cs typeface="Arial Bold"/>
                  <a:sym typeface="Arial Bold"/>
                </a:rPr>
                <a:t>spine </a:t>
              </a:r>
              <a:r>
                <a:rPr lang="en-US" sz="3500" spc="279" dirty="0">
                  <a:latin typeface="Aptos Display" panose="020B0004020202020204" pitchFamily="34" charset="0"/>
                  <a:ea typeface="Arial"/>
                  <a:cs typeface="Arial"/>
                  <a:sym typeface="Arial"/>
                </a:rPr>
                <a:t>and </a:t>
              </a:r>
              <a:r>
                <a:rPr lang="en-US" sz="3500" b="1" spc="279" dirty="0">
                  <a:latin typeface="Aptos Display" panose="020B0004020202020204" pitchFamily="34" charset="0"/>
                  <a:ea typeface="Arial Bold"/>
                  <a:cs typeface="Arial Bold"/>
                  <a:sym typeface="Arial Bold"/>
                </a:rPr>
                <a:t>nerves</a:t>
              </a:r>
              <a:r>
                <a:rPr lang="en-US" sz="3500" spc="279" dirty="0">
                  <a:latin typeface="Aptos Display" panose="020B0004020202020204" pitchFamily="34" charset="0"/>
                  <a:ea typeface="Arial"/>
                  <a:cs typeface="Arial"/>
                  <a:sym typeface="Arial"/>
                </a:rPr>
                <a:t>, which can lead to permanent </a:t>
              </a:r>
              <a:r>
                <a:rPr lang="en-US" sz="3500" b="1" spc="279" dirty="0">
                  <a:latin typeface="Aptos Display" panose="020B0004020202020204" pitchFamily="34" charset="0"/>
                  <a:ea typeface="Arial Bold"/>
                  <a:cs typeface="Arial Bold"/>
                  <a:sym typeface="Arial Bold"/>
                </a:rPr>
                <a:t>paralysis</a:t>
              </a:r>
              <a:r>
                <a:rPr lang="en-US" sz="3500" spc="279" dirty="0">
                  <a:latin typeface="Aptos Display" panose="020B0004020202020204" pitchFamily="34" charset="0"/>
                  <a:ea typeface="Arial"/>
                  <a:cs typeface="Arial"/>
                  <a:sym typeface="Arial"/>
                </a:rPr>
                <a:t>. </a:t>
              </a:r>
            </a:p>
          </p:txBody>
        </p:sp>
      </p:grpSp>
      <p:grpSp>
        <p:nvGrpSpPr>
          <p:cNvPr id="31" name="Group 31">
            <a:extLst>
              <a:ext uri="{FF2B5EF4-FFF2-40B4-BE49-F238E27FC236}">
                <a16:creationId xmlns:a16="http://schemas.microsoft.com/office/drawing/2014/main" id="{36AAA32D-114B-4A56-90F3-0AFE77DA33EA}"/>
              </a:ext>
            </a:extLst>
          </p:cNvPr>
          <p:cNvGrpSpPr/>
          <p:nvPr/>
        </p:nvGrpSpPr>
        <p:grpSpPr>
          <a:xfrm>
            <a:off x="6677052" y="2963721"/>
            <a:ext cx="5459041" cy="4359557"/>
            <a:chOff x="8153" y="-4004"/>
            <a:chExt cx="1173345" cy="922685"/>
          </a:xfrm>
        </p:grpSpPr>
        <p:sp>
          <p:nvSpPr>
            <p:cNvPr id="32" name="Freeform 32">
              <a:extLst>
                <a:ext uri="{FF2B5EF4-FFF2-40B4-BE49-F238E27FC236}">
                  <a16:creationId xmlns:a16="http://schemas.microsoft.com/office/drawing/2014/main" id="{1922B20E-3D51-D3BA-3A68-FCA9FC375CC4}"/>
                </a:ext>
              </a:extLst>
            </p:cNvPr>
            <p:cNvSpPr/>
            <p:nvPr/>
          </p:nvSpPr>
          <p:spPr>
            <a:xfrm>
              <a:off x="12097" y="36375"/>
              <a:ext cx="1169401" cy="808385"/>
            </a:xfrm>
            <a:prstGeom prst="roundRect">
              <a:avLst/>
            </a:prstGeom>
            <a:solidFill>
              <a:schemeClr val="accent5">
                <a:lumMod val="20000"/>
                <a:lumOff val="80000"/>
              </a:schemeClr>
            </a:solidFill>
          </p:spPr>
          <p:txBody>
            <a:bodyPr/>
            <a:lstStyle/>
            <a:p>
              <a:endParaRPr lang="en-GB"/>
            </a:p>
          </p:txBody>
        </p:sp>
        <p:sp>
          <p:nvSpPr>
            <p:cNvPr id="33" name="TextBox 33">
              <a:extLst>
                <a:ext uri="{FF2B5EF4-FFF2-40B4-BE49-F238E27FC236}">
                  <a16:creationId xmlns:a16="http://schemas.microsoft.com/office/drawing/2014/main" id="{50B54FC9-9A96-2F0A-B833-19442277BD4C}"/>
                </a:ext>
              </a:extLst>
            </p:cNvPr>
            <p:cNvSpPr txBox="1"/>
            <p:nvPr/>
          </p:nvSpPr>
          <p:spPr>
            <a:xfrm>
              <a:off x="8153" y="-4004"/>
              <a:ext cx="1169401" cy="922685"/>
            </a:xfrm>
            <a:prstGeom prst="roundRect">
              <a:avLst/>
            </a:prstGeom>
          </p:spPr>
          <p:txBody>
            <a:bodyPr lIns="50800" tIns="50800" rIns="50800" bIns="50800" rtlCol="0" anchor="ctr"/>
            <a:lstStyle/>
            <a:p>
              <a:pPr algn="ctr"/>
              <a:r>
                <a:rPr lang="en-US" sz="3500" b="1" spc="279" dirty="0">
                  <a:solidFill>
                    <a:srgbClr val="000000"/>
                  </a:solidFill>
                  <a:highlight>
                    <a:srgbClr val="00FFFF"/>
                  </a:highlight>
                  <a:latin typeface="Aptos Display" panose="020B0004020202020204" pitchFamily="34" charset="0"/>
                  <a:ea typeface="Arial Bold"/>
                  <a:cs typeface="Arial Bold"/>
                  <a:sym typeface="Arial Bold"/>
                </a:rPr>
                <a:t>Diphtheria</a:t>
              </a:r>
              <a:r>
                <a:rPr lang="en-US" sz="3500" b="1" spc="279" dirty="0">
                  <a:solidFill>
                    <a:srgbClr val="000000"/>
                  </a:solidFill>
                  <a:latin typeface="Aptos Display" panose="020B0004020202020204" pitchFamily="34" charset="0"/>
                  <a:ea typeface="Arial Bold"/>
                  <a:cs typeface="Arial Bold"/>
                  <a:sym typeface="Arial Bold"/>
                </a:rPr>
                <a:t> </a:t>
              </a:r>
              <a:r>
                <a:rPr lang="en-US" sz="3500" spc="279" dirty="0">
                  <a:solidFill>
                    <a:srgbClr val="000000"/>
                  </a:solidFill>
                  <a:latin typeface="Aptos Display" panose="020B0004020202020204" pitchFamily="34" charset="0"/>
                  <a:ea typeface="Arial"/>
                  <a:cs typeface="Arial"/>
                  <a:sym typeface="Arial"/>
                </a:rPr>
                <a:t>can </a:t>
              </a:r>
              <a:r>
                <a:rPr lang="en-US" sz="3500" b="1" spc="279" dirty="0">
                  <a:solidFill>
                    <a:srgbClr val="000000"/>
                  </a:solidFill>
                  <a:latin typeface="Aptos Display" panose="020B0004020202020204" pitchFamily="34" charset="0"/>
                  <a:ea typeface="Arial Bold"/>
                  <a:cs typeface="Arial Bold"/>
                  <a:sym typeface="Arial Bold"/>
                </a:rPr>
                <a:t>damage </a:t>
              </a:r>
              <a:r>
                <a:rPr lang="en-US" sz="3500" spc="279" dirty="0">
                  <a:solidFill>
                    <a:srgbClr val="000000"/>
                  </a:solidFill>
                  <a:latin typeface="Aptos Display" panose="020B0004020202020204" pitchFamily="34" charset="0"/>
                  <a:ea typeface="Arial"/>
                  <a:cs typeface="Arial"/>
                  <a:sym typeface="Arial"/>
                </a:rPr>
                <a:t>the </a:t>
              </a:r>
              <a:r>
                <a:rPr lang="en-US" sz="3500" b="1" spc="279" dirty="0">
                  <a:solidFill>
                    <a:srgbClr val="000000"/>
                  </a:solidFill>
                  <a:latin typeface="Aptos Display" panose="020B0004020202020204" pitchFamily="34" charset="0"/>
                  <a:ea typeface="Arial Bold"/>
                  <a:cs typeface="Arial Bold"/>
                  <a:sym typeface="Arial Bold"/>
                </a:rPr>
                <a:t>heart</a:t>
              </a:r>
              <a:r>
                <a:rPr lang="en-US" sz="3500" spc="279" dirty="0">
                  <a:solidFill>
                    <a:srgbClr val="000000"/>
                  </a:solidFill>
                  <a:latin typeface="Aptos Display" panose="020B0004020202020204" pitchFamily="34" charset="0"/>
                  <a:ea typeface="Arial"/>
                  <a:cs typeface="Arial"/>
                  <a:sym typeface="Arial"/>
                </a:rPr>
                <a:t>, </a:t>
              </a:r>
              <a:r>
                <a:rPr lang="en-US" sz="3500" b="1" spc="279" dirty="0">
                  <a:solidFill>
                    <a:srgbClr val="000000"/>
                  </a:solidFill>
                  <a:latin typeface="Aptos Display" panose="020B0004020202020204" pitchFamily="34" charset="0"/>
                  <a:ea typeface="Arial Bold"/>
                  <a:cs typeface="Arial Bold"/>
                  <a:sym typeface="Arial Bold"/>
                </a:rPr>
                <a:t>brain</a:t>
              </a:r>
              <a:r>
                <a:rPr lang="en-US" sz="3500" spc="279" dirty="0">
                  <a:solidFill>
                    <a:srgbClr val="000000"/>
                  </a:solidFill>
                  <a:latin typeface="Aptos Display" panose="020B0004020202020204" pitchFamily="34" charset="0"/>
                  <a:ea typeface="Arial"/>
                  <a:cs typeface="Arial"/>
                  <a:sym typeface="Arial"/>
                </a:rPr>
                <a:t>, </a:t>
              </a:r>
              <a:r>
                <a:rPr lang="en-US" sz="3500" b="1" spc="279" dirty="0">
                  <a:solidFill>
                    <a:srgbClr val="000000"/>
                  </a:solidFill>
                  <a:latin typeface="Aptos Display" panose="020B0004020202020204" pitchFamily="34" charset="0"/>
                  <a:ea typeface="Arial Bold"/>
                  <a:cs typeface="Arial Bold"/>
                  <a:sym typeface="Arial Bold"/>
                </a:rPr>
                <a:t>spine </a:t>
              </a:r>
              <a:r>
                <a:rPr lang="en-US" sz="3500" spc="279" dirty="0">
                  <a:solidFill>
                    <a:srgbClr val="000000"/>
                  </a:solidFill>
                  <a:latin typeface="Aptos Display" panose="020B0004020202020204" pitchFamily="34" charset="0"/>
                  <a:ea typeface="Arial"/>
                  <a:cs typeface="Arial"/>
                  <a:sym typeface="Arial"/>
                </a:rPr>
                <a:t>and </a:t>
              </a:r>
              <a:r>
                <a:rPr lang="en-US" sz="3500" b="1" spc="279" dirty="0">
                  <a:solidFill>
                    <a:srgbClr val="000000"/>
                  </a:solidFill>
                  <a:latin typeface="Aptos Display" panose="020B0004020202020204" pitchFamily="34" charset="0"/>
                  <a:ea typeface="Arial Bold"/>
                  <a:cs typeface="Arial Bold"/>
                  <a:sym typeface="Arial Bold"/>
                </a:rPr>
                <a:t>nerves, </a:t>
              </a:r>
              <a:r>
                <a:rPr lang="en-US" sz="3500" spc="279" dirty="0">
                  <a:solidFill>
                    <a:srgbClr val="000000"/>
                  </a:solidFill>
                  <a:latin typeface="Aptos Display" panose="020B0004020202020204" pitchFamily="34" charset="0"/>
                  <a:ea typeface="Arial"/>
                  <a:cs typeface="Arial"/>
                  <a:sym typeface="Arial"/>
                </a:rPr>
                <a:t>and can also cause</a:t>
              </a:r>
              <a:r>
                <a:rPr lang="en-US" sz="3500" b="1" spc="279" dirty="0">
                  <a:solidFill>
                    <a:srgbClr val="000000"/>
                  </a:solidFill>
                  <a:latin typeface="Aptos Display" panose="020B0004020202020204" pitchFamily="34" charset="0"/>
                  <a:ea typeface="Arial Bold"/>
                  <a:cs typeface="Arial Bold"/>
                  <a:sym typeface="Arial Bold"/>
                </a:rPr>
                <a:t> breathing problems.</a:t>
              </a:r>
            </a:p>
          </p:txBody>
        </p:sp>
      </p:grpSp>
      <p:grpSp>
        <p:nvGrpSpPr>
          <p:cNvPr id="37" name="Group 37">
            <a:extLst>
              <a:ext uri="{FF2B5EF4-FFF2-40B4-BE49-F238E27FC236}">
                <a16:creationId xmlns:a16="http://schemas.microsoft.com/office/drawing/2014/main" id="{0722113E-FC68-BF2E-CA2D-F9B1F9F085D3}"/>
              </a:ext>
            </a:extLst>
          </p:cNvPr>
          <p:cNvGrpSpPr/>
          <p:nvPr/>
        </p:nvGrpSpPr>
        <p:grpSpPr>
          <a:xfrm>
            <a:off x="12231217" y="5372100"/>
            <a:ext cx="5255565" cy="4183324"/>
            <a:chOff x="0" y="-53054"/>
            <a:chExt cx="1129618" cy="832744"/>
          </a:xfrm>
        </p:grpSpPr>
        <p:sp>
          <p:nvSpPr>
            <p:cNvPr id="38" name="Freeform 38">
              <a:extLst>
                <a:ext uri="{FF2B5EF4-FFF2-40B4-BE49-F238E27FC236}">
                  <a16:creationId xmlns:a16="http://schemas.microsoft.com/office/drawing/2014/main" id="{2E34BE80-0C56-6ECC-8FCA-C2420C8CCC09}"/>
                </a:ext>
              </a:extLst>
            </p:cNvPr>
            <p:cNvSpPr/>
            <p:nvPr/>
          </p:nvSpPr>
          <p:spPr>
            <a:xfrm>
              <a:off x="0" y="0"/>
              <a:ext cx="1106701" cy="718444"/>
            </a:xfrm>
            <a:prstGeom prst="roundRect">
              <a:avLst/>
            </a:prstGeom>
            <a:solidFill>
              <a:schemeClr val="accent2">
                <a:lumMod val="20000"/>
                <a:lumOff val="80000"/>
              </a:schemeClr>
            </a:solidFill>
          </p:spPr>
          <p:txBody>
            <a:bodyPr/>
            <a:lstStyle/>
            <a:p>
              <a:endParaRPr lang="en-GB"/>
            </a:p>
          </p:txBody>
        </p:sp>
        <p:sp>
          <p:nvSpPr>
            <p:cNvPr id="39" name="TextBox 39">
              <a:extLst>
                <a:ext uri="{FF2B5EF4-FFF2-40B4-BE49-F238E27FC236}">
                  <a16:creationId xmlns:a16="http://schemas.microsoft.com/office/drawing/2014/main" id="{68BD4614-15C0-E5A5-FE3F-83E4C8DCB7B0}"/>
                </a:ext>
              </a:extLst>
            </p:cNvPr>
            <p:cNvSpPr txBox="1"/>
            <p:nvPr/>
          </p:nvSpPr>
          <p:spPr>
            <a:xfrm>
              <a:off x="22917" y="-53054"/>
              <a:ext cx="1106701" cy="832744"/>
            </a:xfrm>
            <a:prstGeom prst="roundRect">
              <a:avLst/>
            </a:prstGeom>
          </p:spPr>
          <p:txBody>
            <a:bodyPr lIns="50800" tIns="50800" rIns="50800" bIns="50800" rtlCol="0" anchor="ctr"/>
            <a:lstStyle/>
            <a:p>
              <a:pPr algn="ctr"/>
              <a:r>
                <a:rPr lang="en-US" sz="3500" b="1" spc="279" dirty="0">
                  <a:solidFill>
                    <a:srgbClr val="000000"/>
                  </a:solidFill>
                  <a:highlight>
                    <a:srgbClr val="00FFFF"/>
                  </a:highlight>
                  <a:latin typeface="Aptos Display" panose="020B0004020202020204" pitchFamily="34" charset="0"/>
                  <a:ea typeface="Arial Bold"/>
                  <a:cs typeface="Arial Bold"/>
                  <a:sym typeface="Arial Bold"/>
                </a:rPr>
                <a:t>Tetanus</a:t>
              </a:r>
              <a:r>
                <a:rPr lang="en-US" sz="3500" b="1" spc="279" dirty="0">
                  <a:solidFill>
                    <a:srgbClr val="000000"/>
                  </a:solidFill>
                  <a:latin typeface="Aptos Display" panose="020B0004020202020204" pitchFamily="34" charset="0"/>
                  <a:ea typeface="Arial Bold"/>
                  <a:cs typeface="Arial Bold"/>
                  <a:sym typeface="Arial Bold"/>
                </a:rPr>
                <a:t> </a:t>
              </a:r>
              <a:r>
                <a:rPr lang="en-US" sz="3500" spc="279" dirty="0">
                  <a:solidFill>
                    <a:srgbClr val="000000"/>
                  </a:solidFill>
                  <a:latin typeface="Aptos Display" panose="020B0004020202020204" pitchFamily="34" charset="0"/>
                  <a:ea typeface="Arial"/>
                  <a:cs typeface="Arial"/>
                  <a:sym typeface="Arial"/>
                </a:rPr>
                <a:t>affects the </a:t>
              </a:r>
              <a:r>
                <a:rPr lang="en-US" sz="3500" b="1" spc="279" dirty="0">
                  <a:solidFill>
                    <a:srgbClr val="000000"/>
                  </a:solidFill>
                  <a:latin typeface="Aptos Display" panose="020B0004020202020204" pitchFamily="34" charset="0"/>
                  <a:ea typeface="Arial Bold"/>
                  <a:cs typeface="Arial Bold"/>
                  <a:sym typeface="Arial Bold"/>
                </a:rPr>
                <a:t>brain</a:t>
              </a:r>
              <a:r>
                <a:rPr lang="en-US" sz="3500" spc="279" dirty="0">
                  <a:solidFill>
                    <a:srgbClr val="000000"/>
                  </a:solidFill>
                  <a:latin typeface="Aptos Display" panose="020B0004020202020204" pitchFamily="34" charset="0"/>
                  <a:ea typeface="Arial"/>
                  <a:cs typeface="Arial"/>
                  <a:sym typeface="Arial"/>
                </a:rPr>
                <a:t>, </a:t>
              </a:r>
              <a:r>
                <a:rPr lang="en-US" sz="3500" b="1" spc="279" dirty="0">
                  <a:solidFill>
                    <a:srgbClr val="000000"/>
                  </a:solidFill>
                  <a:latin typeface="Aptos Display" panose="020B0004020202020204" pitchFamily="34" charset="0"/>
                  <a:ea typeface="Arial Bold"/>
                  <a:cs typeface="Arial Bold"/>
                  <a:sym typeface="Arial Bold"/>
                </a:rPr>
                <a:t>spine </a:t>
              </a:r>
              <a:r>
                <a:rPr lang="en-US" sz="3500" spc="279" dirty="0">
                  <a:solidFill>
                    <a:srgbClr val="000000"/>
                  </a:solidFill>
                  <a:latin typeface="Aptos Display" panose="020B0004020202020204" pitchFamily="34" charset="0"/>
                  <a:ea typeface="Arial"/>
                  <a:cs typeface="Arial"/>
                  <a:sym typeface="Arial"/>
                </a:rPr>
                <a:t>and </a:t>
              </a:r>
              <a:r>
                <a:rPr lang="en-US" sz="3500" b="1" spc="279" dirty="0">
                  <a:solidFill>
                    <a:srgbClr val="000000"/>
                  </a:solidFill>
                  <a:latin typeface="Aptos Display" panose="020B0004020202020204" pitchFamily="34" charset="0"/>
                  <a:ea typeface="Arial Bold"/>
                  <a:cs typeface="Arial Bold"/>
                  <a:sym typeface="Arial Bold"/>
                </a:rPr>
                <a:t>nerves </a:t>
              </a:r>
              <a:r>
                <a:rPr lang="en-US" sz="3500" spc="279" dirty="0">
                  <a:solidFill>
                    <a:srgbClr val="000000"/>
                  </a:solidFill>
                  <a:latin typeface="Aptos Display" panose="020B0004020202020204" pitchFamily="34" charset="0"/>
                  <a:ea typeface="Arial"/>
                  <a:cs typeface="Arial"/>
                  <a:sym typeface="Arial"/>
                </a:rPr>
                <a:t>and can cause </a:t>
              </a:r>
              <a:r>
                <a:rPr lang="en-US" sz="3500" b="1" spc="279" dirty="0">
                  <a:solidFill>
                    <a:srgbClr val="000000"/>
                  </a:solidFill>
                  <a:latin typeface="Aptos Display" panose="020B0004020202020204" pitchFamily="34" charset="0"/>
                  <a:ea typeface="Arial Bold"/>
                  <a:cs typeface="Arial Bold"/>
                  <a:sym typeface="Arial Bold"/>
                </a:rPr>
                <a:t>breathing problems</a:t>
              </a:r>
              <a:r>
                <a:rPr lang="en-US" sz="3500" spc="279" dirty="0">
                  <a:solidFill>
                    <a:srgbClr val="000000"/>
                  </a:solidFill>
                  <a:latin typeface="Aptos Display" panose="020B0004020202020204" pitchFamily="34" charset="0"/>
                  <a:ea typeface="Arial"/>
                  <a:cs typeface="Arial"/>
                  <a:sym typeface="Arial"/>
                </a:rPr>
                <a:t>.​</a:t>
              </a:r>
            </a:p>
          </p:txBody>
        </p:sp>
      </p:grpSp>
      <p:pic>
        <p:nvPicPr>
          <p:cNvPr id="9" name="Picture 8">
            <a:extLst>
              <a:ext uri="{FF2B5EF4-FFF2-40B4-BE49-F238E27FC236}">
                <a16:creationId xmlns:a16="http://schemas.microsoft.com/office/drawing/2014/main" id="{7E005F4A-C0E5-81EE-5CE4-B25F44A0B38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83" b="94140" l="9771" r="89813">
                        <a14:foregroundMark x1="26195" y1="7372" x2="27027" y2="14556"/>
                        <a14:foregroundMark x1="76715" y1="13422" x2="77755" y2="61248"/>
                        <a14:foregroundMark x1="77755" y1="61248" x2="76923" y2="64083"/>
                        <a14:foregroundMark x1="69854" y1="94140" x2="70686" y2="91304"/>
                      </a14:backgroundRemoval>
                    </a14:imgEffect>
                  </a14:imgLayer>
                </a14:imgProps>
              </a:ext>
            </a:extLst>
          </a:blip>
          <a:stretch>
            <a:fillRect/>
          </a:stretch>
        </p:blipFill>
        <p:spPr>
          <a:xfrm>
            <a:off x="1165397" y="4612320"/>
            <a:ext cx="4494580" cy="4943104"/>
          </a:xfrm>
          <a:prstGeom prst="rect">
            <a:avLst/>
          </a:prstGeom>
        </p:spPr>
      </p:pic>
      <p:pic>
        <p:nvPicPr>
          <p:cNvPr id="11" name="Picture 10">
            <a:extLst>
              <a:ext uri="{FF2B5EF4-FFF2-40B4-BE49-F238E27FC236}">
                <a16:creationId xmlns:a16="http://schemas.microsoft.com/office/drawing/2014/main" id="{CD43D3DA-AC60-E30A-99BC-2420E2EA34B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054" b="90268" l="10000" r="90000">
                        <a14:foregroundMark x1="26452" y1="20470" x2="16774" y2="38255"/>
                        <a14:foregroundMark x1="53548" y1="8389" x2="47742" y2="8054"/>
                        <a14:foregroundMark x1="45161" y1="12081" x2="40968" y2="29866"/>
                        <a14:foregroundMark x1="86452" y1="39933" x2="86774" y2="55705"/>
                        <a14:foregroundMark x1="87097" y1="38255" x2="87097" y2="56711"/>
                        <a14:foregroundMark x1="66452" y1="86913" x2="42258" y2="88926"/>
                        <a14:foregroundMark x1="50645" y1="90268" x2="50645" y2="90268"/>
                      </a14:backgroundRemoval>
                    </a14:imgEffect>
                  </a14:imgLayer>
                </a14:imgProps>
              </a:ext>
            </a:extLst>
          </a:blip>
          <a:stretch>
            <a:fillRect/>
          </a:stretch>
        </p:blipFill>
        <p:spPr>
          <a:xfrm>
            <a:off x="13423422" y="2285779"/>
            <a:ext cx="4280029" cy="4114350"/>
          </a:xfrm>
          <a:prstGeom prst="rect">
            <a:avLst/>
          </a:prstGeom>
        </p:spPr>
      </p:pic>
      <p:sp>
        <p:nvSpPr>
          <p:cNvPr id="12" name="TextBox 42">
            <a:extLst>
              <a:ext uri="{FF2B5EF4-FFF2-40B4-BE49-F238E27FC236}">
                <a16:creationId xmlns:a16="http://schemas.microsoft.com/office/drawing/2014/main" id="{F14CD1EC-76FF-D67E-4983-60792511CC0C}"/>
              </a:ext>
            </a:extLst>
          </p:cNvPr>
          <p:cNvSpPr txBox="1"/>
          <p:nvPr/>
        </p:nvSpPr>
        <p:spPr>
          <a:xfrm>
            <a:off x="3924300" y="724339"/>
            <a:ext cx="10934700" cy="850810"/>
          </a:xfrm>
          <a:prstGeom prst="rect">
            <a:avLst/>
          </a:prstGeom>
        </p:spPr>
        <p:txBody>
          <a:bodyPr wrap="square" lIns="0" tIns="0" rIns="0" bIns="0" rtlCol="0" anchor="t">
            <a:spAutoFit/>
          </a:bodyPr>
          <a:lstStyle/>
          <a:p>
            <a:pPr marL="0" lvl="0" indent="0" algn="l">
              <a:lnSpc>
                <a:spcPts val="7000"/>
              </a:lnSpc>
              <a:spcBef>
                <a:spcPct val="0"/>
              </a:spcBef>
            </a:pPr>
            <a:r>
              <a:rPr lang="en-US" sz="5000" dirty="0">
                <a:solidFill>
                  <a:srgbClr val="000000"/>
                </a:solidFill>
                <a:latin typeface="Aptos Black" panose="020B0004020202020204" pitchFamily="34" charset="0"/>
                <a:ea typeface="Code Pro"/>
                <a:cs typeface="Arial Bold" panose="020B0704020202020204" pitchFamily="34" charset="0"/>
                <a:sym typeface="Code Pro"/>
              </a:rPr>
              <a:t>What are Tetanus/Diphtheria/Polio?</a:t>
            </a:r>
          </a:p>
        </p:txBody>
      </p:sp>
    </p:spTree>
    <p:extLst>
      <p:ext uri="{BB962C8B-B14F-4D97-AF65-F5344CB8AC3E}">
        <p14:creationId xmlns:p14="http://schemas.microsoft.com/office/powerpoint/2010/main" val="1110328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021EA-8ED5-290B-F5A8-415DC963B2DB}"/>
            </a:ext>
          </a:extLst>
        </p:cNvPr>
        <p:cNvGrpSpPr/>
        <p:nvPr/>
      </p:nvGrpSpPr>
      <p:grpSpPr>
        <a:xfrm>
          <a:off x="0" y="0"/>
          <a:ext cx="0" cy="0"/>
          <a:chOff x="0" y="0"/>
          <a:chExt cx="0" cy="0"/>
        </a:xfrm>
      </p:grpSpPr>
      <p:sp>
        <p:nvSpPr>
          <p:cNvPr id="5" name="TextBox 5">
            <a:extLst>
              <a:ext uri="{FF2B5EF4-FFF2-40B4-BE49-F238E27FC236}">
                <a16:creationId xmlns:a16="http://schemas.microsoft.com/office/drawing/2014/main" id="{E17395DA-8143-DD0A-1BD2-204460B026C5}"/>
              </a:ext>
            </a:extLst>
          </p:cNvPr>
          <p:cNvSpPr txBox="1"/>
          <p:nvPr/>
        </p:nvSpPr>
        <p:spPr>
          <a:xfrm>
            <a:off x="2971800" y="815633"/>
            <a:ext cx="13294361" cy="850810"/>
          </a:xfrm>
          <a:prstGeom prst="rect">
            <a:avLst/>
          </a:prstGeom>
        </p:spPr>
        <p:txBody>
          <a:bodyPr wrap="square" lIns="0" tIns="0" rIns="0" bIns="0" rtlCol="0" anchor="t">
            <a:spAutoFit/>
          </a:bodyPr>
          <a:lstStyle/>
          <a:p>
            <a:pPr marL="0" lvl="0" indent="0" algn="l">
              <a:lnSpc>
                <a:spcPts val="7000"/>
              </a:lnSpc>
              <a:spcBef>
                <a:spcPct val="0"/>
              </a:spcBef>
            </a:pPr>
            <a:r>
              <a:rPr lang="en-US" sz="5000" b="1" dirty="0">
                <a:solidFill>
                  <a:srgbClr val="000000"/>
                </a:solidFill>
                <a:latin typeface="Aptos Black" panose="020B0004020202020204" pitchFamily="34" charset="0"/>
                <a:ea typeface="Code Pro"/>
                <a:cs typeface="Arial Bold" panose="020B0704020202020204" pitchFamily="34" charset="0"/>
                <a:sym typeface="Code Pro Bold"/>
              </a:rPr>
              <a:t>How could these illnesses affect you? </a:t>
            </a:r>
            <a:endParaRPr lang="en-US" sz="5000" dirty="0">
              <a:solidFill>
                <a:srgbClr val="000000"/>
              </a:solidFill>
              <a:latin typeface="Aptos Black" panose="020B0004020202020204" pitchFamily="34" charset="0"/>
              <a:ea typeface="Code Pro"/>
              <a:cs typeface="Arial Bold" panose="020B0704020202020204" pitchFamily="34" charset="0"/>
              <a:sym typeface="Code Pro"/>
            </a:endParaRPr>
          </a:p>
        </p:txBody>
      </p:sp>
      <p:pic>
        <p:nvPicPr>
          <p:cNvPr id="1028" name="Picture 4" descr="Human Anatomy Clipart | Free download on ClipArtMag">
            <a:extLst>
              <a:ext uri="{FF2B5EF4-FFF2-40B4-BE49-F238E27FC236}">
                <a16:creationId xmlns:a16="http://schemas.microsoft.com/office/drawing/2014/main" id="{9D68D302-95C8-F4AB-E28B-1E81F31CDF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9839" y="1968638"/>
            <a:ext cx="3865490" cy="342752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ree Human Brain Clipart, Download Free Human Brain Clipart png images ...">
            <a:extLst>
              <a:ext uri="{FF2B5EF4-FFF2-40B4-BE49-F238E27FC236}">
                <a16:creationId xmlns:a16="http://schemas.microsoft.com/office/drawing/2014/main" id="{C75CDC44-DDF6-05D8-1EE7-3A24E40AFF8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804" b="89915" l="9022" r="90435">
                        <a14:foregroundMark x1="35217" y1="10085" x2="35217" y2="10085"/>
                        <a14:foregroundMark x1="90652" y1="49089" x2="90652" y2="49089"/>
                        <a14:foregroundMark x1="68043" y1="71203" x2="68043" y2="71203"/>
                        <a14:foregroundMark x1="63804" y1="74970" x2="63804" y2="74970"/>
                        <a14:foregroundMark x1="58370" y1="74970" x2="58370" y2="74970"/>
                        <a14:foregroundMark x1="59565" y1="72175" x2="59565" y2="72175"/>
                        <a14:foregroundMark x1="61304" y1="74484" x2="61304" y2="74484"/>
                        <a14:foregroundMark x1="60435" y1="73026" x2="60435" y2="73026"/>
                        <a14:foregroundMark x1="58696" y1="73026" x2="58696" y2="73026"/>
                        <a14:foregroundMark x1="58696" y1="69745" x2="58696" y2="69745"/>
                        <a14:foregroundMark x1="58696" y1="69745" x2="58696" y2="69745"/>
                        <a14:foregroundMark x1="56630" y1="69745" x2="69022" y2="68530"/>
                        <a14:foregroundMark x1="69022" y1="68530" x2="69239" y2="65492"/>
                        <a14:foregroundMark x1="74239" y1="65978" x2="75109" y2="73998"/>
                        <a14:foregroundMark x1="77609" y1="70717" x2="73043" y2="76306"/>
                        <a14:foregroundMark x1="60435" y1="69259" x2="56196" y2="72175"/>
                        <a14:foregroundMark x1="9130" y1="34508" x2="9130" y2="34508"/>
                        <a14:foregroundMark x1="50326" y1="6804" x2="50326" y2="6804"/>
                        <a14:foregroundMark x1="68804" y1="76306" x2="71304" y2="74970"/>
                      </a14:backgroundRemoval>
                    </a14:imgEffect>
                  </a14:imgLayer>
                </a14:imgProps>
              </a:ext>
              <a:ext uri="{28A0092B-C50C-407E-A947-70E740481C1C}">
                <a14:useLocalDpi xmlns:a14="http://schemas.microsoft.com/office/drawing/2010/main" val="0"/>
              </a:ext>
            </a:extLst>
          </a:blip>
          <a:srcRect/>
          <a:stretch>
            <a:fillRect/>
          </a:stretch>
        </p:blipFill>
        <p:spPr bwMode="auto">
          <a:xfrm>
            <a:off x="7342903" y="2113775"/>
            <a:ext cx="4123985" cy="3689173"/>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5">
            <a:extLst>
              <a:ext uri="{FF2B5EF4-FFF2-40B4-BE49-F238E27FC236}">
                <a16:creationId xmlns:a16="http://schemas.microsoft.com/office/drawing/2014/main" id="{155876E0-CF28-9FE1-AB8D-5943B2F36D53}"/>
              </a:ext>
            </a:extLst>
          </p:cNvPr>
          <p:cNvGrpSpPr/>
          <p:nvPr/>
        </p:nvGrpSpPr>
        <p:grpSpPr>
          <a:xfrm>
            <a:off x="6672644" y="5396166"/>
            <a:ext cx="5251743" cy="4175435"/>
            <a:chOff x="-96010" y="-119067"/>
            <a:chExt cx="1211041" cy="819268"/>
          </a:xfrm>
        </p:grpSpPr>
        <p:sp>
          <p:nvSpPr>
            <p:cNvPr id="25" name="Freeform 6">
              <a:extLst>
                <a:ext uri="{FF2B5EF4-FFF2-40B4-BE49-F238E27FC236}">
                  <a16:creationId xmlns:a16="http://schemas.microsoft.com/office/drawing/2014/main" id="{4F616109-A72F-AD41-7E74-98BEBE5235AB}"/>
                </a:ext>
              </a:extLst>
            </p:cNvPr>
            <p:cNvSpPr/>
            <p:nvPr/>
          </p:nvSpPr>
          <p:spPr>
            <a:xfrm>
              <a:off x="-96010" y="-57150"/>
              <a:ext cx="1211041" cy="739778"/>
            </a:xfrm>
            <a:custGeom>
              <a:avLst/>
              <a:gdLst/>
              <a:ahLst/>
              <a:cxnLst/>
              <a:rect l="l" t="t" r="r" b="b"/>
              <a:pathLst>
                <a:path w="1112486" h="704968">
                  <a:moveTo>
                    <a:pt x="93476" y="0"/>
                  </a:moveTo>
                  <a:lnTo>
                    <a:pt x="1019011" y="0"/>
                  </a:lnTo>
                  <a:cubicBezTo>
                    <a:pt x="1070636" y="0"/>
                    <a:pt x="1112486" y="41850"/>
                    <a:pt x="1112486" y="93476"/>
                  </a:cubicBezTo>
                  <a:lnTo>
                    <a:pt x="1112486" y="611492"/>
                  </a:lnTo>
                  <a:cubicBezTo>
                    <a:pt x="1112486" y="636284"/>
                    <a:pt x="1102638" y="660059"/>
                    <a:pt x="1085108" y="677590"/>
                  </a:cubicBezTo>
                  <a:cubicBezTo>
                    <a:pt x="1067578" y="695120"/>
                    <a:pt x="1043802" y="704968"/>
                    <a:pt x="1019011" y="704968"/>
                  </a:cubicBezTo>
                  <a:lnTo>
                    <a:pt x="93476" y="704968"/>
                  </a:lnTo>
                  <a:cubicBezTo>
                    <a:pt x="68684" y="704968"/>
                    <a:pt x="44908" y="695120"/>
                    <a:pt x="27378" y="677590"/>
                  </a:cubicBezTo>
                  <a:cubicBezTo>
                    <a:pt x="9848" y="660059"/>
                    <a:pt x="0" y="636284"/>
                    <a:pt x="0" y="611492"/>
                  </a:cubicBezTo>
                  <a:lnTo>
                    <a:pt x="0" y="93476"/>
                  </a:lnTo>
                  <a:cubicBezTo>
                    <a:pt x="0" y="68684"/>
                    <a:pt x="9848" y="44908"/>
                    <a:pt x="27378" y="27378"/>
                  </a:cubicBezTo>
                  <a:cubicBezTo>
                    <a:pt x="44908" y="9848"/>
                    <a:pt x="68684" y="0"/>
                    <a:pt x="93476" y="0"/>
                  </a:cubicBezTo>
                  <a:close/>
                </a:path>
              </a:pathLst>
            </a:custGeom>
          </p:spPr>
          <p:style>
            <a:lnRef idx="1">
              <a:schemeClr val="accent4"/>
            </a:lnRef>
            <a:fillRef idx="2">
              <a:schemeClr val="accent4"/>
            </a:fillRef>
            <a:effectRef idx="1">
              <a:schemeClr val="accent4"/>
            </a:effectRef>
            <a:fontRef idx="minor">
              <a:schemeClr val="dk1"/>
            </a:fontRef>
          </p:style>
          <p:txBody>
            <a:bodyPr/>
            <a:lstStyle/>
            <a:p>
              <a:endParaRPr lang="en-GB"/>
            </a:p>
          </p:txBody>
        </p:sp>
        <p:sp>
          <p:nvSpPr>
            <p:cNvPr id="26" name="TextBox 7">
              <a:extLst>
                <a:ext uri="{FF2B5EF4-FFF2-40B4-BE49-F238E27FC236}">
                  <a16:creationId xmlns:a16="http://schemas.microsoft.com/office/drawing/2014/main" id="{0FDAFC51-D6D2-7057-C9E5-7D9AF6DB4CDA}"/>
                </a:ext>
              </a:extLst>
            </p:cNvPr>
            <p:cNvSpPr txBox="1"/>
            <p:nvPr/>
          </p:nvSpPr>
          <p:spPr>
            <a:xfrm>
              <a:off x="-33487" y="-119067"/>
              <a:ext cx="1112486" cy="819268"/>
            </a:xfrm>
            <a:prstGeom prst="rect">
              <a:avLst/>
            </a:prstGeom>
          </p:spPr>
          <p:txBody>
            <a:bodyPr lIns="50800" tIns="50800" rIns="50800" bIns="50800" rtlCol="0" anchor="ctr"/>
            <a:lstStyle/>
            <a:p>
              <a:pPr algn="ctr">
                <a:lnSpc>
                  <a:spcPts val="3919"/>
                </a:lnSpc>
              </a:pPr>
              <a:r>
                <a:rPr lang="en-US" sz="3500" b="1" spc="279" dirty="0">
                  <a:solidFill>
                    <a:srgbClr val="000000"/>
                  </a:solidFill>
                  <a:latin typeface="Aptos Display" panose="020B0004020202020204" pitchFamily="34" charset="0"/>
                  <a:ea typeface="Arial Bold"/>
                  <a:cs typeface="Arial" panose="020B0604020202020204" pitchFamily="34" charset="0"/>
                  <a:sym typeface="Arial Bold"/>
                </a:rPr>
                <a:t>All of </a:t>
              </a:r>
              <a:r>
                <a:rPr lang="en-US" sz="3500" spc="279" dirty="0">
                  <a:solidFill>
                    <a:srgbClr val="000000"/>
                  </a:solidFill>
                  <a:latin typeface="Aptos Display" panose="020B0004020202020204" pitchFamily="34" charset="0"/>
                  <a:ea typeface="Arial Bold"/>
                  <a:cs typeface="Arial" panose="020B0604020202020204" pitchFamily="34" charset="0"/>
                  <a:sym typeface="Arial Bold"/>
                </a:rPr>
                <a:t>these diseases can cause </a:t>
              </a:r>
              <a:r>
                <a:rPr lang="en-US" sz="3500" b="1" spc="279" dirty="0">
                  <a:solidFill>
                    <a:srgbClr val="000000"/>
                  </a:solidFill>
                  <a:latin typeface="Aptos Display" panose="020B0004020202020204" pitchFamily="34" charset="0"/>
                  <a:ea typeface="Arial Bold"/>
                  <a:cs typeface="Arial" panose="020B0604020202020204" pitchFamily="34" charset="0"/>
                  <a:sym typeface="Arial Bold"/>
                </a:rPr>
                <a:t>damage to your brain</a:t>
              </a:r>
              <a:r>
                <a:rPr lang="en-US" sz="3500" spc="279" dirty="0">
                  <a:solidFill>
                    <a:srgbClr val="000000"/>
                  </a:solidFill>
                  <a:latin typeface="Aptos Display" panose="020B0004020202020204" pitchFamily="34" charset="0"/>
                  <a:ea typeface="Arial Bold"/>
                  <a:cs typeface="Arial" panose="020B0604020202020204" pitchFamily="34" charset="0"/>
                  <a:sym typeface="Arial Bold"/>
                </a:rPr>
                <a:t> – damage to your brain could significantly impact your quality of life</a:t>
              </a:r>
              <a:endParaRPr lang="en-US" sz="3500" spc="279" dirty="0">
                <a:solidFill>
                  <a:srgbClr val="000000"/>
                </a:solidFill>
                <a:latin typeface="Aptos Display" panose="020B0004020202020204" pitchFamily="34" charset="0"/>
                <a:ea typeface="Arial"/>
                <a:cs typeface="Arial" panose="020B0604020202020204" pitchFamily="34" charset="0"/>
                <a:sym typeface="Arial"/>
              </a:endParaRPr>
            </a:p>
          </p:txBody>
        </p:sp>
      </p:grpSp>
      <p:grpSp>
        <p:nvGrpSpPr>
          <p:cNvPr id="3" name="Group 2">
            <a:extLst>
              <a:ext uri="{FF2B5EF4-FFF2-40B4-BE49-F238E27FC236}">
                <a16:creationId xmlns:a16="http://schemas.microsoft.com/office/drawing/2014/main" id="{8A5CE601-1E4F-6266-655C-00F5829F6749}"/>
              </a:ext>
            </a:extLst>
          </p:cNvPr>
          <p:cNvGrpSpPr/>
          <p:nvPr/>
        </p:nvGrpSpPr>
        <p:grpSpPr>
          <a:xfrm>
            <a:off x="878668" y="5636450"/>
            <a:ext cx="5459031" cy="3885629"/>
            <a:chOff x="869643" y="5761154"/>
            <a:chExt cx="5459031" cy="3885629"/>
          </a:xfrm>
        </p:grpSpPr>
        <p:sp>
          <p:nvSpPr>
            <p:cNvPr id="27" name="Freeform 6">
              <a:extLst>
                <a:ext uri="{FF2B5EF4-FFF2-40B4-BE49-F238E27FC236}">
                  <a16:creationId xmlns:a16="http://schemas.microsoft.com/office/drawing/2014/main" id="{972601D9-0B0D-578B-47BB-5AEE8334A930}"/>
                </a:ext>
              </a:extLst>
            </p:cNvPr>
            <p:cNvSpPr/>
            <p:nvPr/>
          </p:nvSpPr>
          <p:spPr>
            <a:xfrm>
              <a:off x="869643" y="5801291"/>
              <a:ext cx="5459031" cy="3770310"/>
            </a:xfrm>
            <a:custGeom>
              <a:avLst/>
              <a:gdLst/>
              <a:ahLst/>
              <a:cxnLst/>
              <a:rect l="l" t="t" r="r" b="b"/>
              <a:pathLst>
                <a:path w="1112486" h="704968">
                  <a:moveTo>
                    <a:pt x="93476" y="0"/>
                  </a:moveTo>
                  <a:lnTo>
                    <a:pt x="1019011" y="0"/>
                  </a:lnTo>
                  <a:cubicBezTo>
                    <a:pt x="1070636" y="0"/>
                    <a:pt x="1112486" y="41850"/>
                    <a:pt x="1112486" y="93476"/>
                  </a:cubicBezTo>
                  <a:lnTo>
                    <a:pt x="1112486" y="611492"/>
                  </a:lnTo>
                  <a:cubicBezTo>
                    <a:pt x="1112486" y="636284"/>
                    <a:pt x="1102638" y="660059"/>
                    <a:pt x="1085108" y="677590"/>
                  </a:cubicBezTo>
                  <a:cubicBezTo>
                    <a:pt x="1067578" y="695120"/>
                    <a:pt x="1043802" y="704968"/>
                    <a:pt x="1019011" y="704968"/>
                  </a:cubicBezTo>
                  <a:lnTo>
                    <a:pt x="93476" y="704968"/>
                  </a:lnTo>
                  <a:cubicBezTo>
                    <a:pt x="68684" y="704968"/>
                    <a:pt x="44908" y="695120"/>
                    <a:pt x="27378" y="677590"/>
                  </a:cubicBezTo>
                  <a:cubicBezTo>
                    <a:pt x="9848" y="660059"/>
                    <a:pt x="0" y="636284"/>
                    <a:pt x="0" y="611492"/>
                  </a:cubicBezTo>
                  <a:lnTo>
                    <a:pt x="0" y="93476"/>
                  </a:lnTo>
                  <a:cubicBezTo>
                    <a:pt x="0" y="68684"/>
                    <a:pt x="9848" y="44908"/>
                    <a:pt x="27378" y="27378"/>
                  </a:cubicBezTo>
                  <a:cubicBezTo>
                    <a:pt x="44908" y="9848"/>
                    <a:pt x="68684" y="0"/>
                    <a:pt x="93476" y="0"/>
                  </a:cubicBezTo>
                  <a:close/>
                </a:path>
              </a:pathLst>
            </a:custGeom>
          </p:spPr>
          <p:style>
            <a:lnRef idx="1">
              <a:schemeClr val="accent4"/>
            </a:lnRef>
            <a:fillRef idx="2">
              <a:schemeClr val="accent4"/>
            </a:fillRef>
            <a:effectRef idx="1">
              <a:schemeClr val="accent4"/>
            </a:effectRef>
            <a:fontRef idx="minor">
              <a:schemeClr val="dk1"/>
            </a:fontRef>
          </p:style>
          <p:txBody>
            <a:bodyPr/>
            <a:lstStyle/>
            <a:p>
              <a:endParaRPr lang="en-GB"/>
            </a:p>
          </p:txBody>
        </p:sp>
        <p:sp>
          <p:nvSpPr>
            <p:cNvPr id="28" name="TextBox 7">
              <a:extLst>
                <a:ext uri="{FF2B5EF4-FFF2-40B4-BE49-F238E27FC236}">
                  <a16:creationId xmlns:a16="http://schemas.microsoft.com/office/drawing/2014/main" id="{940F068D-15D5-3512-6E45-402485F11728}"/>
                </a:ext>
              </a:extLst>
            </p:cNvPr>
            <p:cNvSpPr txBox="1"/>
            <p:nvPr/>
          </p:nvSpPr>
          <p:spPr>
            <a:xfrm>
              <a:off x="1180652" y="5761154"/>
              <a:ext cx="4664665" cy="3885629"/>
            </a:xfrm>
            <a:prstGeom prst="rect">
              <a:avLst/>
            </a:prstGeom>
          </p:spPr>
          <p:txBody>
            <a:bodyPr lIns="50800" tIns="50800" rIns="50800" bIns="50800" rtlCol="0" anchor="ctr"/>
            <a:lstStyle/>
            <a:p>
              <a:pPr algn="ctr">
                <a:lnSpc>
                  <a:spcPts val="3919"/>
                </a:lnSpc>
              </a:pPr>
              <a:r>
                <a:rPr lang="en-US" sz="3500" b="1" spc="279" dirty="0">
                  <a:solidFill>
                    <a:srgbClr val="000000"/>
                  </a:solidFill>
                  <a:latin typeface="Aptos Display" panose="020B0004020202020204" pitchFamily="34" charset="0"/>
                  <a:ea typeface="Arial Bold"/>
                  <a:cs typeface="Arial" panose="020B0604020202020204" pitchFamily="34" charset="0"/>
                  <a:sym typeface="Arial Bold"/>
                </a:rPr>
                <a:t>Diphtheria</a:t>
              </a:r>
              <a:r>
                <a:rPr lang="en-US" sz="3500" spc="279" dirty="0">
                  <a:solidFill>
                    <a:srgbClr val="000000"/>
                  </a:solidFill>
                  <a:latin typeface="Aptos Display" panose="020B0004020202020204" pitchFamily="34" charset="0"/>
                  <a:ea typeface="Arial Bold"/>
                  <a:cs typeface="Arial" panose="020B0604020202020204" pitchFamily="34" charset="0"/>
                  <a:sym typeface="Arial Bold"/>
                </a:rPr>
                <a:t> and </a:t>
              </a:r>
              <a:r>
                <a:rPr lang="en-US" sz="3500" b="1" spc="279" dirty="0">
                  <a:solidFill>
                    <a:srgbClr val="000000"/>
                  </a:solidFill>
                  <a:latin typeface="Aptos Display" panose="020B0004020202020204" pitchFamily="34" charset="0"/>
                  <a:ea typeface="Arial Bold"/>
                  <a:cs typeface="Arial" panose="020B0604020202020204" pitchFamily="34" charset="0"/>
                  <a:sym typeface="Arial Bold"/>
                </a:rPr>
                <a:t>Polio</a:t>
              </a:r>
              <a:r>
                <a:rPr lang="en-US" sz="3500" spc="279" dirty="0">
                  <a:solidFill>
                    <a:srgbClr val="000000"/>
                  </a:solidFill>
                  <a:latin typeface="Aptos Display" panose="020B0004020202020204" pitchFamily="34" charset="0"/>
                  <a:ea typeface="Arial Bold"/>
                  <a:cs typeface="Arial" panose="020B0604020202020204" pitchFamily="34" charset="0"/>
                  <a:sym typeface="Arial Bold"/>
                </a:rPr>
                <a:t> can damage your </a:t>
              </a:r>
              <a:r>
                <a:rPr lang="en-US" sz="3500" b="1" spc="279" dirty="0">
                  <a:solidFill>
                    <a:srgbClr val="000000"/>
                  </a:solidFill>
                  <a:latin typeface="Aptos Display" panose="020B0004020202020204" pitchFamily="34" charset="0"/>
                  <a:ea typeface="Arial Bold"/>
                  <a:cs typeface="Arial" panose="020B0604020202020204" pitchFamily="34" charset="0"/>
                  <a:sym typeface="Arial Bold"/>
                </a:rPr>
                <a:t>heart</a:t>
              </a:r>
              <a:r>
                <a:rPr lang="en-US" sz="3500" spc="279" dirty="0">
                  <a:solidFill>
                    <a:srgbClr val="000000"/>
                  </a:solidFill>
                  <a:latin typeface="Aptos Display" panose="020B0004020202020204" pitchFamily="34" charset="0"/>
                  <a:ea typeface="Arial Bold"/>
                  <a:cs typeface="Arial" panose="020B0604020202020204" pitchFamily="34" charset="0"/>
                  <a:sym typeface="Arial Bold"/>
                </a:rPr>
                <a:t> - Polio causes </a:t>
              </a:r>
              <a:r>
                <a:rPr lang="en-US" sz="3500" b="1" spc="279" dirty="0">
                  <a:solidFill>
                    <a:srgbClr val="000000"/>
                  </a:solidFill>
                  <a:latin typeface="Aptos Display" panose="020B0004020202020204" pitchFamily="34" charset="0"/>
                  <a:ea typeface="Arial Bold"/>
                  <a:cs typeface="Arial" panose="020B0604020202020204" pitchFamily="34" charset="0"/>
                  <a:sym typeface="Arial Bold"/>
                </a:rPr>
                <a:t>muscle weakness</a:t>
              </a:r>
              <a:r>
                <a:rPr lang="en-US" sz="3500" spc="279" dirty="0">
                  <a:solidFill>
                    <a:srgbClr val="000000"/>
                  </a:solidFill>
                  <a:latin typeface="Aptos Display" panose="020B0004020202020204" pitchFamily="34" charset="0"/>
                  <a:ea typeface="Arial Bold"/>
                  <a:cs typeface="Arial" panose="020B0604020202020204" pitchFamily="34" charset="0"/>
                  <a:sym typeface="Arial Bold"/>
                </a:rPr>
                <a:t> and this includes the muscles in your heart</a:t>
              </a:r>
              <a:endParaRPr lang="en-US" sz="3500" spc="279" dirty="0">
                <a:solidFill>
                  <a:srgbClr val="000000"/>
                </a:solidFill>
                <a:latin typeface="Aptos Display" panose="020B0004020202020204" pitchFamily="34" charset="0"/>
                <a:ea typeface="Arial"/>
                <a:cs typeface="Arial" panose="020B0604020202020204" pitchFamily="34" charset="0"/>
                <a:sym typeface="Arial"/>
              </a:endParaRPr>
            </a:p>
          </p:txBody>
        </p:sp>
      </p:grpSp>
      <p:grpSp>
        <p:nvGrpSpPr>
          <p:cNvPr id="2" name="Group 1">
            <a:extLst>
              <a:ext uri="{FF2B5EF4-FFF2-40B4-BE49-F238E27FC236}">
                <a16:creationId xmlns:a16="http://schemas.microsoft.com/office/drawing/2014/main" id="{167ED008-8002-95E3-64D0-CE76ABC4ABF3}"/>
              </a:ext>
            </a:extLst>
          </p:cNvPr>
          <p:cNvGrpSpPr/>
          <p:nvPr/>
        </p:nvGrpSpPr>
        <p:grpSpPr>
          <a:xfrm>
            <a:off x="13096088" y="1859258"/>
            <a:ext cx="3430874" cy="3745718"/>
            <a:chOff x="13487459" y="1962341"/>
            <a:chExt cx="3368814" cy="4055021"/>
          </a:xfrm>
        </p:grpSpPr>
        <p:pic>
          <p:nvPicPr>
            <p:cNvPr id="1038" name="Picture 14" descr="Spine vector image - Free vector image in AI and EPS format. | Spine ...">
              <a:extLst>
                <a:ext uri="{FF2B5EF4-FFF2-40B4-BE49-F238E27FC236}">
                  <a16:creationId xmlns:a16="http://schemas.microsoft.com/office/drawing/2014/main" id="{235882F4-8EFB-6FEA-2551-EFBCBE465F12}"/>
                </a:ext>
              </a:extLst>
            </p:cNvPr>
            <p:cNvPicPr>
              <a:picLocks noChangeAspect="1" noChangeArrowheads="1"/>
            </p:cNvPicPr>
            <p:nvPr/>
          </p:nvPicPr>
          <p:blipFill rotWithShape="1">
            <a:blip r:embed="rId6">
              <a:duotone>
                <a:srgbClr val="C0504D">
                  <a:shade val="45000"/>
                  <a:satMod val="135000"/>
                </a:srgbClr>
                <a:prstClr val="white"/>
              </a:duotone>
              <a:extLst>
                <a:ext uri="{BEBA8EAE-BF5A-486C-A8C5-ECC9F3942E4B}">
                  <a14:imgProps xmlns:a14="http://schemas.microsoft.com/office/drawing/2010/main">
                    <a14:imgLayer r:embed="rId7">
                      <a14:imgEffect>
                        <a14:backgroundRemoval t="3788" b="96364" l="37273" r="69394">
                          <a14:foregroundMark x1="55606" y1="9394" x2="55606" y2="3788"/>
                          <a14:foregroundMark x1="49697" y1="86970" x2="44697" y2="91061"/>
                          <a14:foregroundMark x1="45758" y1="91061" x2="46212" y2="96364"/>
                        </a14:backgroundRemoval>
                      </a14:imgEffect>
                    </a14:imgLayer>
                  </a14:imgProps>
                </a:ext>
                <a:ext uri="{28A0092B-C50C-407E-A947-70E740481C1C}">
                  <a14:useLocalDpi xmlns:a14="http://schemas.microsoft.com/office/drawing/2010/main" val="0"/>
                </a:ext>
              </a:extLst>
            </a:blip>
            <a:srcRect l="33492" r="26486"/>
            <a:stretch/>
          </p:blipFill>
          <p:spPr bwMode="auto">
            <a:xfrm>
              <a:off x="13487459" y="1962341"/>
              <a:ext cx="1555095" cy="405502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Nervous System Clipart">
              <a:extLst>
                <a:ext uri="{FF2B5EF4-FFF2-40B4-BE49-F238E27FC236}">
                  <a16:creationId xmlns:a16="http://schemas.microsoft.com/office/drawing/2014/main" id="{B7DE3E2E-40C1-76CD-5C8C-6917E6D2BD66}"/>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20661" b="91321" l="36022" r="62750">
                          <a14:foregroundMark x1="50845" y1="25422" x2="49770" y2="20814"/>
                          <a14:foregroundMark x1="48387" y1="21198" x2="46928" y2="26114"/>
                          <a14:foregroundMark x1="62826" y1="59601" x2="62135" y2="56759"/>
                          <a14:foregroundMark x1="55069" y1="90246" x2="55453" y2="82488"/>
                          <a14:foregroundMark x1="45929" y1="89247" x2="45545" y2="91321"/>
                        </a14:backgroundRemoval>
                      </a14:imgEffect>
                    </a14:imgLayer>
                  </a14:imgProps>
                </a:ext>
                <a:ext uri="{28A0092B-C50C-407E-A947-70E740481C1C}">
                  <a14:useLocalDpi xmlns:a14="http://schemas.microsoft.com/office/drawing/2010/main" val="0"/>
                </a:ext>
              </a:extLst>
            </a:blip>
            <a:srcRect l="32727" t="17993" r="33703" b="6956"/>
            <a:stretch/>
          </p:blipFill>
          <p:spPr bwMode="auto">
            <a:xfrm>
              <a:off x="15042554" y="1962341"/>
              <a:ext cx="1813719" cy="40550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5">
            <a:extLst>
              <a:ext uri="{FF2B5EF4-FFF2-40B4-BE49-F238E27FC236}">
                <a16:creationId xmlns:a16="http://schemas.microsoft.com/office/drawing/2014/main" id="{C9269474-4144-5CAD-4947-C72429F9CB79}"/>
              </a:ext>
            </a:extLst>
          </p:cNvPr>
          <p:cNvGrpSpPr/>
          <p:nvPr/>
        </p:nvGrpSpPr>
        <p:grpSpPr>
          <a:xfrm>
            <a:off x="12208773" y="5396166"/>
            <a:ext cx="5251743" cy="4298309"/>
            <a:chOff x="-40701" y="-114300"/>
            <a:chExt cx="1193888" cy="819268"/>
          </a:xfrm>
        </p:grpSpPr>
        <p:sp>
          <p:nvSpPr>
            <p:cNvPr id="30" name="Freeform 6">
              <a:extLst>
                <a:ext uri="{FF2B5EF4-FFF2-40B4-BE49-F238E27FC236}">
                  <a16:creationId xmlns:a16="http://schemas.microsoft.com/office/drawing/2014/main" id="{31F82CA1-F110-7A80-9F0A-54F6AA4E3E06}"/>
                </a:ext>
              </a:extLst>
            </p:cNvPr>
            <p:cNvSpPr/>
            <p:nvPr/>
          </p:nvSpPr>
          <p:spPr>
            <a:xfrm>
              <a:off x="-40701" y="-50680"/>
              <a:ext cx="1193888" cy="704968"/>
            </a:xfrm>
            <a:custGeom>
              <a:avLst/>
              <a:gdLst/>
              <a:ahLst/>
              <a:cxnLst/>
              <a:rect l="l" t="t" r="r" b="b"/>
              <a:pathLst>
                <a:path w="1112486" h="704968">
                  <a:moveTo>
                    <a:pt x="93476" y="0"/>
                  </a:moveTo>
                  <a:lnTo>
                    <a:pt x="1019011" y="0"/>
                  </a:lnTo>
                  <a:cubicBezTo>
                    <a:pt x="1070636" y="0"/>
                    <a:pt x="1112486" y="41850"/>
                    <a:pt x="1112486" y="93476"/>
                  </a:cubicBezTo>
                  <a:lnTo>
                    <a:pt x="1112486" y="611492"/>
                  </a:lnTo>
                  <a:cubicBezTo>
                    <a:pt x="1112486" y="636284"/>
                    <a:pt x="1102638" y="660059"/>
                    <a:pt x="1085108" y="677590"/>
                  </a:cubicBezTo>
                  <a:cubicBezTo>
                    <a:pt x="1067578" y="695120"/>
                    <a:pt x="1043802" y="704968"/>
                    <a:pt x="1019011" y="704968"/>
                  </a:cubicBezTo>
                  <a:lnTo>
                    <a:pt x="93476" y="704968"/>
                  </a:lnTo>
                  <a:cubicBezTo>
                    <a:pt x="68684" y="704968"/>
                    <a:pt x="44908" y="695120"/>
                    <a:pt x="27378" y="677590"/>
                  </a:cubicBezTo>
                  <a:cubicBezTo>
                    <a:pt x="9848" y="660059"/>
                    <a:pt x="0" y="636284"/>
                    <a:pt x="0" y="611492"/>
                  </a:cubicBezTo>
                  <a:lnTo>
                    <a:pt x="0" y="93476"/>
                  </a:lnTo>
                  <a:cubicBezTo>
                    <a:pt x="0" y="68684"/>
                    <a:pt x="9848" y="44908"/>
                    <a:pt x="27378" y="27378"/>
                  </a:cubicBezTo>
                  <a:cubicBezTo>
                    <a:pt x="44908" y="9848"/>
                    <a:pt x="68684" y="0"/>
                    <a:pt x="93476" y="0"/>
                  </a:cubicBezTo>
                  <a:close/>
                </a:path>
              </a:pathLst>
            </a:custGeom>
          </p:spPr>
          <p:style>
            <a:lnRef idx="1">
              <a:schemeClr val="accent4"/>
            </a:lnRef>
            <a:fillRef idx="2">
              <a:schemeClr val="accent4"/>
            </a:fillRef>
            <a:effectRef idx="1">
              <a:schemeClr val="accent4"/>
            </a:effectRef>
            <a:fontRef idx="minor">
              <a:schemeClr val="dk1"/>
            </a:fontRef>
          </p:style>
          <p:txBody>
            <a:bodyPr/>
            <a:lstStyle/>
            <a:p>
              <a:endParaRPr lang="en-GB"/>
            </a:p>
          </p:txBody>
        </p:sp>
        <p:sp>
          <p:nvSpPr>
            <p:cNvPr id="31" name="TextBox 7">
              <a:extLst>
                <a:ext uri="{FF2B5EF4-FFF2-40B4-BE49-F238E27FC236}">
                  <a16:creationId xmlns:a16="http://schemas.microsoft.com/office/drawing/2014/main" id="{94704522-E318-71D5-6910-964710C98DC1}"/>
                </a:ext>
              </a:extLst>
            </p:cNvPr>
            <p:cNvSpPr txBox="1"/>
            <p:nvPr/>
          </p:nvSpPr>
          <p:spPr>
            <a:xfrm>
              <a:off x="0" y="-114300"/>
              <a:ext cx="1112486" cy="819268"/>
            </a:xfrm>
            <a:prstGeom prst="rect">
              <a:avLst/>
            </a:prstGeom>
          </p:spPr>
          <p:txBody>
            <a:bodyPr lIns="50800" tIns="50800" rIns="50800" bIns="50800" rtlCol="0" anchor="ctr"/>
            <a:lstStyle/>
            <a:p>
              <a:pPr algn="ctr">
                <a:lnSpc>
                  <a:spcPts val="3919"/>
                </a:lnSpc>
              </a:pPr>
              <a:r>
                <a:rPr lang="en-US" sz="3500" b="1" spc="279" dirty="0">
                  <a:solidFill>
                    <a:srgbClr val="000000"/>
                  </a:solidFill>
                  <a:latin typeface="Aptos Display" panose="020B0004020202020204" pitchFamily="34" charset="0"/>
                  <a:ea typeface="Arial Bold"/>
                  <a:cs typeface="Arial" panose="020B0604020202020204" pitchFamily="34" charset="0"/>
                  <a:sym typeface="Arial Bold"/>
                </a:rPr>
                <a:t>Diphtheria, Polio and Tetanus </a:t>
              </a:r>
              <a:r>
                <a:rPr lang="en-US" sz="3500" spc="279" dirty="0">
                  <a:solidFill>
                    <a:srgbClr val="000000"/>
                  </a:solidFill>
                  <a:latin typeface="Aptos Display" panose="020B0004020202020204" pitchFamily="34" charset="0"/>
                  <a:ea typeface="Arial Bold"/>
                  <a:cs typeface="Arial" panose="020B0604020202020204" pitchFamily="34" charset="0"/>
                  <a:sym typeface="Arial Bold"/>
                </a:rPr>
                <a:t>can </a:t>
              </a:r>
              <a:r>
                <a:rPr lang="en-US" sz="3500" b="1" spc="279" dirty="0">
                  <a:solidFill>
                    <a:srgbClr val="000000"/>
                  </a:solidFill>
                  <a:latin typeface="Aptos Display" panose="020B0004020202020204" pitchFamily="34" charset="0"/>
                  <a:ea typeface="Arial Bold"/>
                  <a:cs typeface="Arial" panose="020B0604020202020204" pitchFamily="34" charset="0"/>
                  <a:sym typeface="Arial Bold"/>
                </a:rPr>
                <a:t>damage your nerves</a:t>
              </a:r>
              <a:r>
                <a:rPr lang="en-US" sz="3500" spc="279" dirty="0">
                  <a:solidFill>
                    <a:srgbClr val="000000"/>
                  </a:solidFill>
                  <a:latin typeface="Aptos Display" panose="020B0004020202020204" pitchFamily="34" charset="0"/>
                  <a:ea typeface="Arial Bold"/>
                  <a:cs typeface="Arial" panose="020B0604020202020204" pitchFamily="34" charset="0"/>
                  <a:sym typeface="Arial Bold"/>
                </a:rPr>
                <a:t>. Your nervous system is what keeps you </a:t>
              </a:r>
              <a:r>
                <a:rPr lang="en-US" sz="3500" b="1" spc="279" dirty="0">
                  <a:solidFill>
                    <a:srgbClr val="000000"/>
                  </a:solidFill>
                  <a:latin typeface="Aptos Display" panose="020B0004020202020204" pitchFamily="34" charset="0"/>
                  <a:ea typeface="Arial Bold"/>
                  <a:cs typeface="Arial" panose="020B0604020202020204" pitchFamily="34" charset="0"/>
                  <a:sym typeface="Arial Bold"/>
                </a:rPr>
                <a:t>moving and breathing</a:t>
              </a:r>
              <a:endParaRPr lang="en-US" sz="3500" b="1" spc="279" dirty="0">
                <a:solidFill>
                  <a:srgbClr val="000000"/>
                </a:solidFill>
                <a:latin typeface="Aptos Display" panose="020B0004020202020204" pitchFamily="34" charset="0"/>
                <a:ea typeface="Arial"/>
                <a:cs typeface="Arial" panose="020B0604020202020204" pitchFamily="34" charset="0"/>
                <a:sym typeface="Arial"/>
              </a:endParaRPr>
            </a:p>
          </p:txBody>
        </p:sp>
      </p:grpSp>
    </p:spTree>
    <p:extLst>
      <p:ext uri="{BB962C8B-B14F-4D97-AF65-F5344CB8AC3E}">
        <p14:creationId xmlns:p14="http://schemas.microsoft.com/office/powerpoint/2010/main" val="57577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11D25-17A7-2A56-046E-CB71BE800ECA}"/>
            </a:ext>
          </a:extLst>
        </p:cNvPr>
        <p:cNvGrpSpPr/>
        <p:nvPr/>
      </p:nvGrpSpPr>
      <p:grpSpPr>
        <a:xfrm>
          <a:off x="0" y="0"/>
          <a:ext cx="0" cy="0"/>
          <a:chOff x="0" y="0"/>
          <a:chExt cx="0" cy="0"/>
        </a:xfrm>
      </p:grpSpPr>
      <p:sp>
        <p:nvSpPr>
          <p:cNvPr id="5" name="TextBox 5">
            <a:extLst>
              <a:ext uri="{FF2B5EF4-FFF2-40B4-BE49-F238E27FC236}">
                <a16:creationId xmlns:a16="http://schemas.microsoft.com/office/drawing/2014/main" id="{2A54C29A-611E-D25E-9877-CDD329E41954}"/>
              </a:ext>
            </a:extLst>
          </p:cNvPr>
          <p:cNvSpPr txBox="1"/>
          <p:nvPr/>
        </p:nvSpPr>
        <p:spPr>
          <a:xfrm>
            <a:off x="1371600" y="876175"/>
            <a:ext cx="8959533" cy="850810"/>
          </a:xfrm>
          <a:prstGeom prst="rect">
            <a:avLst/>
          </a:prstGeom>
        </p:spPr>
        <p:txBody>
          <a:bodyPr lIns="0" tIns="0" rIns="0" bIns="0" rtlCol="0" anchor="t">
            <a:spAutoFit/>
          </a:bodyPr>
          <a:lstStyle/>
          <a:p>
            <a:pPr marL="0" lvl="0" indent="0" algn="l">
              <a:lnSpc>
                <a:spcPts val="7000"/>
              </a:lnSpc>
              <a:spcBef>
                <a:spcPct val="0"/>
              </a:spcBef>
            </a:pPr>
            <a:r>
              <a:rPr lang="en-US" sz="5000" b="1" dirty="0">
                <a:solidFill>
                  <a:srgbClr val="000000"/>
                </a:solidFill>
                <a:latin typeface="Aptos Black" panose="020B0004020202020204" pitchFamily="34" charset="0"/>
                <a:ea typeface="Code Pro Bold"/>
                <a:cs typeface="Arial Bold" panose="020B0704020202020204" pitchFamily="34" charset="0"/>
                <a:sym typeface="Code Pro Bold"/>
              </a:rPr>
              <a:t>We know it works!</a:t>
            </a:r>
            <a:endParaRPr lang="en-US" sz="5000" dirty="0">
              <a:solidFill>
                <a:srgbClr val="000000"/>
              </a:solidFill>
              <a:latin typeface="Aptos Black" panose="020B0004020202020204" pitchFamily="34" charset="0"/>
              <a:ea typeface="Code Pro"/>
              <a:cs typeface="Arial Bold" panose="020B0704020202020204" pitchFamily="34" charset="0"/>
              <a:sym typeface="Code Pro"/>
            </a:endParaRPr>
          </a:p>
        </p:txBody>
      </p:sp>
      <p:pic>
        <p:nvPicPr>
          <p:cNvPr id="51" name="Picture 50" descr="A graph of a vaccine&#10;&#10;Description automatically generated with medium confidence">
            <a:extLst>
              <a:ext uri="{FF2B5EF4-FFF2-40B4-BE49-F238E27FC236}">
                <a16:creationId xmlns:a16="http://schemas.microsoft.com/office/drawing/2014/main" id="{2C74C997-B22B-DF86-8D4C-D6E06DD2E4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7879" y="1966179"/>
            <a:ext cx="10591800" cy="7444646"/>
          </a:xfrm>
          <a:prstGeom prst="rect">
            <a:avLst/>
          </a:prstGeom>
          <a:solidFill>
            <a:srgbClr val="000000">
              <a:shade val="95000"/>
            </a:srgbClr>
          </a:solidFill>
          <a:ln w="381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293706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6F4620-836C-38C7-7582-EDA7203C8ED7}"/>
              </a:ext>
            </a:extLst>
          </p:cNvPr>
          <p:cNvPicPr>
            <a:picLocks noChangeAspect="1"/>
          </p:cNvPicPr>
          <p:nvPr/>
        </p:nvPicPr>
        <p:blipFill>
          <a:blip r:embed="rId3"/>
          <a:stretch>
            <a:fillRect/>
          </a:stretch>
        </p:blipFill>
        <p:spPr>
          <a:xfrm>
            <a:off x="8458200" y="1601937"/>
            <a:ext cx="8229600" cy="77388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7618A34B-84E7-7D14-628F-E9E31C1633AB}"/>
              </a:ext>
            </a:extLst>
          </p:cNvPr>
          <p:cNvSpPr txBox="1"/>
          <p:nvPr/>
        </p:nvSpPr>
        <p:spPr>
          <a:xfrm>
            <a:off x="1371600" y="677669"/>
            <a:ext cx="11404123" cy="850810"/>
          </a:xfrm>
          <a:prstGeom prst="rect">
            <a:avLst/>
          </a:prstGeom>
        </p:spPr>
        <p:txBody>
          <a:bodyPr wrap="square" lIns="0" tIns="0" rIns="0" bIns="0" rtlCol="0" anchor="t">
            <a:spAutoFit/>
          </a:bodyPr>
          <a:lstStyle/>
          <a:p>
            <a:pPr marL="0" lvl="0" indent="0" algn="l">
              <a:lnSpc>
                <a:spcPts val="7000"/>
              </a:lnSpc>
              <a:spcBef>
                <a:spcPct val="0"/>
              </a:spcBef>
            </a:pPr>
            <a:r>
              <a:rPr lang="en-US" sz="5000" b="1" dirty="0">
                <a:solidFill>
                  <a:srgbClr val="000000"/>
                </a:solidFill>
                <a:latin typeface="Aptos Black" panose="020B0004020202020204" pitchFamily="34" charset="0"/>
                <a:ea typeface="Code Pro"/>
                <a:cs typeface="Arial" panose="020B0604020202020204" pitchFamily="34" charset="0"/>
                <a:sym typeface="Code Pro Bold"/>
              </a:rPr>
              <a:t>Your vaccine is free and available… </a:t>
            </a:r>
            <a:endParaRPr lang="en-US" sz="5000" dirty="0">
              <a:solidFill>
                <a:srgbClr val="000000"/>
              </a:solidFill>
              <a:latin typeface="Aptos Black" panose="020B0004020202020204" pitchFamily="34" charset="0"/>
              <a:ea typeface="Code Pro"/>
              <a:cs typeface="Arial" panose="020B0604020202020204" pitchFamily="34" charset="0"/>
              <a:sym typeface="Code Pro"/>
            </a:endParaRPr>
          </a:p>
        </p:txBody>
      </p:sp>
      <p:grpSp>
        <p:nvGrpSpPr>
          <p:cNvPr id="5" name="Group 5">
            <a:extLst>
              <a:ext uri="{FF2B5EF4-FFF2-40B4-BE49-F238E27FC236}">
                <a16:creationId xmlns:a16="http://schemas.microsoft.com/office/drawing/2014/main" id="{1E0D7A7C-BE52-48DF-2A97-95A32D2C0794}"/>
              </a:ext>
            </a:extLst>
          </p:cNvPr>
          <p:cNvGrpSpPr/>
          <p:nvPr/>
        </p:nvGrpSpPr>
        <p:grpSpPr>
          <a:xfrm>
            <a:off x="1600200" y="3491281"/>
            <a:ext cx="6400799" cy="3304438"/>
            <a:chOff x="0" y="0"/>
            <a:chExt cx="1910813" cy="372914"/>
          </a:xfrm>
          <a:solidFill>
            <a:srgbClr val="CCFFCC"/>
          </a:solidFill>
        </p:grpSpPr>
        <p:sp>
          <p:nvSpPr>
            <p:cNvPr id="6" name="Freeform 6">
              <a:extLst>
                <a:ext uri="{FF2B5EF4-FFF2-40B4-BE49-F238E27FC236}">
                  <a16:creationId xmlns:a16="http://schemas.microsoft.com/office/drawing/2014/main" id="{BBFC8529-BEA8-E2BC-5928-668AE183CDBA}"/>
                </a:ext>
              </a:extLst>
            </p:cNvPr>
            <p:cNvSpPr/>
            <p:nvPr/>
          </p:nvSpPr>
          <p:spPr>
            <a:xfrm>
              <a:off x="0" y="0"/>
              <a:ext cx="1905144" cy="372914"/>
            </a:xfrm>
            <a:prstGeom prst="roundRect">
              <a:avLst/>
            </a:prstGeom>
            <a:grpFill/>
          </p:spPr>
          <p:txBody>
            <a:bodyPr/>
            <a:lstStyle/>
            <a:p>
              <a:endParaRPr lang="en-GB"/>
            </a:p>
          </p:txBody>
        </p:sp>
        <p:sp>
          <p:nvSpPr>
            <p:cNvPr id="7" name="TextBox 7">
              <a:extLst>
                <a:ext uri="{FF2B5EF4-FFF2-40B4-BE49-F238E27FC236}">
                  <a16:creationId xmlns:a16="http://schemas.microsoft.com/office/drawing/2014/main" id="{B5FE8B19-1CF2-7224-4FA4-59A3D3BDF470}"/>
                </a:ext>
              </a:extLst>
            </p:cNvPr>
            <p:cNvSpPr txBox="1"/>
            <p:nvPr/>
          </p:nvSpPr>
          <p:spPr>
            <a:xfrm>
              <a:off x="5669" y="17664"/>
              <a:ext cx="1905144" cy="337586"/>
            </a:xfrm>
            <a:prstGeom prst="roundRect">
              <a:avLst/>
            </a:prstGeom>
            <a:grpFill/>
          </p:spPr>
          <p:txBody>
            <a:bodyPr lIns="50800" tIns="50800" rIns="50800" bIns="50800" rtlCol="0" anchor="ctr"/>
            <a:lstStyle/>
            <a:p>
              <a:pPr algn="ctr"/>
              <a:r>
                <a:rPr lang="en-US" sz="3500" spc="279" dirty="0">
                  <a:solidFill>
                    <a:srgbClr val="000000"/>
                  </a:solidFill>
                  <a:latin typeface="Aptos Display" panose="020B0004020202020204" pitchFamily="34" charset="0"/>
                  <a:ea typeface="Arial Bold"/>
                  <a:cs typeface="Arial" panose="020B0604020202020204" pitchFamily="34" charset="0"/>
                  <a:sym typeface="Arial Bold"/>
                </a:rPr>
                <a:t>Other countries are </a:t>
              </a:r>
              <a:r>
                <a:rPr lang="en-US" sz="3500" b="1" spc="279" dirty="0">
                  <a:solidFill>
                    <a:srgbClr val="000000"/>
                  </a:solidFill>
                  <a:latin typeface="Aptos Display" panose="020B0004020202020204" pitchFamily="34" charset="0"/>
                  <a:ea typeface="Arial Bold"/>
                  <a:cs typeface="Arial" panose="020B0604020202020204" pitchFamily="34" charset="0"/>
                  <a:sym typeface="Arial Bold"/>
                </a:rPr>
                <a:t>not so lucky</a:t>
              </a:r>
              <a:r>
                <a:rPr lang="en-US" sz="3500" spc="279" dirty="0">
                  <a:solidFill>
                    <a:srgbClr val="000000"/>
                  </a:solidFill>
                  <a:latin typeface="Aptos Display" panose="020B0004020202020204" pitchFamily="34" charset="0"/>
                  <a:ea typeface="Arial Bold"/>
                  <a:cs typeface="Arial" panose="020B0604020202020204" pitchFamily="34" charset="0"/>
                  <a:sym typeface="Arial Bold"/>
                </a:rPr>
                <a:t>. Due to the war in Gaza, they haven’t been able to get vaccines and </a:t>
              </a:r>
              <a:r>
                <a:rPr lang="en-US" sz="3500" b="1" spc="279" dirty="0">
                  <a:solidFill>
                    <a:srgbClr val="000000"/>
                  </a:solidFill>
                  <a:latin typeface="Aptos Display" panose="020B0004020202020204" pitchFamily="34" charset="0"/>
                  <a:ea typeface="Arial Bold"/>
                  <a:cs typeface="Arial" panose="020B0604020202020204" pitchFamily="34" charset="0"/>
                  <a:sym typeface="Arial Bold"/>
                </a:rPr>
                <a:t>polio has returned</a:t>
              </a:r>
              <a:r>
                <a:rPr lang="en-US" sz="3500" spc="279" dirty="0">
                  <a:solidFill>
                    <a:srgbClr val="000000"/>
                  </a:solidFill>
                  <a:latin typeface="Aptos Display" panose="020B0004020202020204" pitchFamily="34" charset="0"/>
                  <a:ea typeface="Arial Bold"/>
                  <a:cs typeface="Arial" panose="020B0604020202020204" pitchFamily="34" charset="0"/>
                  <a:sym typeface="Arial Bold"/>
                </a:rPr>
                <a:t>. </a:t>
              </a:r>
              <a:endParaRPr lang="en-US" sz="3500" spc="279" dirty="0">
                <a:solidFill>
                  <a:srgbClr val="000000"/>
                </a:solidFill>
                <a:latin typeface="Aptos Display" panose="020B0004020202020204" pitchFamily="34" charset="0"/>
                <a:ea typeface="Arial"/>
                <a:cs typeface="Arial" panose="020B0604020202020204" pitchFamily="34" charset="0"/>
                <a:sym typeface="Arial"/>
              </a:endParaRPr>
            </a:p>
          </p:txBody>
        </p:sp>
      </p:grpSp>
    </p:spTree>
    <p:extLst>
      <p:ext uri="{BB962C8B-B14F-4D97-AF65-F5344CB8AC3E}">
        <p14:creationId xmlns:p14="http://schemas.microsoft.com/office/powerpoint/2010/main" val="1248726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8168436" y="1805166"/>
            <a:ext cx="7237512" cy="1869642"/>
            <a:chOff x="0" y="-66675"/>
            <a:chExt cx="1906176" cy="705313"/>
          </a:xfrm>
        </p:grpSpPr>
        <p:sp>
          <p:nvSpPr>
            <p:cNvPr id="6" name="Freeform 6"/>
            <p:cNvSpPr/>
            <p:nvPr/>
          </p:nvSpPr>
          <p:spPr>
            <a:xfrm>
              <a:off x="0" y="0"/>
              <a:ext cx="1906176" cy="571963"/>
            </a:xfrm>
            <a:custGeom>
              <a:avLst/>
              <a:gdLst/>
              <a:ahLst/>
              <a:cxnLst/>
              <a:rect l="l" t="t" r="r" b="b"/>
              <a:pathLst>
                <a:path w="1906176" h="571963">
                  <a:moveTo>
                    <a:pt x="54554" y="0"/>
                  </a:moveTo>
                  <a:lnTo>
                    <a:pt x="1851621" y="0"/>
                  </a:lnTo>
                  <a:cubicBezTo>
                    <a:pt x="1866090" y="0"/>
                    <a:pt x="1879966" y="5748"/>
                    <a:pt x="1890197" y="15979"/>
                  </a:cubicBezTo>
                  <a:cubicBezTo>
                    <a:pt x="1900428" y="26210"/>
                    <a:pt x="1906176" y="40086"/>
                    <a:pt x="1906176" y="54554"/>
                  </a:cubicBezTo>
                  <a:lnTo>
                    <a:pt x="1906176" y="517409"/>
                  </a:lnTo>
                  <a:cubicBezTo>
                    <a:pt x="1906176" y="531878"/>
                    <a:pt x="1900428" y="545754"/>
                    <a:pt x="1890197" y="555985"/>
                  </a:cubicBezTo>
                  <a:cubicBezTo>
                    <a:pt x="1879966" y="566216"/>
                    <a:pt x="1866090" y="571963"/>
                    <a:pt x="1851621" y="571963"/>
                  </a:cubicBezTo>
                  <a:lnTo>
                    <a:pt x="54554" y="571963"/>
                  </a:lnTo>
                  <a:cubicBezTo>
                    <a:pt x="40086" y="571963"/>
                    <a:pt x="26210" y="566216"/>
                    <a:pt x="15979" y="555985"/>
                  </a:cubicBezTo>
                  <a:cubicBezTo>
                    <a:pt x="5748" y="545754"/>
                    <a:pt x="0" y="531878"/>
                    <a:pt x="0" y="517409"/>
                  </a:cubicBezTo>
                  <a:lnTo>
                    <a:pt x="0" y="54554"/>
                  </a:lnTo>
                  <a:cubicBezTo>
                    <a:pt x="0" y="40086"/>
                    <a:pt x="5748" y="26210"/>
                    <a:pt x="15979" y="15979"/>
                  </a:cubicBezTo>
                  <a:cubicBezTo>
                    <a:pt x="26210" y="5748"/>
                    <a:pt x="40086" y="0"/>
                    <a:pt x="54554" y="0"/>
                  </a:cubicBezTo>
                  <a:close/>
                </a:path>
              </a:pathLst>
            </a:custGeom>
            <a:solidFill>
              <a:schemeClr val="accent4">
                <a:lumMod val="40000"/>
                <a:lumOff val="60000"/>
              </a:schemeClr>
            </a:solidFill>
          </p:spPr>
          <p:txBody>
            <a:bodyPr/>
            <a:lstStyle/>
            <a:p>
              <a:endParaRPr lang="en-GB"/>
            </a:p>
          </p:txBody>
        </p:sp>
        <p:sp>
          <p:nvSpPr>
            <p:cNvPr id="7" name="TextBox 7"/>
            <p:cNvSpPr txBox="1"/>
            <p:nvPr/>
          </p:nvSpPr>
          <p:spPr>
            <a:xfrm>
              <a:off x="0" y="-66675"/>
              <a:ext cx="1906176" cy="705313"/>
            </a:xfrm>
            <a:prstGeom prst="rect">
              <a:avLst/>
            </a:prstGeom>
          </p:spPr>
          <p:txBody>
            <a:bodyPr lIns="50800" tIns="50800" rIns="50800" bIns="50800" rtlCol="0" anchor="ctr"/>
            <a:lstStyle/>
            <a:p>
              <a:pPr algn="ctr">
                <a:lnSpc>
                  <a:spcPts val="4899"/>
                </a:lnSpc>
              </a:pPr>
              <a:r>
                <a:rPr lang="en-US" sz="4000" b="1" spc="349" dirty="0">
                  <a:solidFill>
                    <a:srgbClr val="000000"/>
                  </a:solidFill>
                  <a:latin typeface="Aptos Display" panose="020B0004020202020204" pitchFamily="34" charset="0"/>
                  <a:ea typeface="Arial Bold"/>
                  <a:cs typeface="Arial Bold"/>
                  <a:sym typeface="Arial Bold"/>
                </a:rPr>
                <a:t>Yes</a:t>
              </a:r>
              <a:r>
                <a:rPr lang="en-US" sz="4000" spc="349" dirty="0">
                  <a:solidFill>
                    <a:srgbClr val="000000"/>
                  </a:solidFill>
                  <a:latin typeface="Aptos Display" panose="020B0004020202020204" pitchFamily="34" charset="0"/>
                  <a:ea typeface="Arial"/>
                  <a:cs typeface="Arial"/>
                  <a:sym typeface="Arial"/>
                </a:rPr>
                <a:t>. The vaccines are very safe! </a:t>
              </a:r>
            </a:p>
          </p:txBody>
        </p:sp>
      </p:grpSp>
      <p:grpSp>
        <p:nvGrpSpPr>
          <p:cNvPr id="8" name="Group 8"/>
          <p:cNvGrpSpPr/>
          <p:nvPr/>
        </p:nvGrpSpPr>
        <p:grpSpPr>
          <a:xfrm>
            <a:off x="8192508" y="3644395"/>
            <a:ext cx="7237512" cy="2787521"/>
            <a:chOff x="0" y="-74685"/>
            <a:chExt cx="1906176" cy="734162"/>
          </a:xfrm>
        </p:grpSpPr>
        <p:sp>
          <p:nvSpPr>
            <p:cNvPr id="9" name="Freeform 9"/>
            <p:cNvSpPr/>
            <p:nvPr/>
          </p:nvSpPr>
          <p:spPr>
            <a:xfrm>
              <a:off x="0" y="0"/>
              <a:ext cx="1906176" cy="600812"/>
            </a:xfrm>
            <a:custGeom>
              <a:avLst/>
              <a:gdLst/>
              <a:ahLst/>
              <a:cxnLst/>
              <a:rect l="l" t="t" r="r" b="b"/>
              <a:pathLst>
                <a:path w="1906176" h="600812">
                  <a:moveTo>
                    <a:pt x="54554" y="0"/>
                  </a:moveTo>
                  <a:lnTo>
                    <a:pt x="1851621" y="0"/>
                  </a:lnTo>
                  <a:cubicBezTo>
                    <a:pt x="1866090" y="0"/>
                    <a:pt x="1879966" y="5748"/>
                    <a:pt x="1890197" y="15979"/>
                  </a:cubicBezTo>
                  <a:cubicBezTo>
                    <a:pt x="1900428" y="26210"/>
                    <a:pt x="1906176" y="40086"/>
                    <a:pt x="1906176" y="54554"/>
                  </a:cubicBezTo>
                  <a:lnTo>
                    <a:pt x="1906176" y="546258"/>
                  </a:lnTo>
                  <a:cubicBezTo>
                    <a:pt x="1906176" y="576387"/>
                    <a:pt x="1881751" y="600812"/>
                    <a:pt x="1851621" y="600812"/>
                  </a:cubicBezTo>
                  <a:lnTo>
                    <a:pt x="54554" y="600812"/>
                  </a:lnTo>
                  <a:cubicBezTo>
                    <a:pt x="40086" y="600812"/>
                    <a:pt x="26210" y="595064"/>
                    <a:pt x="15979" y="584833"/>
                  </a:cubicBezTo>
                  <a:cubicBezTo>
                    <a:pt x="5748" y="574602"/>
                    <a:pt x="0" y="560726"/>
                    <a:pt x="0" y="546258"/>
                  </a:cubicBezTo>
                  <a:lnTo>
                    <a:pt x="0" y="54554"/>
                  </a:lnTo>
                  <a:cubicBezTo>
                    <a:pt x="0" y="40086"/>
                    <a:pt x="5748" y="26210"/>
                    <a:pt x="15979" y="15979"/>
                  </a:cubicBezTo>
                  <a:cubicBezTo>
                    <a:pt x="26210" y="5748"/>
                    <a:pt x="40086" y="0"/>
                    <a:pt x="54554" y="0"/>
                  </a:cubicBezTo>
                  <a:close/>
                </a:path>
              </a:pathLst>
            </a:custGeom>
            <a:solidFill>
              <a:srgbClr val="63A2D8"/>
            </a:solidFill>
          </p:spPr>
          <p:txBody>
            <a:bodyPr/>
            <a:lstStyle/>
            <a:p>
              <a:endParaRPr lang="en-GB"/>
            </a:p>
          </p:txBody>
        </p:sp>
        <p:sp>
          <p:nvSpPr>
            <p:cNvPr id="10" name="TextBox 10"/>
            <p:cNvSpPr txBox="1"/>
            <p:nvPr/>
          </p:nvSpPr>
          <p:spPr>
            <a:xfrm>
              <a:off x="0" y="-74685"/>
              <a:ext cx="1906176" cy="734162"/>
            </a:xfrm>
            <a:prstGeom prst="rect">
              <a:avLst/>
            </a:prstGeom>
          </p:spPr>
          <p:txBody>
            <a:bodyPr lIns="50800" tIns="50800" rIns="50800" bIns="50800" rtlCol="0" anchor="ctr"/>
            <a:lstStyle/>
            <a:p>
              <a:pPr algn="ctr">
                <a:lnSpc>
                  <a:spcPts val="4899"/>
                </a:lnSpc>
              </a:pPr>
              <a:r>
                <a:rPr lang="en-US" sz="4000" spc="349" dirty="0">
                  <a:solidFill>
                    <a:srgbClr val="FFFFFF"/>
                  </a:solidFill>
                  <a:latin typeface="Arial"/>
                  <a:ea typeface="Arial"/>
                  <a:cs typeface="Arial"/>
                  <a:sym typeface="Arial"/>
                </a:rPr>
                <a:t>They have been</a:t>
              </a:r>
              <a:r>
                <a:rPr lang="en-US" sz="4000" b="1" spc="349" dirty="0">
                  <a:solidFill>
                    <a:srgbClr val="FFFFFF"/>
                  </a:solidFill>
                  <a:latin typeface="Arial Bold"/>
                  <a:ea typeface="Arial Bold"/>
                  <a:cs typeface="Arial Bold"/>
                  <a:sym typeface="Arial Bold"/>
                </a:rPr>
                <a:t> tested thoroughly</a:t>
              </a:r>
              <a:r>
                <a:rPr lang="en-US" sz="4000" spc="349" dirty="0">
                  <a:solidFill>
                    <a:srgbClr val="FFFFFF"/>
                  </a:solidFill>
                  <a:latin typeface="Arial"/>
                  <a:ea typeface="Arial"/>
                  <a:cs typeface="Arial"/>
                  <a:sym typeface="Arial"/>
                </a:rPr>
                <a:t> before being given to humans.</a:t>
              </a:r>
            </a:p>
          </p:txBody>
        </p:sp>
      </p:grpSp>
      <p:grpSp>
        <p:nvGrpSpPr>
          <p:cNvPr id="11" name="Group 11"/>
          <p:cNvGrpSpPr/>
          <p:nvPr/>
        </p:nvGrpSpPr>
        <p:grpSpPr>
          <a:xfrm>
            <a:off x="8226519" y="6209173"/>
            <a:ext cx="7189368" cy="3063263"/>
            <a:chOff x="0" y="-133350"/>
            <a:chExt cx="1893496" cy="889481"/>
          </a:xfrm>
        </p:grpSpPr>
        <p:sp>
          <p:nvSpPr>
            <p:cNvPr id="12" name="Freeform 12"/>
            <p:cNvSpPr/>
            <p:nvPr/>
          </p:nvSpPr>
          <p:spPr>
            <a:xfrm>
              <a:off x="0" y="0"/>
              <a:ext cx="1893496" cy="638801"/>
            </a:xfrm>
            <a:custGeom>
              <a:avLst/>
              <a:gdLst/>
              <a:ahLst/>
              <a:cxnLst/>
              <a:rect l="l" t="t" r="r" b="b"/>
              <a:pathLst>
                <a:path w="1893496" h="638801">
                  <a:moveTo>
                    <a:pt x="54920" y="0"/>
                  </a:moveTo>
                  <a:lnTo>
                    <a:pt x="1838576" y="0"/>
                  </a:lnTo>
                  <a:cubicBezTo>
                    <a:pt x="1853142" y="0"/>
                    <a:pt x="1867111" y="5786"/>
                    <a:pt x="1877410" y="16086"/>
                  </a:cubicBezTo>
                  <a:cubicBezTo>
                    <a:pt x="1887710" y="26385"/>
                    <a:pt x="1893496" y="40354"/>
                    <a:pt x="1893496" y="54920"/>
                  </a:cubicBezTo>
                  <a:lnTo>
                    <a:pt x="1893496" y="583881"/>
                  </a:lnTo>
                  <a:cubicBezTo>
                    <a:pt x="1893496" y="614212"/>
                    <a:pt x="1868908" y="638801"/>
                    <a:pt x="1838576" y="638801"/>
                  </a:cubicBezTo>
                  <a:lnTo>
                    <a:pt x="54920" y="638801"/>
                  </a:lnTo>
                  <a:cubicBezTo>
                    <a:pt x="40354" y="638801"/>
                    <a:pt x="26385" y="633014"/>
                    <a:pt x="16086" y="622715"/>
                  </a:cubicBezTo>
                  <a:cubicBezTo>
                    <a:pt x="5786" y="612415"/>
                    <a:pt x="0" y="598446"/>
                    <a:pt x="0" y="583881"/>
                  </a:cubicBezTo>
                  <a:lnTo>
                    <a:pt x="0" y="54920"/>
                  </a:lnTo>
                  <a:cubicBezTo>
                    <a:pt x="0" y="24588"/>
                    <a:pt x="24588" y="0"/>
                    <a:pt x="54920" y="0"/>
                  </a:cubicBezTo>
                  <a:close/>
                </a:path>
              </a:pathLst>
            </a:custGeom>
            <a:solidFill>
              <a:srgbClr val="2368A2"/>
            </a:solidFill>
          </p:spPr>
          <p:txBody>
            <a:bodyPr/>
            <a:lstStyle/>
            <a:p>
              <a:endParaRPr lang="en-GB"/>
            </a:p>
          </p:txBody>
        </p:sp>
        <p:sp>
          <p:nvSpPr>
            <p:cNvPr id="13" name="TextBox 13"/>
            <p:cNvSpPr txBox="1"/>
            <p:nvPr/>
          </p:nvSpPr>
          <p:spPr>
            <a:xfrm>
              <a:off x="0" y="-133350"/>
              <a:ext cx="1893496" cy="889481"/>
            </a:xfrm>
            <a:prstGeom prst="rect">
              <a:avLst/>
            </a:prstGeom>
          </p:spPr>
          <p:txBody>
            <a:bodyPr lIns="50800" tIns="50800" rIns="50800" bIns="50800" rtlCol="0" anchor="ctr"/>
            <a:lstStyle/>
            <a:p>
              <a:pPr algn="ctr">
                <a:lnSpc>
                  <a:spcPts val="4619"/>
                </a:lnSpc>
              </a:pPr>
              <a:r>
                <a:rPr lang="en-US" sz="4000" b="1" spc="329" dirty="0">
                  <a:solidFill>
                    <a:srgbClr val="FFFFFF"/>
                  </a:solidFill>
                  <a:latin typeface="Arial Bold"/>
                  <a:ea typeface="Arial Bold"/>
                  <a:cs typeface="Arial Bold"/>
                  <a:sym typeface="Arial Bold"/>
                </a:rPr>
                <a:t>Millions </a:t>
              </a:r>
              <a:r>
                <a:rPr lang="en-US" sz="4000" spc="329" dirty="0">
                  <a:solidFill>
                    <a:srgbClr val="FFFFFF"/>
                  </a:solidFill>
                  <a:latin typeface="Arial"/>
                  <a:ea typeface="Arial"/>
                  <a:cs typeface="Arial"/>
                  <a:sym typeface="Arial"/>
                </a:rPr>
                <a:t>of doses have been given to people worldwide.</a:t>
              </a:r>
            </a:p>
          </p:txBody>
        </p:sp>
      </p:grpSp>
      <p:sp>
        <p:nvSpPr>
          <p:cNvPr id="31" name="TextBox 31"/>
          <p:cNvSpPr txBox="1"/>
          <p:nvPr/>
        </p:nvSpPr>
        <p:spPr>
          <a:xfrm>
            <a:off x="1443732" y="731611"/>
            <a:ext cx="8270813" cy="850810"/>
          </a:xfrm>
          <a:prstGeom prst="rect">
            <a:avLst/>
          </a:prstGeom>
        </p:spPr>
        <p:txBody>
          <a:bodyPr lIns="0" tIns="0" rIns="0" bIns="0" rtlCol="0" anchor="t">
            <a:spAutoFit/>
          </a:bodyPr>
          <a:lstStyle/>
          <a:p>
            <a:pPr marL="0" lvl="0" indent="0" algn="l">
              <a:lnSpc>
                <a:spcPts val="7000"/>
              </a:lnSpc>
              <a:spcBef>
                <a:spcPct val="0"/>
              </a:spcBef>
            </a:pPr>
            <a:r>
              <a:rPr lang="en-US" sz="5000" dirty="0">
                <a:solidFill>
                  <a:srgbClr val="000000"/>
                </a:solidFill>
                <a:latin typeface="Aptos Black" panose="020B0004020202020204" pitchFamily="34" charset="0"/>
                <a:ea typeface="Code Pro"/>
                <a:cs typeface="Arial Bold" panose="020B0704020202020204" pitchFamily="34" charset="0"/>
                <a:sym typeface="Code Pro"/>
              </a:rPr>
              <a:t>Is the vaccination safe?</a:t>
            </a:r>
          </a:p>
        </p:txBody>
      </p:sp>
      <p:grpSp>
        <p:nvGrpSpPr>
          <p:cNvPr id="14" name="Group 13">
            <a:extLst>
              <a:ext uri="{FF2B5EF4-FFF2-40B4-BE49-F238E27FC236}">
                <a16:creationId xmlns:a16="http://schemas.microsoft.com/office/drawing/2014/main" id="{7484AFD7-7A6D-5F42-DFD7-3717920E15B7}"/>
              </a:ext>
            </a:extLst>
          </p:cNvPr>
          <p:cNvGrpSpPr/>
          <p:nvPr/>
        </p:nvGrpSpPr>
        <p:grpSpPr>
          <a:xfrm>
            <a:off x="1676400" y="2526047"/>
            <a:ext cx="5334000" cy="7014342"/>
            <a:chOff x="1676400" y="2526047"/>
            <a:chExt cx="5334000" cy="7014342"/>
          </a:xfrm>
        </p:grpSpPr>
        <p:grpSp>
          <p:nvGrpSpPr>
            <p:cNvPr id="2" name="Group 2"/>
            <p:cNvGrpSpPr/>
            <p:nvPr/>
          </p:nvGrpSpPr>
          <p:grpSpPr>
            <a:xfrm>
              <a:off x="1676400" y="2526047"/>
              <a:ext cx="5334000" cy="5208253"/>
              <a:chOff x="0" y="0"/>
              <a:chExt cx="998200" cy="1025952"/>
            </a:xfrm>
          </p:grpSpPr>
          <p:sp>
            <p:nvSpPr>
              <p:cNvPr id="3" name="Freeform 3"/>
              <p:cNvSpPr/>
              <p:nvPr/>
            </p:nvSpPr>
            <p:spPr>
              <a:xfrm>
                <a:off x="0" y="0"/>
                <a:ext cx="998200" cy="1025952"/>
              </a:xfrm>
              <a:custGeom>
                <a:avLst/>
                <a:gdLst/>
                <a:ahLst/>
                <a:cxnLst/>
                <a:rect l="l" t="t" r="r" b="b"/>
                <a:pathLst>
                  <a:path w="998200" h="1025952">
                    <a:moveTo>
                      <a:pt x="499100" y="0"/>
                    </a:moveTo>
                    <a:cubicBezTo>
                      <a:pt x="223455" y="0"/>
                      <a:pt x="0" y="229667"/>
                      <a:pt x="0" y="512976"/>
                    </a:cubicBezTo>
                    <a:cubicBezTo>
                      <a:pt x="0" y="796285"/>
                      <a:pt x="223455" y="1025952"/>
                      <a:pt x="499100" y="1025952"/>
                    </a:cubicBezTo>
                    <a:cubicBezTo>
                      <a:pt x="774745" y="1025952"/>
                      <a:pt x="998200" y="796285"/>
                      <a:pt x="998200" y="512976"/>
                    </a:cubicBezTo>
                    <a:cubicBezTo>
                      <a:pt x="998200" y="229667"/>
                      <a:pt x="774745" y="0"/>
                      <a:pt x="499100" y="0"/>
                    </a:cubicBezTo>
                    <a:close/>
                  </a:path>
                </a:pathLst>
              </a:custGeom>
              <a:solidFill>
                <a:srgbClr val="523D73"/>
              </a:solidFill>
            </p:spPr>
            <p:txBody>
              <a:bodyPr/>
              <a:lstStyle/>
              <a:p>
                <a:endParaRPr lang="en-GB"/>
              </a:p>
            </p:txBody>
          </p:sp>
          <p:sp>
            <p:nvSpPr>
              <p:cNvPr id="4" name="TextBox 4"/>
              <p:cNvSpPr txBox="1"/>
              <p:nvPr/>
            </p:nvSpPr>
            <p:spPr>
              <a:xfrm>
                <a:off x="93581" y="48803"/>
                <a:ext cx="811037" cy="872077"/>
              </a:xfrm>
              <a:prstGeom prst="rect">
                <a:avLst/>
              </a:prstGeom>
            </p:spPr>
            <p:txBody>
              <a:bodyPr lIns="50800" tIns="50800" rIns="50800" bIns="50800" rtlCol="0" anchor="ctr"/>
              <a:lstStyle/>
              <a:p>
                <a:pPr algn="ctr">
                  <a:lnSpc>
                    <a:spcPts val="4900"/>
                  </a:lnSpc>
                </a:pPr>
                <a:r>
                  <a:rPr lang="en-US" sz="4400" spc="175" dirty="0">
                    <a:solidFill>
                      <a:srgbClr val="FFFFFF"/>
                    </a:solidFill>
                    <a:latin typeface="Aptos Display" panose="020B0004020202020204" pitchFamily="34" charset="0"/>
                    <a:ea typeface="Arial"/>
                    <a:cs typeface="Arial"/>
                    <a:sym typeface="Arial"/>
                  </a:rPr>
                  <a:t> </a:t>
                </a:r>
                <a:r>
                  <a:rPr lang="en-US" sz="4400" spc="175" dirty="0">
                    <a:solidFill>
                      <a:srgbClr val="FFFFFF"/>
                    </a:solidFill>
                    <a:latin typeface="Aptos Display" panose="020B0004020202020204" pitchFamily="34" charset="0"/>
                    <a:ea typeface="Arial Bold"/>
                    <a:cs typeface="Arial Bold"/>
                    <a:sym typeface="Arial Bold"/>
                  </a:rPr>
                  <a:t>Vaccines go through a </a:t>
                </a:r>
                <a:r>
                  <a:rPr lang="en-US" sz="4400" b="1" spc="175" dirty="0">
                    <a:solidFill>
                      <a:srgbClr val="FFFFFF"/>
                    </a:solidFill>
                    <a:latin typeface="Aptos Display" panose="020B0004020202020204" pitchFamily="34" charset="0"/>
                    <a:ea typeface="Arial Bold"/>
                    <a:cs typeface="Arial Bold"/>
                    <a:sym typeface="Arial Bold"/>
                  </a:rPr>
                  <a:t>very strict testing </a:t>
                </a:r>
                <a:r>
                  <a:rPr lang="en-US" sz="4400" spc="175" dirty="0">
                    <a:solidFill>
                      <a:srgbClr val="FFFFFF"/>
                    </a:solidFill>
                    <a:latin typeface="Aptos Display" panose="020B0004020202020204" pitchFamily="34" charset="0"/>
                    <a:ea typeface="Arial Bold"/>
                    <a:cs typeface="Arial Bold"/>
                    <a:sym typeface="Arial Bold"/>
                  </a:rPr>
                  <a:t>process </a:t>
                </a:r>
                <a:r>
                  <a:rPr lang="en-US" sz="4400" b="1" spc="175" dirty="0">
                    <a:solidFill>
                      <a:srgbClr val="FFFFFF"/>
                    </a:solidFill>
                    <a:latin typeface="Aptos Display" panose="020B0004020202020204" pitchFamily="34" charset="0"/>
                    <a:ea typeface="Arial Bold"/>
                    <a:cs typeface="Arial Bold"/>
                    <a:sym typeface="Arial Bold"/>
                  </a:rPr>
                  <a:t>before</a:t>
                </a:r>
                <a:r>
                  <a:rPr lang="en-US" sz="4400" spc="175" dirty="0">
                    <a:solidFill>
                      <a:srgbClr val="FFFFFF"/>
                    </a:solidFill>
                    <a:latin typeface="Aptos Display" panose="020B0004020202020204" pitchFamily="34" charset="0"/>
                    <a:ea typeface="Arial Bold"/>
                    <a:cs typeface="Arial Bold"/>
                    <a:sym typeface="Arial Bold"/>
                  </a:rPr>
                  <a:t> you get them</a:t>
                </a:r>
                <a:endParaRPr lang="en-US" sz="4400" spc="175" dirty="0">
                  <a:solidFill>
                    <a:srgbClr val="FFFFFF"/>
                  </a:solidFill>
                  <a:latin typeface="Aptos Display" panose="020B0004020202020204" pitchFamily="34" charset="0"/>
                  <a:ea typeface="Arial"/>
                  <a:cs typeface="Arial"/>
                  <a:sym typeface="Arial"/>
                </a:endParaRPr>
              </a:p>
            </p:txBody>
          </p:sp>
        </p:grpSp>
        <p:sp>
          <p:nvSpPr>
            <p:cNvPr id="32" name="Freeform 32"/>
            <p:cNvSpPr/>
            <p:nvPr/>
          </p:nvSpPr>
          <p:spPr>
            <a:xfrm rot="-447577">
              <a:off x="2370600" y="6639863"/>
              <a:ext cx="3313770" cy="2900526"/>
            </a:xfrm>
            <a:custGeom>
              <a:avLst/>
              <a:gdLst/>
              <a:ahLst/>
              <a:cxnLst/>
              <a:rect l="l" t="t" r="r" b="b"/>
              <a:pathLst>
                <a:path w="3673259" h="3145228">
                  <a:moveTo>
                    <a:pt x="0" y="0"/>
                  </a:moveTo>
                  <a:lnTo>
                    <a:pt x="3673259" y="0"/>
                  </a:lnTo>
                  <a:lnTo>
                    <a:pt x="3673259" y="3145228"/>
                  </a:lnTo>
                  <a:lnTo>
                    <a:pt x="0" y="31452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1097" y="1932265"/>
            <a:ext cx="5521201" cy="3820835"/>
            <a:chOff x="64838" y="-51360"/>
            <a:chExt cx="1404567" cy="1052395"/>
          </a:xfrm>
        </p:grpSpPr>
        <p:sp>
          <p:nvSpPr>
            <p:cNvPr id="3" name="Freeform 3"/>
            <p:cNvSpPr/>
            <p:nvPr/>
          </p:nvSpPr>
          <p:spPr>
            <a:xfrm>
              <a:off x="64838" y="10552"/>
              <a:ext cx="1404567" cy="928570"/>
            </a:xfrm>
            <a:custGeom>
              <a:avLst/>
              <a:gdLst/>
              <a:ahLst/>
              <a:cxnLst/>
              <a:rect l="l" t="t" r="r" b="b"/>
              <a:pathLst>
                <a:path w="1404567" h="928570">
                  <a:moveTo>
                    <a:pt x="74037" y="0"/>
                  </a:moveTo>
                  <a:lnTo>
                    <a:pt x="1330529" y="0"/>
                  </a:lnTo>
                  <a:cubicBezTo>
                    <a:pt x="1350165" y="0"/>
                    <a:pt x="1368997" y="7800"/>
                    <a:pt x="1382882" y="21685"/>
                  </a:cubicBezTo>
                  <a:cubicBezTo>
                    <a:pt x="1396766" y="35570"/>
                    <a:pt x="1404567" y="54401"/>
                    <a:pt x="1404567" y="74037"/>
                  </a:cubicBezTo>
                  <a:lnTo>
                    <a:pt x="1404567" y="854533"/>
                  </a:lnTo>
                  <a:cubicBezTo>
                    <a:pt x="1404567" y="874168"/>
                    <a:pt x="1396766" y="893000"/>
                    <a:pt x="1382882" y="906885"/>
                  </a:cubicBezTo>
                  <a:cubicBezTo>
                    <a:pt x="1368997" y="920769"/>
                    <a:pt x="1350165" y="928570"/>
                    <a:pt x="1330529" y="928570"/>
                  </a:cubicBezTo>
                  <a:lnTo>
                    <a:pt x="74037" y="928570"/>
                  </a:lnTo>
                  <a:cubicBezTo>
                    <a:pt x="54401" y="928570"/>
                    <a:pt x="35570" y="920769"/>
                    <a:pt x="21685" y="906885"/>
                  </a:cubicBezTo>
                  <a:cubicBezTo>
                    <a:pt x="7800" y="893000"/>
                    <a:pt x="0" y="874168"/>
                    <a:pt x="0" y="854533"/>
                  </a:cubicBezTo>
                  <a:lnTo>
                    <a:pt x="0" y="74037"/>
                  </a:lnTo>
                  <a:cubicBezTo>
                    <a:pt x="0" y="54401"/>
                    <a:pt x="7800" y="35570"/>
                    <a:pt x="21685" y="21685"/>
                  </a:cubicBezTo>
                  <a:cubicBezTo>
                    <a:pt x="35570" y="7800"/>
                    <a:pt x="54401" y="0"/>
                    <a:pt x="74037" y="0"/>
                  </a:cubicBezTo>
                  <a:close/>
                </a:path>
              </a:pathLst>
            </a:custGeom>
            <a:solidFill>
              <a:srgbClr val="A8EEC1"/>
            </a:solidFill>
          </p:spPr>
          <p:txBody>
            <a:bodyPr/>
            <a:lstStyle/>
            <a:p>
              <a:endParaRPr lang="en-GB"/>
            </a:p>
          </p:txBody>
        </p:sp>
        <p:sp>
          <p:nvSpPr>
            <p:cNvPr id="4" name="TextBox 4"/>
            <p:cNvSpPr txBox="1"/>
            <p:nvPr/>
          </p:nvSpPr>
          <p:spPr>
            <a:xfrm>
              <a:off x="64838" y="-51360"/>
              <a:ext cx="1404567" cy="1052395"/>
            </a:xfrm>
            <a:prstGeom prst="rect">
              <a:avLst/>
            </a:prstGeom>
          </p:spPr>
          <p:txBody>
            <a:bodyPr lIns="50800" tIns="50800" rIns="50800" bIns="50800" rtlCol="0" anchor="ctr"/>
            <a:lstStyle/>
            <a:p>
              <a:pPr algn="ctr">
                <a:lnSpc>
                  <a:spcPts val="4479"/>
                </a:lnSpc>
              </a:pPr>
              <a:endParaRPr lang="en-US" sz="3199" spc="319" dirty="0">
                <a:solidFill>
                  <a:srgbClr val="000000"/>
                </a:solidFill>
                <a:latin typeface="Arial"/>
                <a:ea typeface="Arial"/>
                <a:cs typeface="Arial"/>
                <a:sym typeface="Arial"/>
              </a:endParaRPr>
            </a:p>
          </p:txBody>
        </p:sp>
      </p:grpSp>
      <p:sp>
        <p:nvSpPr>
          <p:cNvPr id="22" name="TextBox 22"/>
          <p:cNvSpPr txBox="1"/>
          <p:nvPr/>
        </p:nvSpPr>
        <p:spPr>
          <a:xfrm>
            <a:off x="1447800" y="1006374"/>
            <a:ext cx="6985633" cy="850810"/>
          </a:xfrm>
          <a:prstGeom prst="rect">
            <a:avLst/>
          </a:prstGeom>
        </p:spPr>
        <p:txBody>
          <a:bodyPr lIns="0" tIns="0" rIns="0" bIns="0" rtlCol="0" anchor="t">
            <a:spAutoFit/>
          </a:bodyPr>
          <a:lstStyle/>
          <a:p>
            <a:pPr marL="0" lvl="0" indent="0" algn="l">
              <a:lnSpc>
                <a:spcPts val="7000"/>
              </a:lnSpc>
              <a:spcBef>
                <a:spcPct val="0"/>
              </a:spcBef>
            </a:pPr>
            <a:r>
              <a:rPr lang="en-US" sz="5000" dirty="0">
                <a:solidFill>
                  <a:srgbClr val="000000"/>
                </a:solidFill>
                <a:latin typeface="Aptos Black" panose="020B0004020202020204" pitchFamily="34" charset="0"/>
                <a:ea typeface="Code Pro"/>
                <a:cs typeface="Arial Bold" panose="020B0704020202020204" pitchFamily="34" charset="0"/>
                <a:sym typeface="Code Pro"/>
              </a:rPr>
              <a:t>Getting the vaccine</a:t>
            </a:r>
          </a:p>
        </p:txBody>
      </p:sp>
      <p:grpSp>
        <p:nvGrpSpPr>
          <p:cNvPr id="23" name="Group 23"/>
          <p:cNvGrpSpPr/>
          <p:nvPr/>
        </p:nvGrpSpPr>
        <p:grpSpPr>
          <a:xfrm>
            <a:off x="6599965" y="2705100"/>
            <a:ext cx="5345619" cy="6746435"/>
            <a:chOff x="0" y="-515322"/>
            <a:chExt cx="7127493" cy="8995247"/>
          </a:xfrm>
        </p:grpSpPr>
        <p:grpSp>
          <p:nvGrpSpPr>
            <p:cNvPr id="24" name="Group 24"/>
            <p:cNvGrpSpPr/>
            <p:nvPr/>
          </p:nvGrpSpPr>
          <p:grpSpPr>
            <a:xfrm>
              <a:off x="0" y="-515322"/>
              <a:ext cx="7127493" cy="5375969"/>
              <a:chOff x="0" y="-101792"/>
              <a:chExt cx="1407900" cy="1061920"/>
            </a:xfrm>
          </p:grpSpPr>
          <p:sp>
            <p:nvSpPr>
              <p:cNvPr id="25" name="Freeform 25"/>
              <p:cNvSpPr/>
              <p:nvPr/>
            </p:nvSpPr>
            <p:spPr>
              <a:xfrm>
                <a:off x="0" y="0"/>
                <a:ext cx="1407900" cy="928570"/>
              </a:xfrm>
              <a:custGeom>
                <a:avLst/>
                <a:gdLst/>
                <a:ahLst/>
                <a:cxnLst/>
                <a:rect l="l" t="t" r="r" b="b"/>
                <a:pathLst>
                  <a:path w="1407900" h="928570">
                    <a:moveTo>
                      <a:pt x="73862" y="0"/>
                    </a:moveTo>
                    <a:lnTo>
                      <a:pt x="1334038" y="0"/>
                    </a:lnTo>
                    <a:cubicBezTo>
                      <a:pt x="1374831" y="0"/>
                      <a:pt x="1407900" y="33069"/>
                      <a:pt x="1407900" y="73862"/>
                    </a:cubicBezTo>
                    <a:lnTo>
                      <a:pt x="1407900" y="854708"/>
                    </a:lnTo>
                    <a:cubicBezTo>
                      <a:pt x="1407900" y="874297"/>
                      <a:pt x="1400118" y="893084"/>
                      <a:pt x="1386266" y="906936"/>
                    </a:cubicBezTo>
                    <a:cubicBezTo>
                      <a:pt x="1372414" y="920788"/>
                      <a:pt x="1353627" y="928570"/>
                      <a:pt x="1334038" y="928570"/>
                    </a:cubicBezTo>
                    <a:lnTo>
                      <a:pt x="73862" y="928570"/>
                    </a:lnTo>
                    <a:cubicBezTo>
                      <a:pt x="33069" y="928570"/>
                      <a:pt x="0" y="895501"/>
                      <a:pt x="0" y="854708"/>
                    </a:cubicBezTo>
                    <a:lnTo>
                      <a:pt x="0" y="73862"/>
                    </a:lnTo>
                    <a:cubicBezTo>
                      <a:pt x="0" y="33069"/>
                      <a:pt x="33069" y="0"/>
                      <a:pt x="73862" y="0"/>
                    </a:cubicBezTo>
                    <a:close/>
                  </a:path>
                </a:pathLst>
              </a:custGeom>
              <a:solidFill>
                <a:srgbClr val="DECDFF"/>
              </a:solidFill>
            </p:spPr>
            <p:txBody>
              <a:bodyPr/>
              <a:lstStyle/>
              <a:p>
                <a:endParaRPr lang="en-GB"/>
              </a:p>
            </p:txBody>
          </p:sp>
          <p:sp>
            <p:nvSpPr>
              <p:cNvPr id="26" name="TextBox 26"/>
              <p:cNvSpPr txBox="1"/>
              <p:nvPr/>
            </p:nvSpPr>
            <p:spPr>
              <a:xfrm>
                <a:off x="0" y="-101792"/>
                <a:ext cx="1407900" cy="1061920"/>
              </a:xfrm>
              <a:prstGeom prst="rect">
                <a:avLst/>
              </a:prstGeom>
            </p:spPr>
            <p:txBody>
              <a:bodyPr lIns="50800" tIns="50800" rIns="50800" bIns="50800" rtlCol="0" anchor="ctr"/>
              <a:lstStyle/>
              <a:p>
                <a:pPr algn="ctr">
                  <a:lnSpc>
                    <a:spcPts val="4759"/>
                  </a:lnSpc>
                </a:pPr>
                <a:r>
                  <a:rPr lang="en-US" sz="4000" spc="339" dirty="0">
                    <a:solidFill>
                      <a:srgbClr val="000000"/>
                    </a:solidFill>
                    <a:latin typeface="Aptos Display" panose="020B0004020202020204" pitchFamily="34" charset="0"/>
                    <a:ea typeface="Arial"/>
                    <a:cs typeface="Arial"/>
                    <a:sym typeface="Arial"/>
                  </a:rPr>
                  <a:t>The vaccine is usually given to </a:t>
                </a:r>
                <a:r>
                  <a:rPr lang="en-US" sz="4000" b="1" spc="339" dirty="0">
                    <a:solidFill>
                      <a:srgbClr val="000000"/>
                    </a:solidFill>
                    <a:latin typeface="Aptos Display" panose="020B0004020202020204" pitchFamily="34" charset="0"/>
                    <a:ea typeface="Arial Bold"/>
                    <a:cs typeface="Arial Bold"/>
                    <a:sym typeface="Arial Bold"/>
                  </a:rPr>
                  <a:t>boys and girls </a:t>
                </a:r>
                <a:r>
                  <a:rPr lang="en-US" sz="4000" spc="339" dirty="0">
                    <a:solidFill>
                      <a:srgbClr val="000000"/>
                    </a:solidFill>
                    <a:latin typeface="Aptos Display" panose="020B0004020202020204" pitchFamily="34" charset="0"/>
                    <a:ea typeface="Arial"/>
                    <a:cs typeface="Arial"/>
                    <a:sym typeface="Arial"/>
                  </a:rPr>
                  <a:t>between </a:t>
                </a:r>
                <a:r>
                  <a:rPr lang="en-US" sz="4000" b="1" spc="339" dirty="0">
                    <a:solidFill>
                      <a:srgbClr val="000000"/>
                    </a:solidFill>
                    <a:latin typeface="Aptos Display" panose="020B0004020202020204" pitchFamily="34" charset="0"/>
                    <a:ea typeface="Arial Bold"/>
                    <a:cs typeface="Arial Bold"/>
                    <a:sym typeface="Arial Bold"/>
                  </a:rPr>
                  <a:t>13 and 15</a:t>
                </a:r>
                <a:r>
                  <a:rPr lang="en-US" sz="4000" spc="339" dirty="0">
                    <a:solidFill>
                      <a:srgbClr val="000000"/>
                    </a:solidFill>
                    <a:latin typeface="Aptos Display" panose="020B0004020202020204" pitchFamily="34" charset="0"/>
                    <a:ea typeface="Arial"/>
                    <a:cs typeface="Arial"/>
                    <a:sym typeface="Arial"/>
                  </a:rPr>
                  <a:t>, in </a:t>
                </a:r>
                <a:r>
                  <a:rPr lang="en-US" sz="4000" b="1" spc="339" dirty="0">
                    <a:solidFill>
                      <a:srgbClr val="000000"/>
                    </a:solidFill>
                    <a:latin typeface="Aptos Display" panose="020B0004020202020204" pitchFamily="34" charset="0"/>
                    <a:ea typeface="Arial Bold"/>
                    <a:cs typeface="Arial Bold"/>
                    <a:sym typeface="Arial Bold"/>
                  </a:rPr>
                  <a:t>year 9</a:t>
                </a:r>
                <a:r>
                  <a:rPr lang="en-US" sz="4000" spc="339" dirty="0">
                    <a:solidFill>
                      <a:srgbClr val="000000"/>
                    </a:solidFill>
                    <a:latin typeface="Aptos Display" panose="020B0004020202020204" pitchFamily="34" charset="0"/>
                    <a:ea typeface="Arial"/>
                    <a:cs typeface="Arial"/>
                    <a:sym typeface="Arial"/>
                  </a:rPr>
                  <a:t>.​</a:t>
                </a:r>
              </a:p>
            </p:txBody>
          </p:sp>
        </p:grpSp>
        <p:sp>
          <p:nvSpPr>
            <p:cNvPr id="27" name="Freeform 27"/>
            <p:cNvSpPr/>
            <p:nvPr/>
          </p:nvSpPr>
          <p:spPr>
            <a:xfrm>
              <a:off x="5255877" y="3855535"/>
              <a:ext cx="1239664" cy="3742383"/>
            </a:xfrm>
            <a:custGeom>
              <a:avLst/>
              <a:gdLst/>
              <a:ahLst/>
              <a:cxnLst/>
              <a:rect l="l" t="t" r="r" b="b"/>
              <a:pathLst>
                <a:path w="1239664" h="3742383">
                  <a:moveTo>
                    <a:pt x="0" y="0"/>
                  </a:moveTo>
                  <a:lnTo>
                    <a:pt x="1239664" y="0"/>
                  </a:lnTo>
                  <a:lnTo>
                    <a:pt x="1239664" y="3742384"/>
                  </a:lnTo>
                  <a:lnTo>
                    <a:pt x="0" y="3742384"/>
                  </a:lnTo>
                  <a:lnTo>
                    <a:pt x="0" y="0"/>
                  </a:lnTo>
                  <a:close/>
                </a:path>
              </a:pathLst>
            </a:custGeom>
            <a:blipFill>
              <a:blip r:embed="rId3"/>
              <a:stretch>
                <a:fillRect/>
              </a:stretch>
            </a:blipFill>
          </p:spPr>
          <p:txBody>
            <a:bodyPr/>
            <a:lstStyle/>
            <a:p>
              <a:endParaRPr lang="en-GB"/>
            </a:p>
          </p:txBody>
        </p:sp>
        <p:sp>
          <p:nvSpPr>
            <p:cNvPr id="28" name="Freeform 28"/>
            <p:cNvSpPr/>
            <p:nvPr/>
          </p:nvSpPr>
          <p:spPr>
            <a:xfrm>
              <a:off x="3985456" y="4345325"/>
              <a:ext cx="1514297" cy="4134600"/>
            </a:xfrm>
            <a:custGeom>
              <a:avLst/>
              <a:gdLst/>
              <a:ahLst/>
              <a:cxnLst/>
              <a:rect l="l" t="t" r="r" b="b"/>
              <a:pathLst>
                <a:path w="1514297" h="4134600">
                  <a:moveTo>
                    <a:pt x="0" y="0"/>
                  </a:moveTo>
                  <a:lnTo>
                    <a:pt x="1514297" y="0"/>
                  </a:lnTo>
                  <a:lnTo>
                    <a:pt x="1514297" y="4134599"/>
                  </a:lnTo>
                  <a:lnTo>
                    <a:pt x="0" y="41345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grpSp>
      <p:grpSp>
        <p:nvGrpSpPr>
          <p:cNvPr id="29" name="Group 29"/>
          <p:cNvGrpSpPr/>
          <p:nvPr/>
        </p:nvGrpSpPr>
        <p:grpSpPr>
          <a:xfrm>
            <a:off x="12232174" y="3707388"/>
            <a:ext cx="5939760" cy="6579612"/>
            <a:chOff x="-657351" y="-307111"/>
            <a:chExt cx="7919680" cy="8772816"/>
          </a:xfrm>
        </p:grpSpPr>
        <p:grpSp>
          <p:nvGrpSpPr>
            <p:cNvPr id="30" name="Group 30"/>
            <p:cNvGrpSpPr/>
            <p:nvPr/>
          </p:nvGrpSpPr>
          <p:grpSpPr>
            <a:xfrm>
              <a:off x="-657351" y="-307111"/>
              <a:ext cx="6957463" cy="5327749"/>
              <a:chOff x="-129847" y="-60664"/>
              <a:chExt cx="1374314" cy="1052395"/>
            </a:xfrm>
          </p:grpSpPr>
          <p:sp>
            <p:nvSpPr>
              <p:cNvPr id="31" name="Freeform 31"/>
              <p:cNvSpPr/>
              <p:nvPr/>
            </p:nvSpPr>
            <p:spPr>
              <a:xfrm>
                <a:off x="-129847" y="-39571"/>
                <a:ext cx="1364071" cy="928570"/>
              </a:xfrm>
              <a:custGeom>
                <a:avLst/>
                <a:gdLst/>
                <a:ahLst/>
                <a:cxnLst/>
                <a:rect l="l" t="t" r="r" b="b"/>
                <a:pathLst>
                  <a:path w="1364071" h="928570">
                    <a:moveTo>
                      <a:pt x="76235" y="0"/>
                    </a:moveTo>
                    <a:lnTo>
                      <a:pt x="1287836" y="0"/>
                    </a:lnTo>
                    <a:cubicBezTo>
                      <a:pt x="1308054" y="0"/>
                      <a:pt x="1327445" y="8032"/>
                      <a:pt x="1341742" y="22329"/>
                    </a:cubicBezTo>
                    <a:cubicBezTo>
                      <a:pt x="1356039" y="36626"/>
                      <a:pt x="1364071" y="56016"/>
                      <a:pt x="1364071" y="76235"/>
                    </a:cubicBezTo>
                    <a:lnTo>
                      <a:pt x="1364071" y="852335"/>
                    </a:lnTo>
                    <a:cubicBezTo>
                      <a:pt x="1364071" y="872553"/>
                      <a:pt x="1356039" y="891944"/>
                      <a:pt x="1341742" y="906241"/>
                    </a:cubicBezTo>
                    <a:cubicBezTo>
                      <a:pt x="1327445" y="920538"/>
                      <a:pt x="1308054" y="928570"/>
                      <a:pt x="1287836" y="928570"/>
                    </a:cubicBezTo>
                    <a:lnTo>
                      <a:pt x="76235" y="928570"/>
                    </a:lnTo>
                    <a:cubicBezTo>
                      <a:pt x="34132" y="928570"/>
                      <a:pt x="0" y="894438"/>
                      <a:pt x="0" y="852335"/>
                    </a:cubicBezTo>
                    <a:lnTo>
                      <a:pt x="0" y="76235"/>
                    </a:lnTo>
                    <a:cubicBezTo>
                      <a:pt x="0" y="34132"/>
                      <a:pt x="34132" y="0"/>
                      <a:pt x="76235" y="0"/>
                    </a:cubicBezTo>
                    <a:close/>
                  </a:path>
                </a:pathLst>
              </a:custGeom>
              <a:solidFill>
                <a:schemeClr val="bg2"/>
              </a:solidFill>
            </p:spPr>
            <p:txBody>
              <a:bodyPr/>
              <a:lstStyle/>
              <a:p>
                <a:endParaRPr lang="en-GB"/>
              </a:p>
            </p:txBody>
          </p:sp>
          <p:sp>
            <p:nvSpPr>
              <p:cNvPr id="32" name="TextBox 32"/>
              <p:cNvSpPr txBox="1"/>
              <p:nvPr/>
            </p:nvSpPr>
            <p:spPr>
              <a:xfrm>
                <a:off x="-119604" y="-60664"/>
                <a:ext cx="1364071" cy="1052395"/>
              </a:xfrm>
              <a:prstGeom prst="rect">
                <a:avLst/>
              </a:prstGeom>
            </p:spPr>
            <p:txBody>
              <a:bodyPr lIns="50800" tIns="50800" rIns="50800" bIns="50800" rtlCol="0" anchor="ctr"/>
              <a:lstStyle/>
              <a:p>
                <a:pPr algn="ctr">
                  <a:lnSpc>
                    <a:spcPts val="4339"/>
                  </a:lnSpc>
                </a:pPr>
                <a:r>
                  <a:rPr lang="en-US" sz="4000" spc="309" dirty="0">
                    <a:solidFill>
                      <a:srgbClr val="3A322B"/>
                    </a:solidFill>
                    <a:latin typeface="Aptos Display" panose="020B0004020202020204" pitchFamily="34" charset="0"/>
                    <a:ea typeface="Arial"/>
                    <a:cs typeface="Arial"/>
                    <a:sym typeface="Arial"/>
                  </a:rPr>
                  <a:t>A </a:t>
                </a:r>
                <a:r>
                  <a:rPr lang="en-US" sz="4000" b="1" spc="309" dirty="0">
                    <a:solidFill>
                      <a:srgbClr val="3A322B"/>
                    </a:solidFill>
                    <a:latin typeface="Aptos Display" panose="020B0004020202020204" pitchFamily="34" charset="0"/>
                    <a:ea typeface="Arial Bold"/>
                    <a:cs typeface="Arial Bold"/>
                    <a:sym typeface="Arial Bold"/>
                  </a:rPr>
                  <a:t>nurse </a:t>
                </a:r>
                <a:r>
                  <a:rPr lang="en-US" sz="4000" spc="309" dirty="0">
                    <a:solidFill>
                      <a:srgbClr val="3A322B"/>
                    </a:solidFill>
                    <a:latin typeface="Aptos Display" panose="020B0004020202020204" pitchFamily="34" charset="0"/>
                    <a:ea typeface="Arial"/>
                    <a:cs typeface="Arial"/>
                    <a:sym typeface="Arial"/>
                  </a:rPr>
                  <a:t>will come to your </a:t>
                </a:r>
                <a:r>
                  <a:rPr lang="en-US" sz="4000" b="1" spc="309" dirty="0">
                    <a:solidFill>
                      <a:srgbClr val="3A322B"/>
                    </a:solidFill>
                    <a:latin typeface="Aptos Display" panose="020B0004020202020204" pitchFamily="34" charset="0"/>
                    <a:ea typeface="Arial Bold"/>
                    <a:cs typeface="Arial Bold"/>
                    <a:sym typeface="Arial Bold"/>
                  </a:rPr>
                  <a:t>school </a:t>
                </a:r>
                <a:r>
                  <a:rPr lang="en-US" sz="4000" spc="309" dirty="0">
                    <a:solidFill>
                      <a:srgbClr val="3A322B"/>
                    </a:solidFill>
                    <a:latin typeface="Aptos Display" panose="020B0004020202020204" pitchFamily="34" charset="0"/>
                    <a:ea typeface="Arial"/>
                    <a:cs typeface="Arial"/>
                    <a:sym typeface="Arial"/>
                  </a:rPr>
                  <a:t>to give you the vaccine, or you can attend a </a:t>
                </a:r>
                <a:r>
                  <a:rPr lang="en-US" sz="4000" b="1" spc="309" dirty="0">
                    <a:solidFill>
                      <a:srgbClr val="3A322B"/>
                    </a:solidFill>
                    <a:latin typeface="Aptos Display" panose="020B0004020202020204" pitchFamily="34" charset="0"/>
                    <a:ea typeface="Arial Bold"/>
                    <a:cs typeface="Arial Bold"/>
                    <a:sym typeface="Arial Bold"/>
                  </a:rPr>
                  <a:t>catch-up clinic</a:t>
                </a:r>
                <a:r>
                  <a:rPr lang="en-US" sz="4000" spc="309" dirty="0">
                    <a:solidFill>
                      <a:srgbClr val="3A322B"/>
                    </a:solidFill>
                    <a:latin typeface="Aptos Display" panose="020B0004020202020204" pitchFamily="34" charset="0"/>
                    <a:ea typeface="Arial"/>
                    <a:cs typeface="Arial"/>
                    <a:sym typeface="Arial"/>
                  </a:rPr>
                  <a:t>.​</a:t>
                </a:r>
              </a:p>
            </p:txBody>
          </p:sp>
        </p:grpSp>
        <p:sp>
          <p:nvSpPr>
            <p:cNvPr id="33" name="Freeform 33"/>
            <p:cNvSpPr/>
            <p:nvPr/>
          </p:nvSpPr>
          <p:spPr>
            <a:xfrm>
              <a:off x="3412753" y="4046105"/>
              <a:ext cx="3849576" cy="4419600"/>
            </a:xfrm>
            <a:custGeom>
              <a:avLst/>
              <a:gdLst/>
              <a:ahLst/>
              <a:cxnLst/>
              <a:rect l="l" t="t" r="r" b="b"/>
              <a:pathLst>
                <a:path w="2922096" h="3489070">
                  <a:moveTo>
                    <a:pt x="0" y="0"/>
                  </a:moveTo>
                  <a:lnTo>
                    <a:pt x="2922096" y="0"/>
                  </a:lnTo>
                  <a:lnTo>
                    <a:pt x="2922096" y="3489070"/>
                  </a:lnTo>
                  <a:lnTo>
                    <a:pt x="0" y="3489070"/>
                  </a:lnTo>
                  <a:lnTo>
                    <a:pt x="0" y="0"/>
                  </a:lnTo>
                  <a:close/>
                </a:path>
              </a:pathLst>
            </a:custGeom>
            <a:blipFill>
              <a:blip r:embed="rId6"/>
              <a:stretch>
                <a:fillRect/>
              </a:stretch>
            </a:blipFill>
          </p:spPr>
          <p:txBody>
            <a:bodyPr/>
            <a:lstStyle/>
            <a:p>
              <a:endParaRPr lang="en-GB"/>
            </a:p>
          </p:txBody>
        </p:sp>
      </p:grpSp>
      <p:sp>
        <p:nvSpPr>
          <p:cNvPr id="6" name="TextBox 41">
            <a:extLst>
              <a:ext uri="{FF2B5EF4-FFF2-40B4-BE49-F238E27FC236}">
                <a16:creationId xmlns:a16="http://schemas.microsoft.com/office/drawing/2014/main" id="{33A23856-0BE2-DBDA-56DF-0B9F0F5BA1A1}"/>
              </a:ext>
            </a:extLst>
          </p:cNvPr>
          <p:cNvSpPr txBox="1"/>
          <p:nvPr/>
        </p:nvSpPr>
        <p:spPr>
          <a:xfrm>
            <a:off x="791100" y="2428418"/>
            <a:ext cx="5641199" cy="3003502"/>
          </a:xfrm>
          <a:prstGeom prst="rect">
            <a:avLst/>
          </a:prstGeom>
        </p:spPr>
        <p:txBody>
          <a:bodyPr lIns="50800" tIns="50800" rIns="50800" bIns="50800" rtlCol="0" anchor="ctr"/>
          <a:lstStyle/>
          <a:p>
            <a:pPr algn="ctr"/>
            <a:r>
              <a:rPr lang="en-US" sz="4000" spc="279" dirty="0">
                <a:solidFill>
                  <a:srgbClr val="000000"/>
                </a:solidFill>
                <a:latin typeface="Aptos Display" panose="020B0004020202020204" pitchFamily="34" charset="0"/>
                <a:ea typeface="Arial"/>
                <a:cs typeface="Arial"/>
                <a:sym typeface="Arial"/>
              </a:rPr>
              <a:t>Vaccines are </a:t>
            </a:r>
            <a:r>
              <a:rPr lang="en-US" sz="4000" b="1" spc="279" dirty="0">
                <a:solidFill>
                  <a:srgbClr val="000000"/>
                </a:solidFill>
                <a:latin typeface="Aptos Display" panose="020B0004020202020204" pitchFamily="34" charset="0"/>
                <a:ea typeface="Arial Bold"/>
                <a:cs typeface="Arial Bold"/>
                <a:sym typeface="Arial Bold"/>
              </a:rPr>
              <a:t>specific to different diseases,</a:t>
            </a:r>
            <a:r>
              <a:rPr lang="en-US" sz="4000" spc="279" dirty="0">
                <a:solidFill>
                  <a:srgbClr val="000000"/>
                </a:solidFill>
                <a:latin typeface="Aptos Display" panose="020B0004020202020204" pitchFamily="34" charset="0"/>
                <a:ea typeface="Arial"/>
                <a:cs typeface="Arial"/>
                <a:sym typeface="Arial"/>
              </a:rPr>
              <a:t> so you need to </a:t>
            </a:r>
            <a:r>
              <a:rPr lang="en-US" sz="4000" b="1" spc="279" dirty="0">
                <a:solidFill>
                  <a:srgbClr val="000000"/>
                </a:solidFill>
                <a:latin typeface="Aptos Display" panose="020B0004020202020204" pitchFamily="34" charset="0"/>
                <a:ea typeface="Arial Bold"/>
                <a:cs typeface="Arial Bold"/>
                <a:sym typeface="Arial Bold"/>
              </a:rPr>
              <a:t>get them all</a:t>
            </a:r>
            <a:r>
              <a:rPr lang="en-US" sz="4000" spc="279" dirty="0">
                <a:solidFill>
                  <a:srgbClr val="000000"/>
                </a:solidFill>
                <a:latin typeface="Aptos Display" panose="020B0004020202020204" pitchFamily="34" charset="0"/>
                <a:ea typeface="Arial"/>
                <a:cs typeface="Arial"/>
                <a:sym typeface="Arial"/>
              </a:rPr>
              <a:t> to be as protected as possible. </a:t>
            </a:r>
          </a:p>
        </p:txBody>
      </p:sp>
      <p:pic>
        <p:nvPicPr>
          <p:cNvPr id="12" name="Graphic 11" descr="Checklist outline">
            <a:extLst>
              <a:ext uri="{FF2B5EF4-FFF2-40B4-BE49-F238E27FC236}">
                <a16:creationId xmlns:a16="http://schemas.microsoft.com/office/drawing/2014/main" id="{D2088EA0-07B8-546C-1477-7383E636712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1203194">
            <a:off x="3474044" y="5528318"/>
            <a:ext cx="2028058" cy="202805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9"/>
          <p:cNvSpPr/>
          <p:nvPr/>
        </p:nvSpPr>
        <p:spPr>
          <a:xfrm>
            <a:off x="14493916" y="6620815"/>
            <a:ext cx="2765384" cy="2637485"/>
          </a:xfrm>
          <a:custGeom>
            <a:avLst/>
            <a:gdLst/>
            <a:ahLst/>
            <a:cxnLst/>
            <a:rect l="l" t="t" r="r" b="b"/>
            <a:pathLst>
              <a:path w="2765384" h="2637485">
                <a:moveTo>
                  <a:pt x="0" y="0"/>
                </a:moveTo>
                <a:lnTo>
                  <a:pt x="2765384" y="0"/>
                </a:lnTo>
                <a:lnTo>
                  <a:pt x="2765384" y="2637485"/>
                </a:lnTo>
                <a:lnTo>
                  <a:pt x="0" y="26374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0" name="TextBox 20"/>
          <p:cNvSpPr txBox="1"/>
          <p:nvPr/>
        </p:nvSpPr>
        <p:spPr>
          <a:xfrm>
            <a:off x="1447800" y="1015721"/>
            <a:ext cx="12567370" cy="850810"/>
          </a:xfrm>
          <a:prstGeom prst="rect">
            <a:avLst/>
          </a:prstGeom>
        </p:spPr>
        <p:txBody>
          <a:bodyPr wrap="square" lIns="0" tIns="0" rIns="0" bIns="0" rtlCol="0" anchor="t">
            <a:spAutoFit/>
          </a:bodyPr>
          <a:lstStyle/>
          <a:p>
            <a:pPr algn="l">
              <a:lnSpc>
                <a:spcPts val="7000"/>
              </a:lnSpc>
            </a:pPr>
            <a:r>
              <a:rPr lang="en-US" sz="5000" dirty="0">
                <a:solidFill>
                  <a:srgbClr val="000000"/>
                </a:solidFill>
                <a:latin typeface="Aptos Black" panose="020B0004020202020204" pitchFamily="34" charset="0"/>
                <a:ea typeface="Code Pro"/>
                <a:cs typeface="Arial Bold" panose="020B0704020202020204" pitchFamily="34" charset="0"/>
                <a:sym typeface="Code Pro"/>
              </a:rPr>
              <a:t>How much do you know about vaccines?</a:t>
            </a:r>
          </a:p>
        </p:txBody>
      </p:sp>
      <p:grpSp>
        <p:nvGrpSpPr>
          <p:cNvPr id="21" name="Group 21"/>
          <p:cNvGrpSpPr/>
          <p:nvPr/>
        </p:nvGrpSpPr>
        <p:grpSpPr>
          <a:xfrm>
            <a:off x="1139164" y="1802278"/>
            <a:ext cx="12876010" cy="6220528"/>
            <a:chOff x="0" y="0"/>
            <a:chExt cx="3391213" cy="1638328"/>
          </a:xfrm>
        </p:grpSpPr>
        <p:sp>
          <p:nvSpPr>
            <p:cNvPr id="22" name="Freeform 22"/>
            <p:cNvSpPr/>
            <p:nvPr/>
          </p:nvSpPr>
          <p:spPr>
            <a:xfrm>
              <a:off x="0" y="0"/>
              <a:ext cx="3391212" cy="1638328"/>
            </a:xfrm>
            <a:custGeom>
              <a:avLst/>
              <a:gdLst/>
              <a:ahLst/>
              <a:cxnLst/>
              <a:rect l="l" t="t" r="r" b="b"/>
              <a:pathLst>
                <a:path w="3391212" h="1638328">
                  <a:moveTo>
                    <a:pt x="30665" y="0"/>
                  </a:moveTo>
                  <a:lnTo>
                    <a:pt x="3360548" y="0"/>
                  </a:lnTo>
                  <a:cubicBezTo>
                    <a:pt x="3377483" y="0"/>
                    <a:pt x="3391212" y="13729"/>
                    <a:pt x="3391212" y="30665"/>
                  </a:cubicBezTo>
                  <a:lnTo>
                    <a:pt x="3391212" y="1607664"/>
                  </a:lnTo>
                  <a:cubicBezTo>
                    <a:pt x="3391212" y="1624599"/>
                    <a:pt x="3377483" y="1638328"/>
                    <a:pt x="3360548" y="1638328"/>
                  </a:cubicBezTo>
                  <a:lnTo>
                    <a:pt x="30665" y="1638328"/>
                  </a:lnTo>
                  <a:cubicBezTo>
                    <a:pt x="13729" y="1638328"/>
                    <a:pt x="0" y="1624599"/>
                    <a:pt x="0" y="1607664"/>
                  </a:cubicBezTo>
                  <a:lnTo>
                    <a:pt x="0" y="30665"/>
                  </a:lnTo>
                  <a:cubicBezTo>
                    <a:pt x="0" y="13729"/>
                    <a:pt x="13729" y="0"/>
                    <a:pt x="30665" y="0"/>
                  </a:cubicBezTo>
                  <a:close/>
                </a:path>
              </a:pathLst>
            </a:custGeom>
            <a:noFill/>
          </p:spPr>
          <p:txBody>
            <a:bodyPr/>
            <a:lstStyle/>
            <a:p>
              <a:endParaRPr lang="en-GB"/>
            </a:p>
          </p:txBody>
        </p:sp>
        <p:sp>
          <p:nvSpPr>
            <p:cNvPr id="23" name="TextBox 23"/>
            <p:cNvSpPr txBox="1"/>
            <p:nvPr/>
          </p:nvSpPr>
          <p:spPr>
            <a:xfrm>
              <a:off x="0" y="-28575"/>
              <a:ext cx="3391213" cy="1666903"/>
            </a:xfrm>
            <a:prstGeom prst="rect">
              <a:avLst/>
            </a:prstGeom>
          </p:spPr>
          <p:txBody>
            <a:bodyPr lIns="50800" tIns="50800" rIns="50800" bIns="50800" rtlCol="0" anchor="ctr"/>
            <a:lstStyle/>
            <a:p>
              <a:pPr algn="ctr">
                <a:lnSpc>
                  <a:spcPts val="1959"/>
                </a:lnSpc>
              </a:pPr>
              <a:endParaRPr/>
            </a:p>
          </p:txBody>
        </p:sp>
      </p:grpSp>
      <p:sp>
        <p:nvSpPr>
          <p:cNvPr id="24" name="Freeform 24"/>
          <p:cNvSpPr/>
          <p:nvPr/>
        </p:nvSpPr>
        <p:spPr>
          <a:xfrm rot="20796794">
            <a:off x="2382094" y="2989940"/>
            <a:ext cx="3348024" cy="5172510"/>
          </a:xfrm>
          <a:custGeom>
            <a:avLst/>
            <a:gdLst/>
            <a:ahLst/>
            <a:cxnLst/>
            <a:rect l="l" t="t" r="r" b="b"/>
            <a:pathLst>
              <a:path w="3348024" h="5172510">
                <a:moveTo>
                  <a:pt x="0" y="0"/>
                </a:moveTo>
                <a:lnTo>
                  <a:pt x="3348025" y="0"/>
                </a:lnTo>
                <a:lnTo>
                  <a:pt x="3348025" y="5172510"/>
                </a:lnTo>
                <a:lnTo>
                  <a:pt x="0" y="517251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25" name="Group 25"/>
          <p:cNvGrpSpPr/>
          <p:nvPr/>
        </p:nvGrpSpPr>
        <p:grpSpPr>
          <a:xfrm>
            <a:off x="7457176" y="3223749"/>
            <a:ext cx="331954" cy="386274"/>
            <a:chOff x="0" y="0"/>
            <a:chExt cx="698500" cy="812800"/>
          </a:xfrm>
        </p:grpSpPr>
        <p:sp>
          <p:nvSpPr>
            <p:cNvPr id="26" name="Freeform 26"/>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63A2D8"/>
            </a:solidFill>
          </p:spPr>
          <p:txBody>
            <a:bodyPr/>
            <a:lstStyle/>
            <a:p>
              <a:endParaRPr lang="en-GB"/>
            </a:p>
          </p:txBody>
        </p:sp>
        <p:sp>
          <p:nvSpPr>
            <p:cNvPr id="27" name="TextBox 27"/>
            <p:cNvSpPr txBox="1"/>
            <p:nvPr/>
          </p:nvSpPr>
          <p:spPr>
            <a:xfrm>
              <a:off x="0" y="82550"/>
              <a:ext cx="698500" cy="590550"/>
            </a:xfrm>
            <a:prstGeom prst="rect">
              <a:avLst/>
            </a:prstGeom>
          </p:spPr>
          <p:txBody>
            <a:bodyPr lIns="50800" tIns="50800" rIns="50800" bIns="50800" rtlCol="0" anchor="ctr"/>
            <a:lstStyle/>
            <a:p>
              <a:pPr algn="ctr">
                <a:lnSpc>
                  <a:spcPts val="1960"/>
                </a:lnSpc>
              </a:pPr>
              <a:endParaRPr/>
            </a:p>
          </p:txBody>
        </p:sp>
      </p:grpSp>
      <p:grpSp>
        <p:nvGrpSpPr>
          <p:cNvPr id="28" name="Group 28"/>
          <p:cNvGrpSpPr/>
          <p:nvPr/>
        </p:nvGrpSpPr>
        <p:grpSpPr>
          <a:xfrm>
            <a:off x="7457176" y="4915844"/>
            <a:ext cx="331954" cy="386274"/>
            <a:chOff x="0" y="0"/>
            <a:chExt cx="698500" cy="812800"/>
          </a:xfrm>
        </p:grpSpPr>
        <p:sp>
          <p:nvSpPr>
            <p:cNvPr id="29" name="Freeform 29"/>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63A2D8"/>
            </a:solidFill>
          </p:spPr>
          <p:txBody>
            <a:bodyPr/>
            <a:lstStyle/>
            <a:p>
              <a:endParaRPr lang="en-GB"/>
            </a:p>
          </p:txBody>
        </p:sp>
        <p:sp>
          <p:nvSpPr>
            <p:cNvPr id="30" name="TextBox 30"/>
            <p:cNvSpPr txBox="1"/>
            <p:nvPr/>
          </p:nvSpPr>
          <p:spPr>
            <a:xfrm>
              <a:off x="0" y="82550"/>
              <a:ext cx="698500" cy="590550"/>
            </a:xfrm>
            <a:prstGeom prst="rect">
              <a:avLst/>
            </a:prstGeom>
          </p:spPr>
          <p:txBody>
            <a:bodyPr lIns="50800" tIns="50800" rIns="50800" bIns="50800" rtlCol="0" anchor="ctr"/>
            <a:lstStyle/>
            <a:p>
              <a:pPr algn="ctr">
                <a:lnSpc>
                  <a:spcPts val="1960"/>
                </a:lnSpc>
              </a:pPr>
              <a:endParaRPr/>
            </a:p>
          </p:txBody>
        </p:sp>
      </p:grpSp>
      <p:sp>
        <p:nvSpPr>
          <p:cNvPr id="31" name="TextBox 31"/>
          <p:cNvSpPr txBox="1"/>
          <p:nvPr/>
        </p:nvSpPr>
        <p:spPr>
          <a:xfrm>
            <a:off x="8475831" y="6627462"/>
            <a:ext cx="6228974" cy="546047"/>
          </a:xfrm>
          <a:prstGeom prst="rect">
            <a:avLst/>
          </a:prstGeom>
        </p:spPr>
        <p:txBody>
          <a:bodyPr wrap="square" lIns="0" tIns="0" rIns="0" bIns="0" rtlCol="0" anchor="t">
            <a:spAutoFit/>
          </a:bodyPr>
          <a:lstStyle/>
          <a:p>
            <a:pPr algn="l">
              <a:lnSpc>
                <a:spcPts val="4200"/>
              </a:lnSpc>
            </a:pPr>
            <a:r>
              <a:rPr lang="en-US" sz="4000" dirty="0">
                <a:solidFill>
                  <a:srgbClr val="000000"/>
                </a:solidFill>
                <a:latin typeface="Aptos Display" panose="020B0004020202020204" pitchFamily="34" charset="0"/>
                <a:ea typeface="Questrial"/>
                <a:cs typeface="Arial" panose="020B0604020202020204" pitchFamily="34" charset="0"/>
                <a:sym typeface="Questrial"/>
              </a:rPr>
              <a:t>Space to ask any questions</a:t>
            </a:r>
          </a:p>
        </p:txBody>
      </p:sp>
      <p:sp>
        <p:nvSpPr>
          <p:cNvPr id="32" name="TextBox 32"/>
          <p:cNvSpPr txBox="1"/>
          <p:nvPr/>
        </p:nvSpPr>
        <p:spPr>
          <a:xfrm>
            <a:off x="8475831" y="3152155"/>
            <a:ext cx="3748887" cy="546047"/>
          </a:xfrm>
          <a:prstGeom prst="rect">
            <a:avLst/>
          </a:prstGeom>
        </p:spPr>
        <p:txBody>
          <a:bodyPr lIns="0" tIns="0" rIns="0" bIns="0" rtlCol="0" anchor="t">
            <a:spAutoFit/>
          </a:bodyPr>
          <a:lstStyle/>
          <a:p>
            <a:pPr algn="l">
              <a:lnSpc>
                <a:spcPts val="4200"/>
              </a:lnSpc>
            </a:pPr>
            <a:r>
              <a:rPr lang="en-US" sz="4000" dirty="0">
                <a:solidFill>
                  <a:srgbClr val="000000"/>
                </a:solidFill>
                <a:latin typeface="Aptos Display" panose="020B0004020202020204" pitchFamily="34" charset="0"/>
                <a:ea typeface="Questrial"/>
                <a:cs typeface="Arial" panose="020B0604020202020204" pitchFamily="34" charset="0"/>
                <a:sym typeface="Questrial"/>
              </a:rPr>
              <a:t>This is not a test!</a:t>
            </a:r>
          </a:p>
        </p:txBody>
      </p:sp>
      <p:grpSp>
        <p:nvGrpSpPr>
          <p:cNvPr id="33" name="Group 33"/>
          <p:cNvGrpSpPr/>
          <p:nvPr/>
        </p:nvGrpSpPr>
        <p:grpSpPr>
          <a:xfrm>
            <a:off x="7457176" y="6694137"/>
            <a:ext cx="331954" cy="386274"/>
            <a:chOff x="0" y="0"/>
            <a:chExt cx="698500" cy="812800"/>
          </a:xfrm>
        </p:grpSpPr>
        <p:sp>
          <p:nvSpPr>
            <p:cNvPr id="34" name="Freeform 34"/>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63A2D8"/>
            </a:solidFill>
          </p:spPr>
          <p:txBody>
            <a:bodyPr/>
            <a:lstStyle/>
            <a:p>
              <a:endParaRPr lang="en-GB"/>
            </a:p>
          </p:txBody>
        </p:sp>
        <p:sp>
          <p:nvSpPr>
            <p:cNvPr id="35" name="TextBox 35"/>
            <p:cNvSpPr txBox="1"/>
            <p:nvPr/>
          </p:nvSpPr>
          <p:spPr>
            <a:xfrm>
              <a:off x="0" y="82550"/>
              <a:ext cx="698500" cy="590550"/>
            </a:xfrm>
            <a:prstGeom prst="rect">
              <a:avLst/>
            </a:prstGeom>
          </p:spPr>
          <p:txBody>
            <a:bodyPr lIns="50800" tIns="50800" rIns="50800" bIns="50800" rtlCol="0" anchor="ctr"/>
            <a:lstStyle/>
            <a:p>
              <a:pPr algn="ctr">
                <a:lnSpc>
                  <a:spcPts val="1960"/>
                </a:lnSpc>
              </a:pPr>
              <a:endParaRPr/>
            </a:p>
          </p:txBody>
        </p:sp>
      </p:grpSp>
      <p:sp>
        <p:nvSpPr>
          <p:cNvPr id="36" name="TextBox 36"/>
          <p:cNvSpPr txBox="1"/>
          <p:nvPr/>
        </p:nvSpPr>
        <p:spPr>
          <a:xfrm>
            <a:off x="8475831" y="4845867"/>
            <a:ext cx="6228974" cy="546047"/>
          </a:xfrm>
          <a:prstGeom prst="rect">
            <a:avLst/>
          </a:prstGeom>
        </p:spPr>
        <p:txBody>
          <a:bodyPr wrap="square" lIns="0" tIns="0" rIns="0" bIns="0" rtlCol="0" anchor="t">
            <a:spAutoFit/>
          </a:bodyPr>
          <a:lstStyle/>
          <a:p>
            <a:pPr algn="l">
              <a:lnSpc>
                <a:spcPts val="4200"/>
              </a:lnSpc>
            </a:pPr>
            <a:r>
              <a:rPr lang="en-US" sz="4000" dirty="0">
                <a:solidFill>
                  <a:srgbClr val="000000"/>
                </a:solidFill>
                <a:latin typeface="Aptos Display" panose="020B0004020202020204" pitchFamily="34" charset="0"/>
                <a:ea typeface="Questrial"/>
                <a:cs typeface="Arial" panose="020B0604020202020204" pitchFamily="34" charset="0"/>
                <a:sym typeface="Questrial"/>
              </a:rPr>
              <a:t>Space to leave any comments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252434" y="518615"/>
            <a:ext cx="11783132" cy="5467241"/>
            <a:chOff x="0" y="-209550"/>
            <a:chExt cx="3561938" cy="1405916"/>
          </a:xfrm>
        </p:grpSpPr>
        <p:sp>
          <p:nvSpPr>
            <p:cNvPr id="3" name="Freeform 3"/>
            <p:cNvSpPr/>
            <p:nvPr/>
          </p:nvSpPr>
          <p:spPr>
            <a:xfrm>
              <a:off x="0" y="0"/>
              <a:ext cx="3561938" cy="979752"/>
            </a:xfrm>
            <a:prstGeom prst="roundRect">
              <a:avLst/>
            </a:prstGeom>
            <a:solidFill>
              <a:srgbClr val="523D73"/>
            </a:solidFill>
          </p:spPr>
          <p:txBody>
            <a:bodyPr/>
            <a:lstStyle/>
            <a:p>
              <a:endParaRPr lang="en-GB"/>
            </a:p>
          </p:txBody>
        </p:sp>
        <p:sp>
          <p:nvSpPr>
            <p:cNvPr id="4" name="TextBox 4"/>
            <p:cNvSpPr txBox="1"/>
            <p:nvPr/>
          </p:nvSpPr>
          <p:spPr>
            <a:xfrm>
              <a:off x="0" y="-209550"/>
              <a:ext cx="3561938" cy="1405916"/>
            </a:xfrm>
            <a:prstGeom prst="rect">
              <a:avLst/>
            </a:prstGeom>
          </p:spPr>
          <p:txBody>
            <a:bodyPr lIns="50800" tIns="50800" rIns="50800" bIns="50800" rtlCol="0" anchor="ctr"/>
            <a:lstStyle/>
            <a:p>
              <a:pPr algn="ctr">
                <a:lnSpc>
                  <a:spcPts val="7699"/>
                </a:lnSpc>
              </a:pPr>
              <a:r>
                <a:rPr lang="en-US" sz="6000" spc="274" dirty="0">
                  <a:solidFill>
                    <a:srgbClr val="FFFFFF"/>
                  </a:solidFill>
                  <a:latin typeface="Aptos Display" panose="020B0004020202020204" pitchFamily="34" charset="0"/>
                  <a:ea typeface="Arial"/>
                  <a:cs typeface="Arial"/>
                  <a:sym typeface="Arial"/>
                </a:rPr>
                <a:t>If you miss your vaccination in school, there are no other ways to get it. </a:t>
              </a:r>
            </a:p>
          </p:txBody>
        </p:sp>
      </p:grpSp>
      <p:grpSp>
        <p:nvGrpSpPr>
          <p:cNvPr id="5" name="Group 5"/>
          <p:cNvGrpSpPr/>
          <p:nvPr/>
        </p:nvGrpSpPr>
        <p:grpSpPr>
          <a:xfrm>
            <a:off x="11943057" y="5425127"/>
            <a:ext cx="5316243" cy="2704653"/>
            <a:chOff x="0" y="-200025"/>
            <a:chExt cx="1607054" cy="817592"/>
          </a:xfrm>
        </p:grpSpPr>
        <p:sp>
          <p:nvSpPr>
            <p:cNvPr id="6" name="Freeform 6"/>
            <p:cNvSpPr/>
            <p:nvPr/>
          </p:nvSpPr>
          <p:spPr>
            <a:xfrm>
              <a:off x="0" y="0"/>
              <a:ext cx="1607054" cy="420097"/>
            </a:xfrm>
            <a:custGeom>
              <a:avLst/>
              <a:gdLst/>
              <a:ahLst/>
              <a:cxnLst/>
              <a:rect l="l" t="t" r="r" b="b"/>
              <a:pathLst>
                <a:path w="1607054" h="420097">
                  <a:moveTo>
                    <a:pt x="74270" y="0"/>
                  </a:moveTo>
                  <a:lnTo>
                    <a:pt x="1532784" y="0"/>
                  </a:lnTo>
                  <a:cubicBezTo>
                    <a:pt x="1552482" y="0"/>
                    <a:pt x="1571372" y="7825"/>
                    <a:pt x="1585301" y="21753"/>
                  </a:cubicBezTo>
                  <a:cubicBezTo>
                    <a:pt x="1599229" y="35682"/>
                    <a:pt x="1607054" y="54572"/>
                    <a:pt x="1607054" y="74270"/>
                  </a:cubicBezTo>
                  <a:lnTo>
                    <a:pt x="1607054" y="345827"/>
                  </a:lnTo>
                  <a:cubicBezTo>
                    <a:pt x="1607054" y="365525"/>
                    <a:pt x="1599229" y="384416"/>
                    <a:pt x="1585301" y="398344"/>
                  </a:cubicBezTo>
                  <a:cubicBezTo>
                    <a:pt x="1571372" y="412273"/>
                    <a:pt x="1552482" y="420097"/>
                    <a:pt x="1532784" y="420097"/>
                  </a:cubicBezTo>
                  <a:lnTo>
                    <a:pt x="74270" y="420097"/>
                  </a:lnTo>
                  <a:cubicBezTo>
                    <a:pt x="33252" y="420097"/>
                    <a:pt x="0" y="386846"/>
                    <a:pt x="0" y="345827"/>
                  </a:cubicBezTo>
                  <a:lnTo>
                    <a:pt x="0" y="74270"/>
                  </a:lnTo>
                  <a:cubicBezTo>
                    <a:pt x="0" y="54572"/>
                    <a:pt x="7825" y="35682"/>
                    <a:pt x="21753" y="21753"/>
                  </a:cubicBezTo>
                  <a:cubicBezTo>
                    <a:pt x="35682" y="7825"/>
                    <a:pt x="54572" y="0"/>
                    <a:pt x="74270" y="0"/>
                  </a:cubicBezTo>
                  <a:close/>
                </a:path>
              </a:pathLst>
            </a:custGeom>
            <a:solidFill>
              <a:srgbClr val="74D99F"/>
            </a:solidFill>
          </p:spPr>
          <p:txBody>
            <a:bodyPr/>
            <a:lstStyle/>
            <a:p>
              <a:endParaRPr lang="en-GB"/>
            </a:p>
          </p:txBody>
        </p:sp>
        <p:sp>
          <p:nvSpPr>
            <p:cNvPr id="7" name="TextBox 7"/>
            <p:cNvSpPr txBox="1"/>
            <p:nvPr/>
          </p:nvSpPr>
          <p:spPr>
            <a:xfrm>
              <a:off x="0" y="-200025"/>
              <a:ext cx="1607054" cy="817592"/>
            </a:xfrm>
            <a:prstGeom prst="rect">
              <a:avLst/>
            </a:prstGeom>
          </p:spPr>
          <p:txBody>
            <a:bodyPr lIns="50800" tIns="50800" rIns="50800" bIns="50800" rtlCol="0" anchor="ctr"/>
            <a:lstStyle/>
            <a:p>
              <a:pPr algn="ctr">
                <a:lnSpc>
                  <a:spcPts val="7000"/>
                </a:lnSpc>
              </a:pPr>
              <a:r>
                <a:rPr lang="en-US" sz="5000" spc="250" dirty="0">
                  <a:solidFill>
                    <a:srgbClr val="FFFFFF"/>
                  </a:solidFill>
                  <a:latin typeface="Aptos Display" panose="020B0004020202020204" pitchFamily="34" charset="0"/>
                  <a:ea typeface="Arial"/>
                  <a:cs typeface="Arial"/>
                  <a:sym typeface="Arial"/>
                </a:rPr>
                <a:t>False!</a:t>
              </a:r>
            </a:p>
          </p:txBody>
        </p:sp>
      </p:grpSp>
      <p:grpSp>
        <p:nvGrpSpPr>
          <p:cNvPr id="8" name="Group 8"/>
          <p:cNvGrpSpPr/>
          <p:nvPr/>
        </p:nvGrpSpPr>
        <p:grpSpPr>
          <a:xfrm>
            <a:off x="1296243" y="5515889"/>
            <a:ext cx="5316243" cy="2704654"/>
            <a:chOff x="0" y="-200025"/>
            <a:chExt cx="1607054" cy="817594"/>
          </a:xfrm>
        </p:grpSpPr>
        <p:sp>
          <p:nvSpPr>
            <p:cNvPr id="9" name="Freeform 9"/>
            <p:cNvSpPr/>
            <p:nvPr/>
          </p:nvSpPr>
          <p:spPr>
            <a:xfrm>
              <a:off x="0" y="0"/>
              <a:ext cx="1607054" cy="443857"/>
            </a:xfrm>
            <a:custGeom>
              <a:avLst/>
              <a:gdLst/>
              <a:ahLst/>
              <a:cxnLst/>
              <a:rect l="l" t="t" r="r" b="b"/>
              <a:pathLst>
                <a:path w="1607054" h="443857">
                  <a:moveTo>
                    <a:pt x="74270" y="0"/>
                  </a:moveTo>
                  <a:lnTo>
                    <a:pt x="1532784" y="0"/>
                  </a:lnTo>
                  <a:cubicBezTo>
                    <a:pt x="1552482" y="0"/>
                    <a:pt x="1571372" y="7825"/>
                    <a:pt x="1585301" y="21753"/>
                  </a:cubicBezTo>
                  <a:cubicBezTo>
                    <a:pt x="1599229" y="35682"/>
                    <a:pt x="1607054" y="54572"/>
                    <a:pt x="1607054" y="74270"/>
                  </a:cubicBezTo>
                  <a:lnTo>
                    <a:pt x="1607054" y="369587"/>
                  </a:lnTo>
                  <a:cubicBezTo>
                    <a:pt x="1607054" y="410605"/>
                    <a:pt x="1573802" y="443857"/>
                    <a:pt x="1532784" y="443857"/>
                  </a:cubicBezTo>
                  <a:lnTo>
                    <a:pt x="74270" y="443857"/>
                  </a:lnTo>
                  <a:cubicBezTo>
                    <a:pt x="54572" y="443857"/>
                    <a:pt x="35682" y="436032"/>
                    <a:pt x="21753" y="422104"/>
                  </a:cubicBezTo>
                  <a:cubicBezTo>
                    <a:pt x="7825" y="408175"/>
                    <a:pt x="0" y="389284"/>
                    <a:pt x="0" y="369587"/>
                  </a:cubicBezTo>
                  <a:lnTo>
                    <a:pt x="0" y="74270"/>
                  </a:lnTo>
                  <a:cubicBezTo>
                    <a:pt x="0" y="54572"/>
                    <a:pt x="7825" y="35682"/>
                    <a:pt x="21753" y="21753"/>
                  </a:cubicBezTo>
                  <a:cubicBezTo>
                    <a:pt x="35682" y="7825"/>
                    <a:pt x="54572" y="0"/>
                    <a:pt x="74270" y="0"/>
                  </a:cubicBezTo>
                  <a:close/>
                </a:path>
              </a:pathLst>
            </a:custGeom>
            <a:solidFill>
              <a:srgbClr val="3181C4"/>
            </a:solidFill>
          </p:spPr>
          <p:txBody>
            <a:bodyPr/>
            <a:lstStyle/>
            <a:p>
              <a:endParaRPr lang="en-GB"/>
            </a:p>
          </p:txBody>
        </p:sp>
        <p:sp>
          <p:nvSpPr>
            <p:cNvPr id="10" name="TextBox 10"/>
            <p:cNvSpPr txBox="1"/>
            <p:nvPr/>
          </p:nvSpPr>
          <p:spPr>
            <a:xfrm>
              <a:off x="0" y="-200025"/>
              <a:ext cx="1607054" cy="817594"/>
            </a:xfrm>
            <a:prstGeom prst="rect">
              <a:avLst/>
            </a:prstGeom>
          </p:spPr>
          <p:txBody>
            <a:bodyPr lIns="50800" tIns="50800" rIns="50800" bIns="50800" rtlCol="0" anchor="ctr"/>
            <a:lstStyle/>
            <a:p>
              <a:pPr algn="ctr">
                <a:lnSpc>
                  <a:spcPts val="7000"/>
                </a:lnSpc>
              </a:pPr>
              <a:r>
                <a:rPr lang="en-US" sz="5000" spc="250" dirty="0">
                  <a:solidFill>
                    <a:srgbClr val="FFFFFF"/>
                  </a:solidFill>
                  <a:latin typeface="Aptos Display" panose="020B0004020202020204" pitchFamily="34" charset="0"/>
                  <a:ea typeface="Arial"/>
                  <a:cs typeface="Arial"/>
                  <a:sym typeface="Arial"/>
                </a:rPr>
                <a:t>True!</a:t>
              </a:r>
            </a:p>
          </p:txBody>
        </p:sp>
      </p:grpSp>
      <p:sp>
        <p:nvSpPr>
          <p:cNvPr id="11" name="Freeform 11"/>
          <p:cNvSpPr/>
          <p:nvPr/>
        </p:nvSpPr>
        <p:spPr>
          <a:xfrm rot="-1479340" flipH="1">
            <a:off x="4293535" y="5025028"/>
            <a:ext cx="2097883" cy="1518343"/>
          </a:xfrm>
          <a:custGeom>
            <a:avLst/>
            <a:gdLst/>
            <a:ahLst/>
            <a:cxnLst/>
            <a:rect l="l" t="t" r="r" b="b"/>
            <a:pathLst>
              <a:path w="2097883" h="1518343">
                <a:moveTo>
                  <a:pt x="2097883" y="0"/>
                </a:moveTo>
                <a:lnTo>
                  <a:pt x="0" y="0"/>
                </a:lnTo>
                <a:lnTo>
                  <a:pt x="0" y="1518343"/>
                </a:lnTo>
                <a:lnTo>
                  <a:pt x="2097883" y="1518343"/>
                </a:lnTo>
                <a:lnTo>
                  <a:pt x="2097883"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2" name="Freeform 12"/>
          <p:cNvSpPr/>
          <p:nvPr/>
        </p:nvSpPr>
        <p:spPr>
          <a:xfrm rot="2135761">
            <a:off x="12257411" y="4794640"/>
            <a:ext cx="2097883" cy="1518343"/>
          </a:xfrm>
          <a:custGeom>
            <a:avLst/>
            <a:gdLst/>
            <a:ahLst/>
            <a:cxnLst/>
            <a:rect l="l" t="t" r="r" b="b"/>
            <a:pathLst>
              <a:path w="2097883" h="1518343">
                <a:moveTo>
                  <a:pt x="0" y="0"/>
                </a:moveTo>
                <a:lnTo>
                  <a:pt x="2097883" y="0"/>
                </a:lnTo>
                <a:lnTo>
                  <a:pt x="2097883" y="1518343"/>
                </a:lnTo>
                <a:lnTo>
                  <a:pt x="0" y="151834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mc:AlternateContent xmlns:mc="http://schemas.openxmlformats.org/markup-compatibility/2006" xmlns:p14="http://schemas.microsoft.com/office/powerpoint/2010/main">
        <mc:Choice Requires="p14">
          <p:contentPart p14:bwMode="auto" r:id="rId5">
            <p14:nvContentPartPr>
              <p14:cNvPr id="32" name="Ink 31">
                <a:extLst>
                  <a:ext uri="{FF2B5EF4-FFF2-40B4-BE49-F238E27FC236}">
                    <a16:creationId xmlns:a16="http://schemas.microsoft.com/office/drawing/2014/main" id="{51EDB13D-3851-7B41-1D77-AE8B8512FA0D}"/>
                  </a:ext>
                </a:extLst>
              </p14:cNvPr>
              <p14:cNvContentPartPr/>
              <p14:nvPr/>
            </p14:nvContentPartPr>
            <p14:xfrm>
              <a:off x="12392700" y="5368440"/>
              <a:ext cx="4366080" cy="2745720"/>
            </p14:xfrm>
          </p:contentPart>
        </mc:Choice>
        <mc:Fallback xmlns="">
          <p:pic>
            <p:nvPicPr>
              <p:cNvPr id="32" name="Ink 31">
                <a:extLst>
                  <a:ext uri="{FF2B5EF4-FFF2-40B4-BE49-F238E27FC236}">
                    <a16:creationId xmlns:a16="http://schemas.microsoft.com/office/drawing/2014/main" id="{51EDB13D-3851-7B41-1D77-AE8B8512FA0D}"/>
                  </a:ext>
                </a:extLst>
              </p:cNvPr>
              <p:cNvPicPr/>
              <p:nvPr/>
            </p:nvPicPr>
            <p:blipFill>
              <a:blip r:embed="rId6"/>
              <a:stretch>
                <a:fillRect/>
              </a:stretch>
            </p:blipFill>
            <p:spPr>
              <a:xfrm>
                <a:off x="12329700" y="5305800"/>
                <a:ext cx="4491720" cy="28713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252434" y="1818356"/>
            <a:ext cx="11783132" cy="3241085"/>
            <a:chOff x="0" y="0"/>
            <a:chExt cx="3561938" cy="979752"/>
          </a:xfrm>
        </p:grpSpPr>
        <p:sp>
          <p:nvSpPr>
            <p:cNvPr id="3" name="Freeform 3"/>
            <p:cNvSpPr/>
            <p:nvPr/>
          </p:nvSpPr>
          <p:spPr>
            <a:xfrm>
              <a:off x="0" y="0"/>
              <a:ext cx="3561938" cy="979752"/>
            </a:xfrm>
            <a:custGeom>
              <a:avLst/>
              <a:gdLst/>
              <a:ahLst/>
              <a:cxnLst/>
              <a:rect l="l" t="t" r="r" b="b"/>
              <a:pathLst>
                <a:path w="3561938" h="979752">
                  <a:moveTo>
                    <a:pt x="33509" y="0"/>
                  </a:moveTo>
                  <a:lnTo>
                    <a:pt x="3528429" y="0"/>
                  </a:lnTo>
                  <a:cubicBezTo>
                    <a:pt x="3546936" y="0"/>
                    <a:pt x="3561938" y="15002"/>
                    <a:pt x="3561938" y="33509"/>
                  </a:cubicBezTo>
                  <a:lnTo>
                    <a:pt x="3561938" y="946243"/>
                  </a:lnTo>
                  <a:cubicBezTo>
                    <a:pt x="3561938" y="964749"/>
                    <a:pt x="3546936" y="979752"/>
                    <a:pt x="3528429" y="979752"/>
                  </a:cubicBezTo>
                  <a:lnTo>
                    <a:pt x="33509" y="979752"/>
                  </a:lnTo>
                  <a:cubicBezTo>
                    <a:pt x="15002" y="979752"/>
                    <a:pt x="0" y="964749"/>
                    <a:pt x="0" y="946243"/>
                  </a:cubicBezTo>
                  <a:lnTo>
                    <a:pt x="0" y="33509"/>
                  </a:lnTo>
                  <a:cubicBezTo>
                    <a:pt x="0" y="15002"/>
                    <a:pt x="15002" y="0"/>
                    <a:pt x="33509" y="0"/>
                  </a:cubicBezTo>
                  <a:close/>
                </a:path>
              </a:pathLst>
            </a:custGeom>
            <a:solidFill>
              <a:srgbClr val="523D73"/>
            </a:solidFill>
          </p:spPr>
          <p:txBody>
            <a:bodyPr/>
            <a:lstStyle/>
            <a:p>
              <a:endParaRPr lang="en-GB"/>
            </a:p>
          </p:txBody>
        </p:sp>
        <p:sp>
          <p:nvSpPr>
            <p:cNvPr id="4" name="TextBox 4"/>
            <p:cNvSpPr txBox="1"/>
            <p:nvPr/>
          </p:nvSpPr>
          <p:spPr>
            <a:xfrm>
              <a:off x="0" y="-209550"/>
              <a:ext cx="3561938" cy="1189302"/>
            </a:xfrm>
            <a:prstGeom prst="rect">
              <a:avLst/>
            </a:prstGeom>
          </p:spPr>
          <p:txBody>
            <a:bodyPr lIns="50800" tIns="50800" rIns="50800" bIns="50800" rtlCol="0" anchor="ctr"/>
            <a:lstStyle/>
            <a:p>
              <a:pPr algn="ctr">
                <a:lnSpc>
                  <a:spcPts val="7699"/>
                </a:lnSpc>
              </a:pPr>
              <a:r>
                <a:rPr lang="en-US" sz="6000" spc="274" dirty="0">
                  <a:solidFill>
                    <a:srgbClr val="FFFFFF"/>
                  </a:solidFill>
                  <a:latin typeface="Aptos Display" panose="020B0004020202020204" pitchFamily="34" charset="0"/>
                  <a:ea typeface="Arial"/>
                  <a:cs typeface="Arial"/>
                  <a:sym typeface="Arial"/>
                </a:rPr>
                <a:t>Only babies can get meningitis.</a:t>
              </a:r>
            </a:p>
          </p:txBody>
        </p:sp>
      </p:grpSp>
      <p:grpSp>
        <p:nvGrpSpPr>
          <p:cNvPr id="5" name="Group 5"/>
          <p:cNvGrpSpPr/>
          <p:nvPr/>
        </p:nvGrpSpPr>
        <p:grpSpPr>
          <a:xfrm>
            <a:off x="11943057" y="5425127"/>
            <a:ext cx="5316243" cy="2636768"/>
            <a:chOff x="0" y="-200025"/>
            <a:chExt cx="1607054" cy="797071"/>
          </a:xfrm>
        </p:grpSpPr>
        <p:sp>
          <p:nvSpPr>
            <p:cNvPr id="6" name="Freeform 6"/>
            <p:cNvSpPr/>
            <p:nvPr/>
          </p:nvSpPr>
          <p:spPr>
            <a:xfrm>
              <a:off x="0" y="0"/>
              <a:ext cx="1607054" cy="420097"/>
            </a:xfrm>
            <a:custGeom>
              <a:avLst/>
              <a:gdLst/>
              <a:ahLst/>
              <a:cxnLst/>
              <a:rect l="l" t="t" r="r" b="b"/>
              <a:pathLst>
                <a:path w="1607054" h="420097">
                  <a:moveTo>
                    <a:pt x="74270" y="0"/>
                  </a:moveTo>
                  <a:lnTo>
                    <a:pt x="1532784" y="0"/>
                  </a:lnTo>
                  <a:cubicBezTo>
                    <a:pt x="1552482" y="0"/>
                    <a:pt x="1571372" y="7825"/>
                    <a:pt x="1585301" y="21753"/>
                  </a:cubicBezTo>
                  <a:cubicBezTo>
                    <a:pt x="1599229" y="35682"/>
                    <a:pt x="1607054" y="54572"/>
                    <a:pt x="1607054" y="74270"/>
                  </a:cubicBezTo>
                  <a:lnTo>
                    <a:pt x="1607054" y="345827"/>
                  </a:lnTo>
                  <a:cubicBezTo>
                    <a:pt x="1607054" y="365525"/>
                    <a:pt x="1599229" y="384416"/>
                    <a:pt x="1585301" y="398344"/>
                  </a:cubicBezTo>
                  <a:cubicBezTo>
                    <a:pt x="1571372" y="412273"/>
                    <a:pt x="1552482" y="420097"/>
                    <a:pt x="1532784" y="420097"/>
                  </a:cubicBezTo>
                  <a:lnTo>
                    <a:pt x="74270" y="420097"/>
                  </a:lnTo>
                  <a:cubicBezTo>
                    <a:pt x="33252" y="420097"/>
                    <a:pt x="0" y="386846"/>
                    <a:pt x="0" y="345827"/>
                  </a:cubicBezTo>
                  <a:lnTo>
                    <a:pt x="0" y="74270"/>
                  </a:lnTo>
                  <a:cubicBezTo>
                    <a:pt x="0" y="54572"/>
                    <a:pt x="7825" y="35682"/>
                    <a:pt x="21753" y="21753"/>
                  </a:cubicBezTo>
                  <a:cubicBezTo>
                    <a:pt x="35682" y="7825"/>
                    <a:pt x="54572" y="0"/>
                    <a:pt x="74270" y="0"/>
                  </a:cubicBezTo>
                  <a:close/>
                </a:path>
              </a:pathLst>
            </a:custGeom>
            <a:solidFill>
              <a:srgbClr val="74D99F"/>
            </a:solidFill>
          </p:spPr>
          <p:txBody>
            <a:bodyPr/>
            <a:lstStyle/>
            <a:p>
              <a:endParaRPr lang="en-GB"/>
            </a:p>
          </p:txBody>
        </p:sp>
        <p:sp>
          <p:nvSpPr>
            <p:cNvPr id="7" name="TextBox 7"/>
            <p:cNvSpPr txBox="1"/>
            <p:nvPr/>
          </p:nvSpPr>
          <p:spPr>
            <a:xfrm>
              <a:off x="0" y="-200025"/>
              <a:ext cx="1607054" cy="797071"/>
            </a:xfrm>
            <a:prstGeom prst="rect">
              <a:avLst/>
            </a:prstGeom>
          </p:spPr>
          <p:txBody>
            <a:bodyPr lIns="50800" tIns="50800" rIns="50800" bIns="50800" rtlCol="0" anchor="ctr"/>
            <a:lstStyle/>
            <a:p>
              <a:pPr algn="ctr">
                <a:lnSpc>
                  <a:spcPts val="7000"/>
                </a:lnSpc>
              </a:pPr>
              <a:r>
                <a:rPr lang="en-US" sz="5000" spc="250" dirty="0">
                  <a:solidFill>
                    <a:srgbClr val="FFFFFF"/>
                  </a:solidFill>
                  <a:latin typeface="Aptos Display" panose="020B0004020202020204" pitchFamily="34" charset="0"/>
                  <a:ea typeface="Arial"/>
                  <a:cs typeface="Arial"/>
                  <a:sym typeface="Arial"/>
                </a:rPr>
                <a:t>False!</a:t>
              </a:r>
            </a:p>
          </p:txBody>
        </p:sp>
      </p:grpSp>
      <p:grpSp>
        <p:nvGrpSpPr>
          <p:cNvPr id="8" name="Group 8"/>
          <p:cNvGrpSpPr/>
          <p:nvPr/>
        </p:nvGrpSpPr>
        <p:grpSpPr>
          <a:xfrm>
            <a:off x="1296243" y="5515889"/>
            <a:ext cx="5316243" cy="2636770"/>
            <a:chOff x="0" y="-200025"/>
            <a:chExt cx="1607054" cy="797073"/>
          </a:xfrm>
        </p:grpSpPr>
        <p:sp>
          <p:nvSpPr>
            <p:cNvPr id="9" name="Freeform 9"/>
            <p:cNvSpPr/>
            <p:nvPr/>
          </p:nvSpPr>
          <p:spPr>
            <a:xfrm>
              <a:off x="0" y="0"/>
              <a:ext cx="1607054" cy="443857"/>
            </a:xfrm>
            <a:custGeom>
              <a:avLst/>
              <a:gdLst/>
              <a:ahLst/>
              <a:cxnLst/>
              <a:rect l="l" t="t" r="r" b="b"/>
              <a:pathLst>
                <a:path w="1607054" h="443857">
                  <a:moveTo>
                    <a:pt x="74270" y="0"/>
                  </a:moveTo>
                  <a:lnTo>
                    <a:pt x="1532784" y="0"/>
                  </a:lnTo>
                  <a:cubicBezTo>
                    <a:pt x="1552482" y="0"/>
                    <a:pt x="1571372" y="7825"/>
                    <a:pt x="1585301" y="21753"/>
                  </a:cubicBezTo>
                  <a:cubicBezTo>
                    <a:pt x="1599229" y="35682"/>
                    <a:pt x="1607054" y="54572"/>
                    <a:pt x="1607054" y="74270"/>
                  </a:cubicBezTo>
                  <a:lnTo>
                    <a:pt x="1607054" y="369587"/>
                  </a:lnTo>
                  <a:cubicBezTo>
                    <a:pt x="1607054" y="410605"/>
                    <a:pt x="1573802" y="443857"/>
                    <a:pt x="1532784" y="443857"/>
                  </a:cubicBezTo>
                  <a:lnTo>
                    <a:pt x="74270" y="443857"/>
                  </a:lnTo>
                  <a:cubicBezTo>
                    <a:pt x="54572" y="443857"/>
                    <a:pt x="35682" y="436032"/>
                    <a:pt x="21753" y="422104"/>
                  </a:cubicBezTo>
                  <a:cubicBezTo>
                    <a:pt x="7825" y="408175"/>
                    <a:pt x="0" y="389284"/>
                    <a:pt x="0" y="369587"/>
                  </a:cubicBezTo>
                  <a:lnTo>
                    <a:pt x="0" y="74270"/>
                  </a:lnTo>
                  <a:cubicBezTo>
                    <a:pt x="0" y="54572"/>
                    <a:pt x="7825" y="35682"/>
                    <a:pt x="21753" y="21753"/>
                  </a:cubicBezTo>
                  <a:cubicBezTo>
                    <a:pt x="35682" y="7825"/>
                    <a:pt x="54572" y="0"/>
                    <a:pt x="74270" y="0"/>
                  </a:cubicBezTo>
                  <a:close/>
                </a:path>
              </a:pathLst>
            </a:custGeom>
            <a:solidFill>
              <a:srgbClr val="3181C4"/>
            </a:solidFill>
          </p:spPr>
          <p:txBody>
            <a:bodyPr/>
            <a:lstStyle/>
            <a:p>
              <a:endParaRPr lang="en-GB"/>
            </a:p>
          </p:txBody>
        </p:sp>
        <p:sp>
          <p:nvSpPr>
            <p:cNvPr id="10" name="TextBox 10"/>
            <p:cNvSpPr txBox="1"/>
            <p:nvPr/>
          </p:nvSpPr>
          <p:spPr>
            <a:xfrm>
              <a:off x="0" y="-200025"/>
              <a:ext cx="1607054" cy="797073"/>
            </a:xfrm>
            <a:prstGeom prst="rect">
              <a:avLst/>
            </a:prstGeom>
          </p:spPr>
          <p:txBody>
            <a:bodyPr lIns="50800" tIns="50800" rIns="50800" bIns="50800" rtlCol="0" anchor="ctr"/>
            <a:lstStyle/>
            <a:p>
              <a:pPr algn="ctr">
                <a:lnSpc>
                  <a:spcPts val="7000"/>
                </a:lnSpc>
              </a:pPr>
              <a:r>
                <a:rPr lang="en-US" sz="5000" spc="250" dirty="0">
                  <a:solidFill>
                    <a:srgbClr val="FFFFFF"/>
                  </a:solidFill>
                  <a:latin typeface="Aptos Display" panose="020B0004020202020204" pitchFamily="34" charset="0"/>
                  <a:ea typeface="Arial"/>
                  <a:cs typeface="Arial"/>
                  <a:sym typeface="Arial"/>
                </a:rPr>
                <a:t>True!</a:t>
              </a:r>
            </a:p>
          </p:txBody>
        </p:sp>
      </p:grpSp>
      <p:sp>
        <p:nvSpPr>
          <p:cNvPr id="11" name="Freeform 11"/>
          <p:cNvSpPr/>
          <p:nvPr/>
        </p:nvSpPr>
        <p:spPr>
          <a:xfrm rot="-1479340" flipH="1">
            <a:off x="4293535" y="5025028"/>
            <a:ext cx="2097883" cy="1518343"/>
          </a:xfrm>
          <a:custGeom>
            <a:avLst/>
            <a:gdLst/>
            <a:ahLst/>
            <a:cxnLst/>
            <a:rect l="l" t="t" r="r" b="b"/>
            <a:pathLst>
              <a:path w="2097883" h="1518343">
                <a:moveTo>
                  <a:pt x="2097883" y="0"/>
                </a:moveTo>
                <a:lnTo>
                  <a:pt x="0" y="0"/>
                </a:lnTo>
                <a:lnTo>
                  <a:pt x="0" y="1518343"/>
                </a:lnTo>
                <a:lnTo>
                  <a:pt x="2097883" y="1518343"/>
                </a:lnTo>
                <a:lnTo>
                  <a:pt x="2097883"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2" name="Freeform 12"/>
          <p:cNvSpPr/>
          <p:nvPr/>
        </p:nvSpPr>
        <p:spPr>
          <a:xfrm rot="2135761">
            <a:off x="12257411" y="4794640"/>
            <a:ext cx="2097883" cy="1518343"/>
          </a:xfrm>
          <a:custGeom>
            <a:avLst/>
            <a:gdLst/>
            <a:ahLst/>
            <a:cxnLst/>
            <a:rect l="l" t="t" r="r" b="b"/>
            <a:pathLst>
              <a:path w="2097883" h="1518343">
                <a:moveTo>
                  <a:pt x="0" y="0"/>
                </a:moveTo>
                <a:lnTo>
                  <a:pt x="2097883" y="0"/>
                </a:lnTo>
                <a:lnTo>
                  <a:pt x="2097883" y="1518343"/>
                </a:lnTo>
                <a:lnTo>
                  <a:pt x="0" y="151834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mc:AlternateContent xmlns:mc="http://schemas.openxmlformats.org/markup-compatibility/2006" xmlns:p14="http://schemas.microsoft.com/office/powerpoint/2010/main">
        <mc:Choice Requires="p14">
          <p:contentPart p14:bwMode="auto" r:id="rId5">
            <p14:nvContentPartPr>
              <p14:cNvPr id="30" name="Ink 29">
                <a:extLst>
                  <a:ext uri="{FF2B5EF4-FFF2-40B4-BE49-F238E27FC236}">
                    <a16:creationId xmlns:a16="http://schemas.microsoft.com/office/drawing/2014/main" id="{7BF4FA1D-A95E-EA25-B3DB-FB5D396CB9B5}"/>
                  </a:ext>
                </a:extLst>
              </p14:cNvPr>
              <p14:cNvContentPartPr/>
              <p14:nvPr/>
            </p14:nvContentPartPr>
            <p14:xfrm>
              <a:off x="11775300" y="5460240"/>
              <a:ext cx="5040720" cy="2909880"/>
            </p14:xfrm>
          </p:contentPart>
        </mc:Choice>
        <mc:Fallback xmlns="">
          <p:pic>
            <p:nvPicPr>
              <p:cNvPr id="30" name="Ink 29">
                <a:extLst>
                  <a:ext uri="{FF2B5EF4-FFF2-40B4-BE49-F238E27FC236}">
                    <a16:creationId xmlns:a16="http://schemas.microsoft.com/office/drawing/2014/main" id="{7BF4FA1D-A95E-EA25-B3DB-FB5D396CB9B5}"/>
                  </a:ext>
                </a:extLst>
              </p:cNvPr>
              <p:cNvPicPr/>
              <p:nvPr/>
            </p:nvPicPr>
            <p:blipFill>
              <a:blip r:embed="rId6"/>
              <a:stretch>
                <a:fillRect/>
              </a:stretch>
            </p:blipFill>
            <p:spPr>
              <a:xfrm>
                <a:off x="11712300" y="5397600"/>
                <a:ext cx="5166360" cy="30355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252434" y="1125151"/>
            <a:ext cx="11783132" cy="4289769"/>
            <a:chOff x="0" y="-209550"/>
            <a:chExt cx="3561938" cy="1296760"/>
          </a:xfrm>
        </p:grpSpPr>
        <p:sp>
          <p:nvSpPr>
            <p:cNvPr id="3" name="Freeform 3"/>
            <p:cNvSpPr/>
            <p:nvPr/>
          </p:nvSpPr>
          <p:spPr>
            <a:xfrm>
              <a:off x="0" y="0"/>
              <a:ext cx="3561938" cy="979752"/>
            </a:xfrm>
            <a:custGeom>
              <a:avLst/>
              <a:gdLst/>
              <a:ahLst/>
              <a:cxnLst/>
              <a:rect l="l" t="t" r="r" b="b"/>
              <a:pathLst>
                <a:path w="3561938" h="979752">
                  <a:moveTo>
                    <a:pt x="33509" y="0"/>
                  </a:moveTo>
                  <a:lnTo>
                    <a:pt x="3528429" y="0"/>
                  </a:lnTo>
                  <a:cubicBezTo>
                    <a:pt x="3546936" y="0"/>
                    <a:pt x="3561938" y="15002"/>
                    <a:pt x="3561938" y="33509"/>
                  </a:cubicBezTo>
                  <a:lnTo>
                    <a:pt x="3561938" y="946243"/>
                  </a:lnTo>
                  <a:cubicBezTo>
                    <a:pt x="3561938" y="964749"/>
                    <a:pt x="3546936" y="979752"/>
                    <a:pt x="3528429" y="979752"/>
                  </a:cubicBezTo>
                  <a:lnTo>
                    <a:pt x="33509" y="979752"/>
                  </a:lnTo>
                  <a:cubicBezTo>
                    <a:pt x="15002" y="979752"/>
                    <a:pt x="0" y="964749"/>
                    <a:pt x="0" y="946243"/>
                  </a:cubicBezTo>
                  <a:lnTo>
                    <a:pt x="0" y="33509"/>
                  </a:lnTo>
                  <a:cubicBezTo>
                    <a:pt x="0" y="15002"/>
                    <a:pt x="15002" y="0"/>
                    <a:pt x="33509" y="0"/>
                  </a:cubicBezTo>
                  <a:close/>
                </a:path>
              </a:pathLst>
            </a:custGeom>
            <a:solidFill>
              <a:srgbClr val="523D73"/>
            </a:solidFill>
          </p:spPr>
          <p:txBody>
            <a:bodyPr/>
            <a:lstStyle/>
            <a:p>
              <a:endParaRPr lang="en-GB"/>
            </a:p>
          </p:txBody>
        </p:sp>
        <p:sp>
          <p:nvSpPr>
            <p:cNvPr id="4" name="TextBox 4"/>
            <p:cNvSpPr txBox="1"/>
            <p:nvPr/>
          </p:nvSpPr>
          <p:spPr>
            <a:xfrm>
              <a:off x="0" y="-209550"/>
              <a:ext cx="3561938" cy="1296760"/>
            </a:xfrm>
            <a:prstGeom prst="rect">
              <a:avLst/>
            </a:prstGeom>
          </p:spPr>
          <p:txBody>
            <a:bodyPr lIns="50800" tIns="50800" rIns="50800" bIns="50800" rtlCol="0" anchor="ctr"/>
            <a:lstStyle/>
            <a:p>
              <a:pPr algn="ctr">
                <a:lnSpc>
                  <a:spcPts val="7699"/>
                </a:lnSpc>
              </a:pPr>
              <a:r>
                <a:rPr lang="en-US" sz="6000" spc="274" dirty="0">
                  <a:solidFill>
                    <a:srgbClr val="FFFFFF"/>
                  </a:solidFill>
                  <a:latin typeface="Aptos Display" panose="020B0004020202020204" pitchFamily="34" charset="0"/>
                  <a:ea typeface="Arial"/>
                  <a:cs typeface="Arial"/>
                  <a:sym typeface="Arial"/>
                </a:rPr>
                <a:t>One vaccination can protect me against all diseases.</a:t>
              </a:r>
            </a:p>
          </p:txBody>
        </p:sp>
      </p:grpSp>
      <p:grpSp>
        <p:nvGrpSpPr>
          <p:cNvPr id="5" name="Group 5"/>
          <p:cNvGrpSpPr/>
          <p:nvPr/>
        </p:nvGrpSpPr>
        <p:grpSpPr>
          <a:xfrm>
            <a:off x="11943057" y="5425127"/>
            <a:ext cx="5316243" cy="2685334"/>
            <a:chOff x="0" y="-200025"/>
            <a:chExt cx="1607054" cy="811752"/>
          </a:xfrm>
        </p:grpSpPr>
        <p:sp>
          <p:nvSpPr>
            <p:cNvPr id="6" name="Freeform 6"/>
            <p:cNvSpPr/>
            <p:nvPr/>
          </p:nvSpPr>
          <p:spPr>
            <a:xfrm>
              <a:off x="0" y="0"/>
              <a:ext cx="1607054" cy="420097"/>
            </a:xfrm>
            <a:custGeom>
              <a:avLst/>
              <a:gdLst/>
              <a:ahLst/>
              <a:cxnLst/>
              <a:rect l="l" t="t" r="r" b="b"/>
              <a:pathLst>
                <a:path w="1607054" h="420097">
                  <a:moveTo>
                    <a:pt x="74270" y="0"/>
                  </a:moveTo>
                  <a:lnTo>
                    <a:pt x="1532784" y="0"/>
                  </a:lnTo>
                  <a:cubicBezTo>
                    <a:pt x="1552482" y="0"/>
                    <a:pt x="1571372" y="7825"/>
                    <a:pt x="1585301" y="21753"/>
                  </a:cubicBezTo>
                  <a:cubicBezTo>
                    <a:pt x="1599229" y="35682"/>
                    <a:pt x="1607054" y="54572"/>
                    <a:pt x="1607054" y="74270"/>
                  </a:cubicBezTo>
                  <a:lnTo>
                    <a:pt x="1607054" y="345827"/>
                  </a:lnTo>
                  <a:cubicBezTo>
                    <a:pt x="1607054" y="365525"/>
                    <a:pt x="1599229" y="384416"/>
                    <a:pt x="1585301" y="398344"/>
                  </a:cubicBezTo>
                  <a:cubicBezTo>
                    <a:pt x="1571372" y="412273"/>
                    <a:pt x="1552482" y="420097"/>
                    <a:pt x="1532784" y="420097"/>
                  </a:cubicBezTo>
                  <a:lnTo>
                    <a:pt x="74270" y="420097"/>
                  </a:lnTo>
                  <a:cubicBezTo>
                    <a:pt x="33252" y="420097"/>
                    <a:pt x="0" y="386846"/>
                    <a:pt x="0" y="345827"/>
                  </a:cubicBezTo>
                  <a:lnTo>
                    <a:pt x="0" y="74270"/>
                  </a:lnTo>
                  <a:cubicBezTo>
                    <a:pt x="0" y="54572"/>
                    <a:pt x="7825" y="35682"/>
                    <a:pt x="21753" y="21753"/>
                  </a:cubicBezTo>
                  <a:cubicBezTo>
                    <a:pt x="35682" y="7825"/>
                    <a:pt x="54572" y="0"/>
                    <a:pt x="74270" y="0"/>
                  </a:cubicBezTo>
                  <a:close/>
                </a:path>
              </a:pathLst>
            </a:custGeom>
            <a:solidFill>
              <a:srgbClr val="74D99F"/>
            </a:solidFill>
          </p:spPr>
          <p:txBody>
            <a:bodyPr/>
            <a:lstStyle/>
            <a:p>
              <a:endParaRPr lang="en-GB"/>
            </a:p>
          </p:txBody>
        </p:sp>
        <p:sp>
          <p:nvSpPr>
            <p:cNvPr id="7" name="TextBox 7"/>
            <p:cNvSpPr txBox="1"/>
            <p:nvPr/>
          </p:nvSpPr>
          <p:spPr>
            <a:xfrm>
              <a:off x="0" y="-200025"/>
              <a:ext cx="1607054" cy="811752"/>
            </a:xfrm>
            <a:prstGeom prst="rect">
              <a:avLst/>
            </a:prstGeom>
          </p:spPr>
          <p:txBody>
            <a:bodyPr lIns="50800" tIns="50800" rIns="50800" bIns="50800" rtlCol="0" anchor="ctr"/>
            <a:lstStyle/>
            <a:p>
              <a:pPr algn="ctr">
                <a:lnSpc>
                  <a:spcPts val="7000"/>
                </a:lnSpc>
              </a:pPr>
              <a:r>
                <a:rPr lang="en-US" sz="5000" spc="250" dirty="0">
                  <a:solidFill>
                    <a:srgbClr val="FFFFFF"/>
                  </a:solidFill>
                  <a:latin typeface="Aptos Display" panose="020B0004020202020204" pitchFamily="34" charset="0"/>
                  <a:ea typeface="Arial"/>
                  <a:cs typeface="Arial"/>
                  <a:sym typeface="Arial"/>
                </a:rPr>
                <a:t>False!</a:t>
              </a:r>
            </a:p>
          </p:txBody>
        </p:sp>
      </p:grpSp>
      <p:grpSp>
        <p:nvGrpSpPr>
          <p:cNvPr id="8" name="Group 8"/>
          <p:cNvGrpSpPr/>
          <p:nvPr/>
        </p:nvGrpSpPr>
        <p:grpSpPr>
          <a:xfrm>
            <a:off x="1296243" y="5515889"/>
            <a:ext cx="5316243" cy="2685335"/>
            <a:chOff x="0" y="-200025"/>
            <a:chExt cx="1607054" cy="811754"/>
          </a:xfrm>
        </p:grpSpPr>
        <p:sp>
          <p:nvSpPr>
            <p:cNvPr id="9" name="Freeform 9"/>
            <p:cNvSpPr/>
            <p:nvPr/>
          </p:nvSpPr>
          <p:spPr>
            <a:xfrm>
              <a:off x="0" y="0"/>
              <a:ext cx="1607054" cy="443857"/>
            </a:xfrm>
            <a:custGeom>
              <a:avLst/>
              <a:gdLst/>
              <a:ahLst/>
              <a:cxnLst/>
              <a:rect l="l" t="t" r="r" b="b"/>
              <a:pathLst>
                <a:path w="1607054" h="443857">
                  <a:moveTo>
                    <a:pt x="74270" y="0"/>
                  </a:moveTo>
                  <a:lnTo>
                    <a:pt x="1532784" y="0"/>
                  </a:lnTo>
                  <a:cubicBezTo>
                    <a:pt x="1552482" y="0"/>
                    <a:pt x="1571372" y="7825"/>
                    <a:pt x="1585301" y="21753"/>
                  </a:cubicBezTo>
                  <a:cubicBezTo>
                    <a:pt x="1599229" y="35682"/>
                    <a:pt x="1607054" y="54572"/>
                    <a:pt x="1607054" y="74270"/>
                  </a:cubicBezTo>
                  <a:lnTo>
                    <a:pt x="1607054" y="369587"/>
                  </a:lnTo>
                  <a:cubicBezTo>
                    <a:pt x="1607054" y="410605"/>
                    <a:pt x="1573802" y="443857"/>
                    <a:pt x="1532784" y="443857"/>
                  </a:cubicBezTo>
                  <a:lnTo>
                    <a:pt x="74270" y="443857"/>
                  </a:lnTo>
                  <a:cubicBezTo>
                    <a:pt x="54572" y="443857"/>
                    <a:pt x="35682" y="436032"/>
                    <a:pt x="21753" y="422104"/>
                  </a:cubicBezTo>
                  <a:cubicBezTo>
                    <a:pt x="7825" y="408175"/>
                    <a:pt x="0" y="389284"/>
                    <a:pt x="0" y="369587"/>
                  </a:cubicBezTo>
                  <a:lnTo>
                    <a:pt x="0" y="74270"/>
                  </a:lnTo>
                  <a:cubicBezTo>
                    <a:pt x="0" y="54572"/>
                    <a:pt x="7825" y="35682"/>
                    <a:pt x="21753" y="21753"/>
                  </a:cubicBezTo>
                  <a:cubicBezTo>
                    <a:pt x="35682" y="7825"/>
                    <a:pt x="54572" y="0"/>
                    <a:pt x="74270" y="0"/>
                  </a:cubicBezTo>
                  <a:close/>
                </a:path>
              </a:pathLst>
            </a:custGeom>
            <a:solidFill>
              <a:srgbClr val="3181C4"/>
            </a:solidFill>
          </p:spPr>
          <p:txBody>
            <a:bodyPr/>
            <a:lstStyle/>
            <a:p>
              <a:endParaRPr lang="en-GB"/>
            </a:p>
          </p:txBody>
        </p:sp>
        <p:sp>
          <p:nvSpPr>
            <p:cNvPr id="10" name="TextBox 10"/>
            <p:cNvSpPr txBox="1"/>
            <p:nvPr/>
          </p:nvSpPr>
          <p:spPr>
            <a:xfrm>
              <a:off x="0" y="-200025"/>
              <a:ext cx="1607054" cy="811754"/>
            </a:xfrm>
            <a:prstGeom prst="rect">
              <a:avLst/>
            </a:prstGeom>
          </p:spPr>
          <p:txBody>
            <a:bodyPr lIns="50800" tIns="50800" rIns="50800" bIns="50800" rtlCol="0" anchor="ctr"/>
            <a:lstStyle/>
            <a:p>
              <a:pPr algn="ctr">
                <a:lnSpc>
                  <a:spcPts val="7000"/>
                </a:lnSpc>
              </a:pPr>
              <a:r>
                <a:rPr lang="en-US" sz="5000" spc="250" dirty="0">
                  <a:solidFill>
                    <a:srgbClr val="FFFFFF"/>
                  </a:solidFill>
                  <a:latin typeface="Aptos Display" panose="020B0004020202020204" pitchFamily="34" charset="0"/>
                  <a:ea typeface="Arial"/>
                  <a:cs typeface="Arial"/>
                  <a:sym typeface="Arial"/>
                </a:rPr>
                <a:t>True!</a:t>
              </a:r>
            </a:p>
          </p:txBody>
        </p:sp>
      </p:grpSp>
      <p:sp>
        <p:nvSpPr>
          <p:cNvPr id="11" name="Freeform 11"/>
          <p:cNvSpPr/>
          <p:nvPr/>
        </p:nvSpPr>
        <p:spPr>
          <a:xfrm rot="-1479340" flipH="1">
            <a:off x="4293535" y="5025028"/>
            <a:ext cx="2097883" cy="1518343"/>
          </a:xfrm>
          <a:custGeom>
            <a:avLst/>
            <a:gdLst/>
            <a:ahLst/>
            <a:cxnLst/>
            <a:rect l="l" t="t" r="r" b="b"/>
            <a:pathLst>
              <a:path w="2097883" h="1518343">
                <a:moveTo>
                  <a:pt x="2097883" y="0"/>
                </a:moveTo>
                <a:lnTo>
                  <a:pt x="0" y="0"/>
                </a:lnTo>
                <a:lnTo>
                  <a:pt x="0" y="1518343"/>
                </a:lnTo>
                <a:lnTo>
                  <a:pt x="2097883" y="1518343"/>
                </a:lnTo>
                <a:lnTo>
                  <a:pt x="2097883"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2" name="Freeform 12"/>
          <p:cNvSpPr/>
          <p:nvPr/>
        </p:nvSpPr>
        <p:spPr>
          <a:xfrm rot="2135761">
            <a:off x="12257411" y="4794640"/>
            <a:ext cx="2097883" cy="1518343"/>
          </a:xfrm>
          <a:custGeom>
            <a:avLst/>
            <a:gdLst/>
            <a:ahLst/>
            <a:cxnLst/>
            <a:rect l="l" t="t" r="r" b="b"/>
            <a:pathLst>
              <a:path w="2097883" h="1518343">
                <a:moveTo>
                  <a:pt x="0" y="0"/>
                </a:moveTo>
                <a:lnTo>
                  <a:pt x="2097883" y="0"/>
                </a:lnTo>
                <a:lnTo>
                  <a:pt x="2097883" y="1518343"/>
                </a:lnTo>
                <a:lnTo>
                  <a:pt x="0" y="151834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mc:AlternateContent xmlns:mc="http://schemas.openxmlformats.org/markup-compatibility/2006" xmlns:p14="http://schemas.microsoft.com/office/powerpoint/2010/main">
        <mc:Choice Requires="p14">
          <p:contentPart p14:bwMode="auto" r:id="rId5">
            <p14:nvContentPartPr>
              <p14:cNvPr id="30" name="Ink 29">
                <a:extLst>
                  <a:ext uri="{FF2B5EF4-FFF2-40B4-BE49-F238E27FC236}">
                    <a16:creationId xmlns:a16="http://schemas.microsoft.com/office/drawing/2014/main" id="{57640E74-8856-4FC6-DEE7-D1B0EFD231F4}"/>
                  </a:ext>
                </a:extLst>
              </p14:cNvPr>
              <p14:cNvContentPartPr/>
              <p14:nvPr/>
            </p14:nvContentPartPr>
            <p14:xfrm>
              <a:off x="11541300" y="5023200"/>
              <a:ext cx="5569200" cy="3623760"/>
            </p14:xfrm>
          </p:contentPart>
        </mc:Choice>
        <mc:Fallback xmlns="">
          <p:pic>
            <p:nvPicPr>
              <p:cNvPr id="30" name="Ink 29">
                <a:extLst>
                  <a:ext uri="{FF2B5EF4-FFF2-40B4-BE49-F238E27FC236}">
                    <a16:creationId xmlns:a16="http://schemas.microsoft.com/office/drawing/2014/main" id="{57640E74-8856-4FC6-DEE7-D1B0EFD231F4}"/>
                  </a:ext>
                </a:extLst>
              </p:cNvPr>
              <p:cNvPicPr/>
              <p:nvPr/>
            </p:nvPicPr>
            <p:blipFill>
              <a:blip r:embed="rId6"/>
              <a:stretch>
                <a:fillRect/>
              </a:stretch>
            </p:blipFill>
            <p:spPr>
              <a:xfrm>
                <a:off x="11478300" y="4960560"/>
                <a:ext cx="5694840" cy="37494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252434" y="1125151"/>
            <a:ext cx="12368566" cy="4390737"/>
            <a:chOff x="0" y="-209550"/>
            <a:chExt cx="3561938" cy="1327282"/>
          </a:xfrm>
        </p:grpSpPr>
        <p:sp>
          <p:nvSpPr>
            <p:cNvPr id="3" name="Freeform 3"/>
            <p:cNvSpPr/>
            <p:nvPr/>
          </p:nvSpPr>
          <p:spPr>
            <a:xfrm>
              <a:off x="0" y="0"/>
              <a:ext cx="3561938" cy="979752"/>
            </a:xfrm>
            <a:custGeom>
              <a:avLst/>
              <a:gdLst/>
              <a:ahLst/>
              <a:cxnLst/>
              <a:rect l="l" t="t" r="r" b="b"/>
              <a:pathLst>
                <a:path w="3561938" h="979752">
                  <a:moveTo>
                    <a:pt x="33509" y="0"/>
                  </a:moveTo>
                  <a:lnTo>
                    <a:pt x="3528429" y="0"/>
                  </a:lnTo>
                  <a:cubicBezTo>
                    <a:pt x="3546936" y="0"/>
                    <a:pt x="3561938" y="15002"/>
                    <a:pt x="3561938" y="33509"/>
                  </a:cubicBezTo>
                  <a:lnTo>
                    <a:pt x="3561938" y="946243"/>
                  </a:lnTo>
                  <a:cubicBezTo>
                    <a:pt x="3561938" y="964749"/>
                    <a:pt x="3546936" y="979752"/>
                    <a:pt x="3528429" y="979752"/>
                  </a:cubicBezTo>
                  <a:lnTo>
                    <a:pt x="33509" y="979752"/>
                  </a:lnTo>
                  <a:cubicBezTo>
                    <a:pt x="15002" y="979752"/>
                    <a:pt x="0" y="964749"/>
                    <a:pt x="0" y="946243"/>
                  </a:cubicBezTo>
                  <a:lnTo>
                    <a:pt x="0" y="33509"/>
                  </a:lnTo>
                  <a:cubicBezTo>
                    <a:pt x="0" y="15002"/>
                    <a:pt x="15002" y="0"/>
                    <a:pt x="33509" y="0"/>
                  </a:cubicBezTo>
                  <a:close/>
                </a:path>
              </a:pathLst>
            </a:custGeom>
            <a:solidFill>
              <a:srgbClr val="523D73"/>
            </a:solidFill>
          </p:spPr>
          <p:txBody>
            <a:bodyPr/>
            <a:lstStyle/>
            <a:p>
              <a:endParaRPr lang="en-GB"/>
            </a:p>
          </p:txBody>
        </p:sp>
        <p:sp>
          <p:nvSpPr>
            <p:cNvPr id="4" name="TextBox 4"/>
            <p:cNvSpPr txBox="1"/>
            <p:nvPr/>
          </p:nvSpPr>
          <p:spPr>
            <a:xfrm>
              <a:off x="0" y="-209550"/>
              <a:ext cx="3561938" cy="1327282"/>
            </a:xfrm>
            <a:prstGeom prst="rect">
              <a:avLst/>
            </a:prstGeom>
          </p:spPr>
          <p:txBody>
            <a:bodyPr lIns="50800" tIns="50800" rIns="50800" bIns="50800" rtlCol="0" anchor="ctr"/>
            <a:lstStyle/>
            <a:p>
              <a:pPr algn="ctr">
                <a:lnSpc>
                  <a:spcPts val="7699"/>
                </a:lnSpc>
              </a:pPr>
              <a:r>
                <a:rPr lang="en-US" sz="6000" spc="274" dirty="0">
                  <a:solidFill>
                    <a:srgbClr val="FFFFFF"/>
                  </a:solidFill>
                  <a:latin typeface="Aptos Display" panose="020B0004020202020204" pitchFamily="34" charset="0"/>
                  <a:ea typeface="Arial"/>
                  <a:cs typeface="Arial"/>
                  <a:sym typeface="Arial"/>
                </a:rPr>
                <a:t>If I get vaccinated, I can help stop the spread of disease to others.</a:t>
              </a:r>
            </a:p>
          </p:txBody>
        </p:sp>
      </p:grpSp>
      <p:grpSp>
        <p:nvGrpSpPr>
          <p:cNvPr id="5" name="Group 5"/>
          <p:cNvGrpSpPr/>
          <p:nvPr/>
        </p:nvGrpSpPr>
        <p:grpSpPr>
          <a:xfrm>
            <a:off x="11943057" y="5425127"/>
            <a:ext cx="5316243" cy="2598348"/>
            <a:chOff x="0" y="-200025"/>
            <a:chExt cx="1607054" cy="785457"/>
          </a:xfrm>
        </p:grpSpPr>
        <p:sp>
          <p:nvSpPr>
            <p:cNvPr id="6" name="Freeform 6"/>
            <p:cNvSpPr/>
            <p:nvPr/>
          </p:nvSpPr>
          <p:spPr>
            <a:xfrm>
              <a:off x="0" y="0"/>
              <a:ext cx="1607054" cy="420097"/>
            </a:xfrm>
            <a:custGeom>
              <a:avLst/>
              <a:gdLst/>
              <a:ahLst/>
              <a:cxnLst/>
              <a:rect l="l" t="t" r="r" b="b"/>
              <a:pathLst>
                <a:path w="1607054" h="420097">
                  <a:moveTo>
                    <a:pt x="74270" y="0"/>
                  </a:moveTo>
                  <a:lnTo>
                    <a:pt x="1532784" y="0"/>
                  </a:lnTo>
                  <a:cubicBezTo>
                    <a:pt x="1552482" y="0"/>
                    <a:pt x="1571372" y="7825"/>
                    <a:pt x="1585301" y="21753"/>
                  </a:cubicBezTo>
                  <a:cubicBezTo>
                    <a:pt x="1599229" y="35682"/>
                    <a:pt x="1607054" y="54572"/>
                    <a:pt x="1607054" y="74270"/>
                  </a:cubicBezTo>
                  <a:lnTo>
                    <a:pt x="1607054" y="345827"/>
                  </a:lnTo>
                  <a:cubicBezTo>
                    <a:pt x="1607054" y="365525"/>
                    <a:pt x="1599229" y="384416"/>
                    <a:pt x="1585301" y="398344"/>
                  </a:cubicBezTo>
                  <a:cubicBezTo>
                    <a:pt x="1571372" y="412273"/>
                    <a:pt x="1552482" y="420097"/>
                    <a:pt x="1532784" y="420097"/>
                  </a:cubicBezTo>
                  <a:lnTo>
                    <a:pt x="74270" y="420097"/>
                  </a:lnTo>
                  <a:cubicBezTo>
                    <a:pt x="33252" y="420097"/>
                    <a:pt x="0" y="386846"/>
                    <a:pt x="0" y="345827"/>
                  </a:cubicBezTo>
                  <a:lnTo>
                    <a:pt x="0" y="74270"/>
                  </a:lnTo>
                  <a:cubicBezTo>
                    <a:pt x="0" y="54572"/>
                    <a:pt x="7825" y="35682"/>
                    <a:pt x="21753" y="21753"/>
                  </a:cubicBezTo>
                  <a:cubicBezTo>
                    <a:pt x="35682" y="7825"/>
                    <a:pt x="54572" y="0"/>
                    <a:pt x="74270" y="0"/>
                  </a:cubicBezTo>
                  <a:close/>
                </a:path>
              </a:pathLst>
            </a:custGeom>
            <a:solidFill>
              <a:srgbClr val="74D99F"/>
            </a:solidFill>
          </p:spPr>
          <p:txBody>
            <a:bodyPr/>
            <a:lstStyle/>
            <a:p>
              <a:endParaRPr lang="en-GB"/>
            </a:p>
          </p:txBody>
        </p:sp>
        <p:sp>
          <p:nvSpPr>
            <p:cNvPr id="7" name="TextBox 7"/>
            <p:cNvSpPr txBox="1"/>
            <p:nvPr/>
          </p:nvSpPr>
          <p:spPr>
            <a:xfrm>
              <a:off x="0" y="-200025"/>
              <a:ext cx="1607054" cy="785457"/>
            </a:xfrm>
            <a:prstGeom prst="rect">
              <a:avLst/>
            </a:prstGeom>
          </p:spPr>
          <p:txBody>
            <a:bodyPr lIns="50800" tIns="50800" rIns="50800" bIns="50800" rtlCol="0" anchor="ctr"/>
            <a:lstStyle/>
            <a:p>
              <a:pPr algn="ctr">
                <a:lnSpc>
                  <a:spcPts val="7000"/>
                </a:lnSpc>
              </a:pPr>
              <a:r>
                <a:rPr lang="en-US" sz="5000" spc="250" dirty="0">
                  <a:solidFill>
                    <a:srgbClr val="FFFFFF"/>
                  </a:solidFill>
                  <a:latin typeface="Aptos Display" panose="020B0004020202020204" pitchFamily="34" charset="0"/>
                  <a:ea typeface="Arial"/>
                  <a:cs typeface="Arial"/>
                  <a:sym typeface="Arial"/>
                </a:rPr>
                <a:t>False!</a:t>
              </a:r>
            </a:p>
          </p:txBody>
        </p:sp>
      </p:grpSp>
      <p:grpSp>
        <p:nvGrpSpPr>
          <p:cNvPr id="8" name="Group 8"/>
          <p:cNvGrpSpPr/>
          <p:nvPr/>
        </p:nvGrpSpPr>
        <p:grpSpPr>
          <a:xfrm>
            <a:off x="1296243" y="5515889"/>
            <a:ext cx="5316243" cy="2753028"/>
            <a:chOff x="0" y="-200025"/>
            <a:chExt cx="1607054" cy="832217"/>
          </a:xfrm>
        </p:grpSpPr>
        <p:sp>
          <p:nvSpPr>
            <p:cNvPr id="9" name="Freeform 9"/>
            <p:cNvSpPr/>
            <p:nvPr/>
          </p:nvSpPr>
          <p:spPr>
            <a:xfrm>
              <a:off x="0" y="0"/>
              <a:ext cx="1607054" cy="443857"/>
            </a:xfrm>
            <a:custGeom>
              <a:avLst/>
              <a:gdLst/>
              <a:ahLst/>
              <a:cxnLst/>
              <a:rect l="l" t="t" r="r" b="b"/>
              <a:pathLst>
                <a:path w="1607054" h="443857">
                  <a:moveTo>
                    <a:pt x="74270" y="0"/>
                  </a:moveTo>
                  <a:lnTo>
                    <a:pt x="1532784" y="0"/>
                  </a:lnTo>
                  <a:cubicBezTo>
                    <a:pt x="1552482" y="0"/>
                    <a:pt x="1571372" y="7825"/>
                    <a:pt x="1585301" y="21753"/>
                  </a:cubicBezTo>
                  <a:cubicBezTo>
                    <a:pt x="1599229" y="35682"/>
                    <a:pt x="1607054" y="54572"/>
                    <a:pt x="1607054" y="74270"/>
                  </a:cubicBezTo>
                  <a:lnTo>
                    <a:pt x="1607054" y="369587"/>
                  </a:lnTo>
                  <a:cubicBezTo>
                    <a:pt x="1607054" y="410605"/>
                    <a:pt x="1573802" y="443857"/>
                    <a:pt x="1532784" y="443857"/>
                  </a:cubicBezTo>
                  <a:lnTo>
                    <a:pt x="74270" y="443857"/>
                  </a:lnTo>
                  <a:cubicBezTo>
                    <a:pt x="54572" y="443857"/>
                    <a:pt x="35682" y="436032"/>
                    <a:pt x="21753" y="422104"/>
                  </a:cubicBezTo>
                  <a:cubicBezTo>
                    <a:pt x="7825" y="408175"/>
                    <a:pt x="0" y="389284"/>
                    <a:pt x="0" y="369587"/>
                  </a:cubicBezTo>
                  <a:lnTo>
                    <a:pt x="0" y="74270"/>
                  </a:lnTo>
                  <a:cubicBezTo>
                    <a:pt x="0" y="54572"/>
                    <a:pt x="7825" y="35682"/>
                    <a:pt x="21753" y="21753"/>
                  </a:cubicBezTo>
                  <a:cubicBezTo>
                    <a:pt x="35682" y="7825"/>
                    <a:pt x="54572" y="0"/>
                    <a:pt x="74270" y="0"/>
                  </a:cubicBezTo>
                  <a:close/>
                </a:path>
              </a:pathLst>
            </a:custGeom>
            <a:solidFill>
              <a:srgbClr val="3181C4"/>
            </a:solidFill>
          </p:spPr>
          <p:txBody>
            <a:bodyPr/>
            <a:lstStyle/>
            <a:p>
              <a:endParaRPr lang="en-GB"/>
            </a:p>
          </p:txBody>
        </p:sp>
        <p:sp>
          <p:nvSpPr>
            <p:cNvPr id="10" name="TextBox 10"/>
            <p:cNvSpPr txBox="1"/>
            <p:nvPr/>
          </p:nvSpPr>
          <p:spPr>
            <a:xfrm>
              <a:off x="0" y="-200025"/>
              <a:ext cx="1607054" cy="832217"/>
            </a:xfrm>
            <a:prstGeom prst="rect">
              <a:avLst/>
            </a:prstGeom>
          </p:spPr>
          <p:txBody>
            <a:bodyPr lIns="50800" tIns="50800" rIns="50800" bIns="50800" rtlCol="0" anchor="ctr"/>
            <a:lstStyle/>
            <a:p>
              <a:pPr algn="ctr">
                <a:lnSpc>
                  <a:spcPts val="7000"/>
                </a:lnSpc>
              </a:pPr>
              <a:r>
                <a:rPr lang="en-US" sz="5000" spc="250" dirty="0">
                  <a:solidFill>
                    <a:srgbClr val="FFFFFF"/>
                  </a:solidFill>
                  <a:latin typeface="Aptos Display" panose="020B0004020202020204" pitchFamily="34" charset="0"/>
                  <a:ea typeface="Arial"/>
                  <a:cs typeface="Arial"/>
                  <a:sym typeface="Arial"/>
                </a:rPr>
                <a:t>True!</a:t>
              </a:r>
            </a:p>
          </p:txBody>
        </p:sp>
      </p:grpSp>
      <p:sp>
        <p:nvSpPr>
          <p:cNvPr id="11" name="Freeform 11"/>
          <p:cNvSpPr/>
          <p:nvPr/>
        </p:nvSpPr>
        <p:spPr>
          <a:xfrm rot="-1479340" flipH="1">
            <a:off x="4293535" y="5025028"/>
            <a:ext cx="2097883" cy="1518343"/>
          </a:xfrm>
          <a:custGeom>
            <a:avLst/>
            <a:gdLst/>
            <a:ahLst/>
            <a:cxnLst/>
            <a:rect l="l" t="t" r="r" b="b"/>
            <a:pathLst>
              <a:path w="2097883" h="1518343">
                <a:moveTo>
                  <a:pt x="2097883" y="0"/>
                </a:moveTo>
                <a:lnTo>
                  <a:pt x="0" y="0"/>
                </a:lnTo>
                <a:lnTo>
                  <a:pt x="0" y="1518343"/>
                </a:lnTo>
                <a:lnTo>
                  <a:pt x="2097883" y="1518343"/>
                </a:lnTo>
                <a:lnTo>
                  <a:pt x="2097883"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2" name="Freeform 12"/>
          <p:cNvSpPr/>
          <p:nvPr/>
        </p:nvSpPr>
        <p:spPr>
          <a:xfrm rot="2135761">
            <a:off x="12257411" y="4794640"/>
            <a:ext cx="2097883" cy="1518343"/>
          </a:xfrm>
          <a:custGeom>
            <a:avLst/>
            <a:gdLst/>
            <a:ahLst/>
            <a:cxnLst/>
            <a:rect l="l" t="t" r="r" b="b"/>
            <a:pathLst>
              <a:path w="2097883" h="1518343">
                <a:moveTo>
                  <a:pt x="0" y="0"/>
                </a:moveTo>
                <a:lnTo>
                  <a:pt x="2097883" y="0"/>
                </a:lnTo>
                <a:lnTo>
                  <a:pt x="2097883" y="1518343"/>
                </a:lnTo>
                <a:lnTo>
                  <a:pt x="0" y="151834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mc:AlternateContent xmlns:mc="http://schemas.openxmlformats.org/markup-compatibility/2006" xmlns:p14="http://schemas.microsoft.com/office/powerpoint/2010/main">
        <mc:Choice Requires="p14">
          <p:contentPart p14:bwMode="auto" r:id="rId5">
            <p14:nvContentPartPr>
              <p14:cNvPr id="30" name="Ink 29">
                <a:extLst>
                  <a:ext uri="{FF2B5EF4-FFF2-40B4-BE49-F238E27FC236}">
                    <a16:creationId xmlns:a16="http://schemas.microsoft.com/office/drawing/2014/main" id="{61EEF55E-7A75-5D13-43CB-AF1D34C65F95}"/>
                  </a:ext>
                </a:extLst>
              </p14:cNvPr>
              <p14:cNvContentPartPr/>
              <p14:nvPr/>
            </p14:nvContentPartPr>
            <p14:xfrm>
              <a:off x="1055940" y="5098680"/>
              <a:ext cx="5958720" cy="3701880"/>
            </p14:xfrm>
          </p:contentPart>
        </mc:Choice>
        <mc:Fallback xmlns="">
          <p:pic>
            <p:nvPicPr>
              <p:cNvPr id="30" name="Ink 29">
                <a:extLst>
                  <a:ext uri="{FF2B5EF4-FFF2-40B4-BE49-F238E27FC236}">
                    <a16:creationId xmlns:a16="http://schemas.microsoft.com/office/drawing/2014/main" id="{61EEF55E-7A75-5D13-43CB-AF1D34C65F95}"/>
                  </a:ext>
                </a:extLst>
              </p:cNvPr>
              <p:cNvPicPr/>
              <p:nvPr/>
            </p:nvPicPr>
            <p:blipFill>
              <a:blip r:embed="rId6"/>
              <a:stretch>
                <a:fillRect/>
              </a:stretch>
            </p:blipFill>
            <p:spPr>
              <a:xfrm>
                <a:off x="993300" y="5036040"/>
                <a:ext cx="6084360" cy="38275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252434" y="1818356"/>
            <a:ext cx="11783132" cy="3241085"/>
            <a:chOff x="0" y="0"/>
            <a:chExt cx="3561938" cy="979752"/>
          </a:xfrm>
        </p:grpSpPr>
        <p:sp>
          <p:nvSpPr>
            <p:cNvPr id="3" name="Freeform 3"/>
            <p:cNvSpPr/>
            <p:nvPr/>
          </p:nvSpPr>
          <p:spPr>
            <a:xfrm>
              <a:off x="0" y="0"/>
              <a:ext cx="3561938" cy="979752"/>
            </a:xfrm>
            <a:custGeom>
              <a:avLst/>
              <a:gdLst/>
              <a:ahLst/>
              <a:cxnLst/>
              <a:rect l="l" t="t" r="r" b="b"/>
              <a:pathLst>
                <a:path w="3561938" h="979752">
                  <a:moveTo>
                    <a:pt x="33509" y="0"/>
                  </a:moveTo>
                  <a:lnTo>
                    <a:pt x="3528429" y="0"/>
                  </a:lnTo>
                  <a:cubicBezTo>
                    <a:pt x="3546936" y="0"/>
                    <a:pt x="3561938" y="15002"/>
                    <a:pt x="3561938" y="33509"/>
                  </a:cubicBezTo>
                  <a:lnTo>
                    <a:pt x="3561938" y="946243"/>
                  </a:lnTo>
                  <a:cubicBezTo>
                    <a:pt x="3561938" y="964749"/>
                    <a:pt x="3546936" y="979752"/>
                    <a:pt x="3528429" y="979752"/>
                  </a:cubicBezTo>
                  <a:lnTo>
                    <a:pt x="33509" y="979752"/>
                  </a:lnTo>
                  <a:cubicBezTo>
                    <a:pt x="15002" y="979752"/>
                    <a:pt x="0" y="964749"/>
                    <a:pt x="0" y="946243"/>
                  </a:cubicBezTo>
                  <a:lnTo>
                    <a:pt x="0" y="33509"/>
                  </a:lnTo>
                  <a:cubicBezTo>
                    <a:pt x="0" y="15002"/>
                    <a:pt x="15002" y="0"/>
                    <a:pt x="33509" y="0"/>
                  </a:cubicBezTo>
                  <a:close/>
                </a:path>
              </a:pathLst>
            </a:custGeom>
            <a:solidFill>
              <a:srgbClr val="523D73"/>
            </a:solidFill>
          </p:spPr>
          <p:txBody>
            <a:bodyPr/>
            <a:lstStyle/>
            <a:p>
              <a:endParaRPr lang="en-GB"/>
            </a:p>
          </p:txBody>
        </p:sp>
        <p:sp>
          <p:nvSpPr>
            <p:cNvPr id="4" name="TextBox 4"/>
            <p:cNvSpPr txBox="1"/>
            <p:nvPr/>
          </p:nvSpPr>
          <p:spPr>
            <a:xfrm>
              <a:off x="0" y="-209550"/>
              <a:ext cx="3561938" cy="1189302"/>
            </a:xfrm>
            <a:prstGeom prst="rect">
              <a:avLst/>
            </a:prstGeom>
          </p:spPr>
          <p:txBody>
            <a:bodyPr lIns="50800" tIns="50800" rIns="50800" bIns="50800" rtlCol="0" anchor="ctr"/>
            <a:lstStyle/>
            <a:p>
              <a:pPr algn="ctr">
                <a:lnSpc>
                  <a:spcPts val="7699"/>
                </a:lnSpc>
              </a:pPr>
              <a:r>
                <a:rPr lang="en-US" sz="6000" spc="274" dirty="0">
                  <a:solidFill>
                    <a:srgbClr val="FFFFFF"/>
                  </a:solidFill>
                  <a:latin typeface="Aptos Display" panose="020B0004020202020204" pitchFamily="34" charset="0"/>
                  <a:ea typeface="Arial"/>
                  <a:cs typeface="Arial"/>
                  <a:sym typeface="Arial"/>
                </a:rPr>
                <a:t>It is safer to get vaccinated than to get the disease itself. </a:t>
              </a:r>
            </a:p>
          </p:txBody>
        </p:sp>
      </p:grpSp>
      <p:grpSp>
        <p:nvGrpSpPr>
          <p:cNvPr id="5" name="Group 5"/>
          <p:cNvGrpSpPr/>
          <p:nvPr/>
        </p:nvGrpSpPr>
        <p:grpSpPr>
          <a:xfrm>
            <a:off x="11943057" y="5425127"/>
            <a:ext cx="5316243" cy="2685334"/>
            <a:chOff x="0" y="-200025"/>
            <a:chExt cx="1607054" cy="811752"/>
          </a:xfrm>
        </p:grpSpPr>
        <p:sp>
          <p:nvSpPr>
            <p:cNvPr id="6" name="Freeform 6"/>
            <p:cNvSpPr/>
            <p:nvPr/>
          </p:nvSpPr>
          <p:spPr>
            <a:xfrm>
              <a:off x="0" y="0"/>
              <a:ext cx="1607054" cy="420097"/>
            </a:xfrm>
            <a:custGeom>
              <a:avLst/>
              <a:gdLst/>
              <a:ahLst/>
              <a:cxnLst/>
              <a:rect l="l" t="t" r="r" b="b"/>
              <a:pathLst>
                <a:path w="1607054" h="420097">
                  <a:moveTo>
                    <a:pt x="74270" y="0"/>
                  </a:moveTo>
                  <a:lnTo>
                    <a:pt x="1532784" y="0"/>
                  </a:lnTo>
                  <a:cubicBezTo>
                    <a:pt x="1552482" y="0"/>
                    <a:pt x="1571372" y="7825"/>
                    <a:pt x="1585301" y="21753"/>
                  </a:cubicBezTo>
                  <a:cubicBezTo>
                    <a:pt x="1599229" y="35682"/>
                    <a:pt x="1607054" y="54572"/>
                    <a:pt x="1607054" y="74270"/>
                  </a:cubicBezTo>
                  <a:lnTo>
                    <a:pt x="1607054" y="345827"/>
                  </a:lnTo>
                  <a:cubicBezTo>
                    <a:pt x="1607054" y="365525"/>
                    <a:pt x="1599229" y="384416"/>
                    <a:pt x="1585301" y="398344"/>
                  </a:cubicBezTo>
                  <a:cubicBezTo>
                    <a:pt x="1571372" y="412273"/>
                    <a:pt x="1552482" y="420097"/>
                    <a:pt x="1532784" y="420097"/>
                  </a:cubicBezTo>
                  <a:lnTo>
                    <a:pt x="74270" y="420097"/>
                  </a:lnTo>
                  <a:cubicBezTo>
                    <a:pt x="33252" y="420097"/>
                    <a:pt x="0" y="386846"/>
                    <a:pt x="0" y="345827"/>
                  </a:cubicBezTo>
                  <a:lnTo>
                    <a:pt x="0" y="74270"/>
                  </a:lnTo>
                  <a:cubicBezTo>
                    <a:pt x="0" y="54572"/>
                    <a:pt x="7825" y="35682"/>
                    <a:pt x="21753" y="21753"/>
                  </a:cubicBezTo>
                  <a:cubicBezTo>
                    <a:pt x="35682" y="7825"/>
                    <a:pt x="54572" y="0"/>
                    <a:pt x="74270" y="0"/>
                  </a:cubicBezTo>
                  <a:close/>
                </a:path>
              </a:pathLst>
            </a:custGeom>
            <a:solidFill>
              <a:srgbClr val="74D99F"/>
            </a:solidFill>
          </p:spPr>
          <p:txBody>
            <a:bodyPr/>
            <a:lstStyle/>
            <a:p>
              <a:endParaRPr lang="en-GB"/>
            </a:p>
          </p:txBody>
        </p:sp>
        <p:sp>
          <p:nvSpPr>
            <p:cNvPr id="7" name="TextBox 7"/>
            <p:cNvSpPr txBox="1"/>
            <p:nvPr/>
          </p:nvSpPr>
          <p:spPr>
            <a:xfrm>
              <a:off x="0" y="-200025"/>
              <a:ext cx="1607054" cy="811752"/>
            </a:xfrm>
            <a:prstGeom prst="rect">
              <a:avLst/>
            </a:prstGeom>
          </p:spPr>
          <p:txBody>
            <a:bodyPr lIns="50800" tIns="50800" rIns="50800" bIns="50800" rtlCol="0" anchor="ctr"/>
            <a:lstStyle/>
            <a:p>
              <a:pPr algn="ctr">
                <a:lnSpc>
                  <a:spcPts val="7000"/>
                </a:lnSpc>
              </a:pPr>
              <a:r>
                <a:rPr lang="en-US" sz="5000" spc="250" dirty="0">
                  <a:solidFill>
                    <a:srgbClr val="FFFFFF"/>
                  </a:solidFill>
                  <a:latin typeface="Arial"/>
                  <a:ea typeface="Arial"/>
                  <a:cs typeface="Arial"/>
                  <a:sym typeface="Arial"/>
                </a:rPr>
                <a:t>False!</a:t>
              </a:r>
            </a:p>
          </p:txBody>
        </p:sp>
      </p:grpSp>
      <p:grpSp>
        <p:nvGrpSpPr>
          <p:cNvPr id="8" name="Group 8"/>
          <p:cNvGrpSpPr/>
          <p:nvPr/>
        </p:nvGrpSpPr>
        <p:grpSpPr>
          <a:xfrm>
            <a:off x="1296243" y="5515889"/>
            <a:ext cx="5316243" cy="2685335"/>
            <a:chOff x="0" y="-200025"/>
            <a:chExt cx="1607054" cy="811754"/>
          </a:xfrm>
        </p:grpSpPr>
        <p:sp>
          <p:nvSpPr>
            <p:cNvPr id="9" name="Freeform 9"/>
            <p:cNvSpPr/>
            <p:nvPr/>
          </p:nvSpPr>
          <p:spPr>
            <a:xfrm>
              <a:off x="0" y="0"/>
              <a:ext cx="1607054" cy="443857"/>
            </a:xfrm>
            <a:custGeom>
              <a:avLst/>
              <a:gdLst/>
              <a:ahLst/>
              <a:cxnLst/>
              <a:rect l="l" t="t" r="r" b="b"/>
              <a:pathLst>
                <a:path w="1607054" h="443857">
                  <a:moveTo>
                    <a:pt x="74270" y="0"/>
                  </a:moveTo>
                  <a:lnTo>
                    <a:pt x="1532784" y="0"/>
                  </a:lnTo>
                  <a:cubicBezTo>
                    <a:pt x="1552482" y="0"/>
                    <a:pt x="1571372" y="7825"/>
                    <a:pt x="1585301" y="21753"/>
                  </a:cubicBezTo>
                  <a:cubicBezTo>
                    <a:pt x="1599229" y="35682"/>
                    <a:pt x="1607054" y="54572"/>
                    <a:pt x="1607054" y="74270"/>
                  </a:cubicBezTo>
                  <a:lnTo>
                    <a:pt x="1607054" y="369587"/>
                  </a:lnTo>
                  <a:cubicBezTo>
                    <a:pt x="1607054" y="410605"/>
                    <a:pt x="1573802" y="443857"/>
                    <a:pt x="1532784" y="443857"/>
                  </a:cubicBezTo>
                  <a:lnTo>
                    <a:pt x="74270" y="443857"/>
                  </a:lnTo>
                  <a:cubicBezTo>
                    <a:pt x="54572" y="443857"/>
                    <a:pt x="35682" y="436032"/>
                    <a:pt x="21753" y="422104"/>
                  </a:cubicBezTo>
                  <a:cubicBezTo>
                    <a:pt x="7825" y="408175"/>
                    <a:pt x="0" y="389284"/>
                    <a:pt x="0" y="369587"/>
                  </a:cubicBezTo>
                  <a:lnTo>
                    <a:pt x="0" y="74270"/>
                  </a:lnTo>
                  <a:cubicBezTo>
                    <a:pt x="0" y="54572"/>
                    <a:pt x="7825" y="35682"/>
                    <a:pt x="21753" y="21753"/>
                  </a:cubicBezTo>
                  <a:cubicBezTo>
                    <a:pt x="35682" y="7825"/>
                    <a:pt x="54572" y="0"/>
                    <a:pt x="74270" y="0"/>
                  </a:cubicBezTo>
                  <a:close/>
                </a:path>
              </a:pathLst>
            </a:custGeom>
            <a:solidFill>
              <a:srgbClr val="3181C4"/>
            </a:solidFill>
          </p:spPr>
          <p:txBody>
            <a:bodyPr/>
            <a:lstStyle/>
            <a:p>
              <a:endParaRPr lang="en-GB"/>
            </a:p>
          </p:txBody>
        </p:sp>
        <p:sp>
          <p:nvSpPr>
            <p:cNvPr id="10" name="TextBox 10"/>
            <p:cNvSpPr txBox="1"/>
            <p:nvPr/>
          </p:nvSpPr>
          <p:spPr>
            <a:xfrm>
              <a:off x="0" y="-200025"/>
              <a:ext cx="1607054" cy="811754"/>
            </a:xfrm>
            <a:prstGeom prst="rect">
              <a:avLst/>
            </a:prstGeom>
          </p:spPr>
          <p:txBody>
            <a:bodyPr lIns="50800" tIns="50800" rIns="50800" bIns="50800" rtlCol="0" anchor="ctr"/>
            <a:lstStyle/>
            <a:p>
              <a:pPr algn="ctr">
                <a:lnSpc>
                  <a:spcPts val="7000"/>
                </a:lnSpc>
              </a:pPr>
              <a:r>
                <a:rPr lang="en-US" sz="5000" spc="250" dirty="0">
                  <a:solidFill>
                    <a:srgbClr val="FFFFFF"/>
                  </a:solidFill>
                  <a:latin typeface="Arial"/>
                  <a:ea typeface="Arial"/>
                  <a:cs typeface="Arial"/>
                  <a:sym typeface="Arial"/>
                </a:rPr>
                <a:t>True!</a:t>
              </a:r>
            </a:p>
          </p:txBody>
        </p:sp>
      </p:grpSp>
      <p:sp>
        <p:nvSpPr>
          <p:cNvPr id="11" name="Freeform 11"/>
          <p:cNvSpPr/>
          <p:nvPr/>
        </p:nvSpPr>
        <p:spPr>
          <a:xfrm rot="-1479340" flipH="1">
            <a:off x="4293535" y="5025028"/>
            <a:ext cx="2097883" cy="1518343"/>
          </a:xfrm>
          <a:custGeom>
            <a:avLst/>
            <a:gdLst/>
            <a:ahLst/>
            <a:cxnLst/>
            <a:rect l="l" t="t" r="r" b="b"/>
            <a:pathLst>
              <a:path w="2097883" h="1518343">
                <a:moveTo>
                  <a:pt x="2097883" y="0"/>
                </a:moveTo>
                <a:lnTo>
                  <a:pt x="0" y="0"/>
                </a:lnTo>
                <a:lnTo>
                  <a:pt x="0" y="1518343"/>
                </a:lnTo>
                <a:lnTo>
                  <a:pt x="2097883" y="1518343"/>
                </a:lnTo>
                <a:lnTo>
                  <a:pt x="2097883"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2" name="Freeform 12"/>
          <p:cNvSpPr/>
          <p:nvPr/>
        </p:nvSpPr>
        <p:spPr>
          <a:xfrm rot="2135761">
            <a:off x="12257411" y="4794640"/>
            <a:ext cx="2097883" cy="1518343"/>
          </a:xfrm>
          <a:custGeom>
            <a:avLst/>
            <a:gdLst/>
            <a:ahLst/>
            <a:cxnLst/>
            <a:rect l="l" t="t" r="r" b="b"/>
            <a:pathLst>
              <a:path w="2097883" h="1518343">
                <a:moveTo>
                  <a:pt x="0" y="0"/>
                </a:moveTo>
                <a:lnTo>
                  <a:pt x="2097883" y="0"/>
                </a:lnTo>
                <a:lnTo>
                  <a:pt x="2097883" y="1518343"/>
                </a:lnTo>
                <a:lnTo>
                  <a:pt x="0" y="151834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mc:AlternateContent xmlns:mc="http://schemas.openxmlformats.org/markup-compatibility/2006" xmlns:p14="http://schemas.microsoft.com/office/powerpoint/2010/main">
        <mc:Choice Requires="p14">
          <p:contentPart p14:bwMode="auto" r:id="rId5">
            <p14:nvContentPartPr>
              <p14:cNvPr id="30" name="Ink 29">
                <a:extLst>
                  <a:ext uri="{FF2B5EF4-FFF2-40B4-BE49-F238E27FC236}">
                    <a16:creationId xmlns:a16="http://schemas.microsoft.com/office/drawing/2014/main" id="{F706F881-B964-9F7E-2A0C-6DAE447E0486}"/>
                  </a:ext>
                </a:extLst>
              </p14:cNvPr>
              <p14:cNvContentPartPr/>
              <p14:nvPr/>
            </p14:nvContentPartPr>
            <p14:xfrm>
              <a:off x="1408020" y="5328000"/>
              <a:ext cx="5182920" cy="3359880"/>
            </p14:xfrm>
          </p:contentPart>
        </mc:Choice>
        <mc:Fallback xmlns="">
          <p:pic>
            <p:nvPicPr>
              <p:cNvPr id="30" name="Ink 29">
                <a:extLst>
                  <a:ext uri="{FF2B5EF4-FFF2-40B4-BE49-F238E27FC236}">
                    <a16:creationId xmlns:a16="http://schemas.microsoft.com/office/drawing/2014/main" id="{F706F881-B964-9F7E-2A0C-6DAE447E0486}"/>
                  </a:ext>
                </a:extLst>
              </p:cNvPr>
              <p:cNvPicPr/>
              <p:nvPr/>
            </p:nvPicPr>
            <p:blipFill>
              <a:blip r:embed="rId6"/>
              <a:stretch>
                <a:fillRect/>
              </a:stretch>
            </p:blipFill>
            <p:spPr>
              <a:xfrm>
                <a:off x="1345380" y="5265000"/>
                <a:ext cx="5308560" cy="34855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252434" y="1818356"/>
            <a:ext cx="11783132" cy="3241085"/>
            <a:chOff x="0" y="0"/>
            <a:chExt cx="3561938" cy="979752"/>
          </a:xfrm>
        </p:grpSpPr>
        <p:sp>
          <p:nvSpPr>
            <p:cNvPr id="3" name="Freeform 3"/>
            <p:cNvSpPr/>
            <p:nvPr/>
          </p:nvSpPr>
          <p:spPr>
            <a:xfrm>
              <a:off x="0" y="0"/>
              <a:ext cx="3561938" cy="979752"/>
            </a:xfrm>
            <a:custGeom>
              <a:avLst/>
              <a:gdLst/>
              <a:ahLst/>
              <a:cxnLst/>
              <a:rect l="l" t="t" r="r" b="b"/>
              <a:pathLst>
                <a:path w="3561938" h="979752">
                  <a:moveTo>
                    <a:pt x="33509" y="0"/>
                  </a:moveTo>
                  <a:lnTo>
                    <a:pt x="3528429" y="0"/>
                  </a:lnTo>
                  <a:cubicBezTo>
                    <a:pt x="3546936" y="0"/>
                    <a:pt x="3561938" y="15002"/>
                    <a:pt x="3561938" y="33509"/>
                  </a:cubicBezTo>
                  <a:lnTo>
                    <a:pt x="3561938" y="946243"/>
                  </a:lnTo>
                  <a:cubicBezTo>
                    <a:pt x="3561938" y="964749"/>
                    <a:pt x="3546936" y="979752"/>
                    <a:pt x="3528429" y="979752"/>
                  </a:cubicBezTo>
                  <a:lnTo>
                    <a:pt x="33509" y="979752"/>
                  </a:lnTo>
                  <a:cubicBezTo>
                    <a:pt x="15002" y="979752"/>
                    <a:pt x="0" y="964749"/>
                    <a:pt x="0" y="946243"/>
                  </a:cubicBezTo>
                  <a:lnTo>
                    <a:pt x="0" y="33509"/>
                  </a:lnTo>
                  <a:cubicBezTo>
                    <a:pt x="0" y="15002"/>
                    <a:pt x="15002" y="0"/>
                    <a:pt x="33509" y="0"/>
                  </a:cubicBezTo>
                  <a:close/>
                </a:path>
              </a:pathLst>
            </a:custGeom>
            <a:solidFill>
              <a:srgbClr val="523D73"/>
            </a:solidFill>
          </p:spPr>
          <p:txBody>
            <a:bodyPr/>
            <a:lstStyle/>
            <a:p>
              <a:endParaRPr lang="en-GB" dirty="0"/>
            </a:p>
          </p:txBody>
        </p:sp>
        <p:sp>
          <p:nvSpPr>
            <p:cNvPr id="4" name="TextBox 4"/>
            <p:cNvSpPr txBox="1"/>
            <p:nvPr/>
          </p:nvSpPr>
          <p:spPr>
            <a:xfrm>
              <a:off x="0" y="-209550"/>
              <a:ext cx="3561938" cy="1189302"/>
            </a:xfrm>
            <a:prstGeom prst="rect">
              <a:avLst/>
            </a:prstGeom>
          </p:spPr>
          <p:txBody>
            <a:bodyPr lIns="50800" tIns="50800" rIns="50800" bIns="50800" rtlCol="0" anchor="ctr"/>
            <a:lstStyle/>
            <a:p>
              <a:pPr algn="ctr">
                <a:lnSpc>
                  <a:spcPts val="7699"/>
                </a:lnSpc>
              </a:pPr>
              <a:r>
                <a:rPr lang="en-US" sz="6000" spc="274" dirty="0">
                  <a:solidFill>
                    <a:srgbClr val="FFFFFF"/>
                  </a:solidFill>
                  <a:latin typeface="Aptos Display" panose="020B0004020202020204" pitchFamily="34" charset="0"/>
                  <a:ea typeface="Arial"/>
                  <a:cs typeface="Arial"/>
                  <a:sym typeface="Arial"/>
                </a:rPr>
                <a:t>Vaccinations are tested for safety before they are given to us. </a:t>
              </a:r>
            </a:p>
          </p:txBody>
        </p:sp>
      </p:grpSp>
      <p:grpSp>
        <p:nvGrpSpPr>
          <p:cNvPr id="5" name="Group 5"/>
          <p:cNvGrpSpPr/>
          <p:nvPr/>
        </p:nvGrpSpPr>
        <p:grpSpPr>
          <a:xfrm>
            <a:off x="11943057" y="5425127"/>
            <a:ext cx="5316243" cy="2685334"/>
            <a:chOff x="0" y="-200025"/>
            <a:chExt cx="1607054" cy="811752"/>
          </a:xfrm>
        </p:grpSpPr>
        <p:sp>
          <p:nvSpPr>
            <p:cNvPr id="6" name="Freeform 6"/>
            <p:cNvSpPr/>
            <p:nvPr/>
          </p:nvSpPr>
          <p:spPr>
            <a:xfrm>
              <a:off x="0" y="0"/>
              <a:ext cx="1607054" cy="420097"/>
            </a:xfrm>
            <a:custGeom>
              <a:avLst/>
              <a:gdLst/>
              <a:ahLst/>
              <a:cxnLst/>
              <a:rect l="l" t="t" r="r" b="b"/>
              <a:pathLst>
                <a:path w="1607054" h="420097">
                  <a:moveTo>
                    <a:pt x="74270" y="0"/>
                  </a:moveTo>
                  <a:lnTo>
                    <a:pt x="1532784" y="0"/>
                  </a:lnTo>
                  <a:cubicBezTo>
                    <a:pt x="1552482" y="0"/>
                    <a:pt x="1571372" y="7825"/>
                    <a:pt x="1585301" y="21753"/>
                  </a:cubicBezTo>
                  <a:cubicBezTo>
                    <a:pt x="1599229" y="35682"/>
                    <a:pt x="1607054" y="54572"/>
                    <a:pt x="1607054" y="74270"/>
                  </a:cubicBezTo>
                  <a:lnTo>
                    <a:pt x="1607054" y="345827"/>
                  </a:lnTo>
                  <a:cubicBezTo>
                    <a:pt x="1607054" y="365525"/>
                    <a:pt x="1599229" y="384416"/>
                    <a:pt x="1585301" y="398344"/>
                  </a:cubicBezTo>
                  <a:cubicBezTo>
                    <a:pt x="1571372" y="412273"/>
                    <a:pt x="1552482" y="420097"/>
                    <a:pt x="1532784" y="420097"/>
                  </a:cubicBezTo>
                  <a:lnTo>
                    <a:pt x="74270" y="420097"/>
                  </a:lnTo>
                  <a:cubicBezTo>
                    <a:pt x="33252" y="420097"/>
                    <a:pt x="0" y="386846"/>
                    <a:pt x="0" y="345827"/>
                  </a:cubicBezTo>
                  <a:lnTo>
                    <a:pt x="0" y="74270"/>
                  </a:lnTo>
                  <a:cubicBezTo>
                    <a:pt x="0" y="54572"/>
                    <a:pt x="7825" y="35682"/>
                    <a:pt x="21753" y="21753"/>
                  </a:cubicBezTo>
                  <a:cubicBezTo>
                    <a:pt x="35682" y="7825"/>
                    <a:pt x="54572" y="0"/>
                    <a:pt x="74270" y="0"/>
                  </a:cubicBezTo>
                  <a:close/>
                </a:path>
              </a:pathLst>
            </a:custGeom>
            <a:solidFill>
              <a:srgbClr val="74D99F"/>
            </a:solidFill>
          </p:spPr>
          <p:txBody>
            <a:bodyPr/>
            <a:lstStyle/>
            <a:p>
              <a:endParaRPr lang="en-GB"/>
            </a:p>
          </p:txBody>
        </p:sp>
        <p:sp>
          <p:nvSpPr>
            <p:cNvPr id="7" name="TextBox 7"/>
            <p:cNvSpPr txBox="1"/>
            <p:nvPr/>
          </p:nvSpPr>
          <p:spPr>
            <a:xfrm>
              <a:off x="0" y="-200025"/>
              <a:ext cx="1607054" cy="811752"/>
            </a:xfrm>
            <a:prstGeom prst="rect">
              <a:avLst/>
            </a:prstGeom>
          </p:spPr>
          <p:txBody>
            <a:bodyPr lIns="50800" tIns="50800" rIns="50800" bIns="50800" rtlCol="0" anchor="ctr"/>
            <a:lstStyle/>
            <a:p>
              <a:pPr algn="ctr">
                <a:lnSpc>
                  <a:spcPts val="7000"/>
                </a:lnSpc>
              </a:pPr>
              <a:r>
                <a:rPr lang="en-US" sz="5000" spc="250" dirty="0">
                  <a:solidFill>
                    <a:srgbClr val="FFFFFF"/>
                  </a:solidFill>
                  <a:latin typeface="Aptos Display" panose="020B0004020202020204" pitchFamily="34" charset="0"/>
                  <a:ea typeface="Arial"/>
                  <a:cs typeface="Arial"/>
                  <a:sym typeface="Arial"/>
                </a:rPr>
                <a:t>False!</a:t>
              </a:r>
            </a:p>
          </p:txBody>
        </p:sp>
      </p:grpSp>
      <p:grpSp>
        <p:nvGrpSpPr>
          <p:cNvPr id="8" name="Group 8"/>
          <p:cNvGrpSpPr/>
          <p:nvPr/>
        </p:nvGrpSpPr>
        <p:grpSpPr>
          <a:xfrm>
            <a:off x="1296243" y="5515889"/>
            <a:ext cx="5316243" cy="2685335"/>
            <a:chOff x="0" y="-200025"/>
            <a:chExt cx="1607054" cy="811754"/>
          </a:xfrm>
        </p:grpSpPr>
        <p:sp>
          <p:nvSpPr>
            <p:cNvPr id="9" name="Freeform 9"/>
            <p:cNvSpPr/>
            <p:nvPr/>
          </p:nvSpPr>
          <p:spPr>
            <a:xfrm>
              <a:off x="0" y="0"/>
              <a:ext cx="1607054" cy="443857"/>
            </a:xfrm>
            <a:custGeom>
              <a:avLst/>
              <a:gdLst/>
              <a:ahLst/>
              <a:cxnLst/>
              <a:rect l="l" t="t" r="r" b="b"/>
              <a:pathLst>
                <a:path w="1607054" h="443857">
                  <a:moveTo>
                    <a:pt x="74270" y="0"/>
                  </a:moveTo>
                  <a:lnTo>
                    <a:pt x="1532784" y="0"/>
                  </a:lnTo>
                  <a:cubicBezTo>
                    <a:pt x="1552482" y="0"/>
                    <a:pt x="1571372" y="7825"/>
                    <a:pt x="1585301" y="21753"/>
                  </a:cubicBezTo>
                  <a:cubicBezTo>
                    <a:pt x="1599229" y="35682"/>
                    <a:pt x="1607054" y="54572"/>
                    <a:pt x="1607054" y="74270"/>
                  </a:cubicBezTo>
                  <a:lnTo>
                    <a:pt x="1607054" y="369587"/>
                  </a:lnTo>
                  <a:cubicBezTo>
                    <a:pt x="1607054" y="410605"/>
                    <a:pt x="1573802" y="443857"/>
                    <a:pt x="1532784" y="443857"/>
                  </a:cubicBezTo>
                  <a:lnTo>
                    <a:pt x="74270" y="443857"/>
                  </a:lnTo>
                  <a:cubicBezTo>
                    <a:pt x="54572" y="443857"/>
                    <a:pt x="35682" y="436032"/>
                    <a:pt x="21753" y="422104"/>
                  </a:cubicBezTo>
                  <a:cubicBezTo>
                    <a:pt x="7825" y="408175"/>
                    <a:pt x="0" y="389284"/>
                    <a:pt x="0" y="369587"/>
                  </a:cubicBezTo>
                  <a:lnTo>
                    <a:pt x="0" y="74270"/>
                  </a:lnTo>
                  <a:cubicBezTo>
                    <a:pt x="0" y="54572"/>
                    <a:pt x="7825" y="35682"/>
                    <a:pt x="21753" y="21753"/>
                  </a:cubicBezTo>
                  <a:cubicBezTo>
                    <a:pt x="35682" y="7825"/>
                    <a:pt x="54572" y="0"/>
                    <a:pt x="74270" y="0"/>
                  </a:cubicBezTo>
                  <a:close/>
                </a:path>
              </a:pathLst>
            </a:custGeom>
            <a:solidFill>
              <a:srgbClr val="3181C4"/>
            </a:solidFill>
          </p:spPr>
          <p:txBody>
            <a:bodyPr/>
            <a:lstStyle/>
            <a:p>
              <a:endParaRPr lang="en-GB"/>
            </a:p>
          </p:txBody>
        </p:sp>
        <p:sp>
          <p:nvSpPr>
            <p:cNvPr id="10" name="TextBox 10"/>
            <p:cNvSpPr txBox="1"/>
            <p:nvPr/>
          </p:nvSpPr>
          <p:spPr>
            <a:xfrm>
              <a:off x="0" y="-200025"/>
              <a:ext cx="1607054" cy="811754"/>
            </a:xfrm>
            <a:prstGeom prst="rect">
              <a:avLst/>
            </a:prstGeom>
          </p:spPr>
          <p:txBody>
            <a:bodyPr lIns="50800" tIns="50800" rIns="50800" bIns="50800" rtlCol="0" anchor="ctr"/>
            <a:lstStyle/>
            <a:p>
              <a:pPr algn="ctr">
                <a:lnSpc>
                  <a:spcPts val="7000"/>
                </a:lnSpc>
              </a:pPr>
              <a:r>
                <a:rPr lang="en-US" sz="5000" spc="250" dirty="0">
                  <a:solidFill>
                    <a:srgbClr val="FFFFFF"/>
                  </a:solidFill>
                  <a:latin typeface="Aptos Display" panose="020B0004020202020204" pitchFamily="34" charset="0"/>
                  <a:ea typeface="Arial"/>
                  <a:cs typeface="Arial"/>
                  <a:sym typeface="Arial"/>
                </a:rPr>
                <a:t>True!</a:t>
              </a:r>
            </a:p>
          </p:txBody>
        </p:sp>
      </p:grpSp>
      <p:sp>
        <p:nvSpPr>
          <p:cNvPr id="11" name="Freeform 11"/>
          <p:cNvSpPr/>
          <p:nvPr/>
        </p:nvSpPr>
        <p:spPr>
          <a:xfrm rot="-1479340" flipH="1">
            <a:off x="4293535" y="5025028"/>
            <a:ext cx="2097883" cy="1518343"/>
          </a:xfrm>
          <a:custGeom>
            <a:avLst/>
            <a:gdLst/>
            <a:ahLst/>
            <a:cxnLst/>
            <a:rect l="l" t="t" r="r" b="b"/>
            <a:pathLst>
              <a:path w="2097883" h="1518343">
                <a:moveTo>
                  <a:pt x="2097883" y="0"/>
                </a:moveTo>
                <a:lnTo>
                  <a:pt x="0" y="0"/>
                </a:lnTo>
                <a:lnTo>
                  <a:pt x="0" y="1518343"/>
                </a:lnTo>
                <a:lnTo>
                  <a:pt x="2097883" y="1518343"/>
                </a:lnTo>
                <a:lnTo>
                  <a:pt x="2097883"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2" name="Freeform 12"/>
          <p:cNvSpPr/>
          <p:nvPr/>
        </p:nvSpPr>
        <p:spPr>
          <a:xfrm rot="2135761">
            <a:off x="12257411" y="4794640"/>
            <a:ext cx="2097883" cy="1518343"/>
          </a:xfrm>
          <a:custGeom>
            <a:avLst/>
            <a:gdLst/>
            <a:ahLst/>
            <a:cxnLst/>
            <a:rect l="l" t="t" r="r" b="b"/>
            <a:pathLst>
              <a:path w="2097883" h="1518343">
                <a:moveTo>
                  <a:pt x="0" y="0"/>
                </a:moveTo>
                <a:lnTo>
                  <a:pt x="2097883" y="0"/>
                </a:lnTo>
                <a:lnTo>
                  <a:pt x="2097883" y="1518343"/>
                </a:lnTo>
                <a:lnTo>
                  <a:pt x="0" y="151834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mc:AlternateContent xmlns:mc="http://schemas.openxmlformats.org/markup-compatibility/2006" xmlns:p14="http://schemas.microsoft.com/office/powerpoint/2010/main">
        <mc:Choice Requires="p14">
          <p:contentPart p14:bwMode="auto" r:id="rId5">
            <p14:nvContentPartPr>
              <p14:cNvPr id="30" name="Ink 29">
                <a:extLst>
                  <a:ext uri="{FF2B5EF4-FFF2-40B4-BE49-F238E27FC236}">
                    <a16:creationId xmlns:a16="http://schemas.microsoft.com/office/drawing/2014/main" id="{A9683EC6-7DB6-BD53-A9D4-E1E6D366A7A0}"/>
                  </a:ext>
                </a:extLst>
              </p14:cNvPr>
              <p14:cNvContentPartPr/>
              <p14:nvPr/>
            </p14:nvContentPartPr>
            <p14:xfrm>
              <a:off x="974940" y="4964280"/>
              <a:ext cx="5513400" cy="3816000"/>
            </p14:xfrm>
          </p:contentPart>
        </mc:Choice>
        <mc:Fallback xmlns="">
          <p:pic>
            <p:nvPicPr>
              <p:cNvPr id="30" name="Ink 29">
                <a:extLst>
                  <a:ext uri="{FF2B5EF4-FFF2-40B4-BE49-F238E27FC236}">
                    <a16:creationId xmlns:a16="http://schemas.microsoft.com/office/drawing/2014/main" id="{A9683EC6-7DB6-BD53-A9D4-E1E6D366A7A0}"/>
                  </a:ext>
                </a:extLst>
              </p:cNvPr>
              <p:cNvPicPr/>
              <p:nvPr/>
            </p:nvPicPr>
            <p:blipFill>
              <a:blip r:embed="rId6"/>
              <a:stretch>
                <a:fillRect/>
              </a:stretch>
            </p:blipFill>
            <p:spPr>
              <a:xfrm>
                <a:off x="912300" y="4901280"/>
                <a:ext cx="5639040" cy="39416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8DFDA-4E4C-45C8-2F7A-489F3ABAFA4A}"/>
            </a:ext>
          </a:extLst>
        </p:cNvPr>
        <p:cNvGrpSpPr/>
        <p:nvPr/>
      </p:nvGrpSpPr>
      <p:grpSpPr>
        <a:xfrm>
          <a:off x="0" y="0"/>
          <a:ext cx="0" cy="0"/>
          <a:chOff x="0" y="0"/>
          <a:chExt cx="0" cy="0"/>
        </a:xfrm>
      </p:grpSpPr>
      <p:sp>
        <p:nvSpPr>
          <p:cNvPr id="22" name="TextBox 22">
            <a:extLst>
              <a:ext uri="{FF2B5EF4-FFF2-40B4-BE49-F238E27FC236}">
                <a16:creationId xmlns:a16="http://schemas.microsoft.com/office/drawing/2014/main" id="{3908B1FB-8835-567F-7D9C-F76A02F35ABC}"/>
              </a:ext>
            </a:extLst>
          </p:cNvPr>
          <p:cNvSpPr txBox="1"/>
          <p:nvPr/>
        </p:nvSpPr>
        <p:spPr>
          <a:xfrm>
            <a:off x="1447800" y="798239"/>
            <a:ext cx="6985633" cy="850810"/>
          </a:xfrm>
          <a:prstGeom prst="rect">
            <a:avLst/>
          </a:prstGeom>
        </p:spPr>
        <p:txBody>
          <a:bodyPr lIns="0" tIns="0" rIns="0" bIns="0" rtlCol="0" anchor="t">
            <a:spAutoFit/>
          </a:bodyPr>
          <a:lstStyle/>
          <a:p>
            <a:pPr marL="0" lvl="0" indent="0" algn="l">
              <a:lnSpc>
                <a:spcPts val="7000"/>
              </a:lnSpc>
              <a:spcBef>
                <a:spcPct val="0"/>
              </a:spcBef>
            </a:pPr>
            <a:r>
              <a:rPr lang="en-US" sz="5000" dirty="0">
                <a:solidFill>
                  <a:srgbClr val="000000"/>
                </a:solidFill>
                <a:latin typeface="Aptos Black" panose="020B0004020202020204" pitchFamily="34" charset="0"/>
                <a:ea typeface="Code Pro"/>
                <a:cs typeface="Arial Bold" panose="020B0704020202020204" pitchFamily="34" charset="0"/>
                <a:sym typeface="Code Pro"/>
              </a:rPr>
              <a:t>Getting the vaccine</a:t>
            </a:r>
          </a:p>
        </p:txBody>
      </p:sp>
      <p:pic>
        <p:nvPicPr>
          <p:cNvPr id="5" name="Picture 4">
            <a:extLst>
              <a:ext uri="{FF2B5EF4-FFF2-40B4-BE49-F238E27FC236}">
                <a16:creationId xmlns:a16="http://schemas.microsoft.com/office/drawing/2014/main" id="{75B47BA2-106C-5433-00EA-6AE300CF7732}"/>
              </a:ext>
            </a:extLst>
          </p:cNvPr>
          <p:cNvPicPr>
            <a:picLocks noChangeAspect="1"/>
          </p:cNvPicPr>
          <p:nvPr/>
        </p:nvPicPr>
        <p:blipFill>
          <a:blip r:embed="rId3"/>
          <a:stretch>
            <a:fillRect/>
          </a:stretch>
        </p:blipFill>
        <p:spPr>
          <a:xfrm>
            <a:off x="3185826" y="2324100"/>
            <a:ext cx="11916347" cy="6739256"/>
          </a:xfrm>
          <a:prstGeom prst="rect">
            <a:avLst/>
          </a:prstGeom>
        </p:spPr>
      </p:pic>
    </p:spTree>
    <p:extLst>
      <p:ext uri="{BB962C8B-B14F-4D97-AF65-F5344CB8AC3E}">
        <p14:creationId xmlns:p14="http://schemas.microsoft.com/office/powerpoint/2010/main" val="1638975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2">
            <a:extLst>
              <a:ext uri="{FF2B5EF4-FFF2-40B4-BE49-F238E27FC236}">
                <a16:creationId xmlns:a16="http://schemas.microsoft.com/office/drawing/2014/main" id="{9702E0C5-4258-5D53-5155-B30F19751CC2}"/>
              </a:ext>
            </a:extLst>
          </p:cNvPr>
          <p:cNvSpPr txBox="1"/>
          <p:nvPr/>
        </p:nvSpPr>
        <p:spPr>
          <a:xfrm>
            <a:off x="1371600" y="723900"/>
            <a:ext cx="6985633" cy="850810"/>
          </a:xfrm>
          <a:prstGeom prst="rect">
            <a:avLst/>
          </a:prstGeom>
        </p:spPr>
        <p:txBody>
          <a:bodyPr lIns="0" tIns="0" rIns="0" bIns="0" rtlCol="0" anchor="t">
            <a:spAutoFit/>
          </a:bodyPr>
          <a:lstStyle/>
          <a:p>
            <a:pPr marL="0" lvl="0" indent="0" algn="l">
              <a:lnSpc>
                <a:spcPts val="7000"/>
              </a:lnSpc>
              <a:spcBef>
                <a:spcPct val="0"/>
              </a:spcBef>
            </a:pPr>
            <a:r>
              <a:rPr lang="en-US" sz="5000" dirty="0">
                <a:solidFill>
                  <a:srgbClr val="000000"/>
                </a:solidFill>
                <a:latin typeface="Aptos Black"/>
                <a:ea typeface="Code Pro"/>
                <a:cs typeface="Arial Bold"/>
                <a:sym typeface="Code Pro"/>
              </a:rPr>
              <a:t>Getting medical help:</a:t>
            </a:r>
            <a:endParaRPr lang="en-US" sz="5000" dirty="0">
              <a:solidFill>
                <a:srgbClr val="000000"/>
              </a:solidFill>
              <a:latin typeface="Aptos Black"/>
              <a:ea typeface="Code Pro"/>
              <a:cs typeface="Arial Bold"/>
            </a:endParaRPr>
          </a:p>
        </p:txBody>
      </p:sp>
      <p:pic>
        <p:nvPicPr>
          <p:cNvPr id="4" name="Picture 3" descr="A colorful rectangular banner with text&#10;&#10;AI-generated content may be incorrect.">
            <a:extLst>
              <a:ext uri="{FF2B5EF4-FFF2-40B4-BE49-F238E27FC236}">
                <a16:creationId xmlns:a16="http://schemas.microsoft.com/office/drawing/2014/main" id="{3A39CFCC-7FF3-8E0F-4D1E-62AC9DC5A5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1825573"/>
            <a:ext cx="11919043" cy="7476273"/>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86890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A75E11D9-CCEA-AFC6-FED0-1756FF904AE1}"/>
              </a:ext>
            </a:extLst>
          </p:cNvPr>
          <p:cNvSpPr txBox="1"/>
          <p:nvPr/>
        </p:nvSpPr>
        <p:spPr>
          <a:xfrm>
            <a:off x="1382937" y="914130"/>
            <a:ext cx="11404123" cy="850810"/>
          </a:xfrm>
          <a:prstGeom prst="rect">
            <a:avLst/>
          </a:prstGeom>
        </p:spPr>
        <p:txBody>
          <a:bodyPr wrap="square" lIns="0" tIns="0" rIns="0" bIns="0" rtlCol="0" anchor="t">
            <a:spAutoFit/>
          </a:bodyPr>
          <a:lstStyle/>
          <a:p>
            <a:pPr marL="0" lvl="0" indent="0" algn="l">
              <a:lnSpc>
                <a:spcPts val="7000"/>
              </a:lnSpc>
              <a:spcBef>
                <a:spcPct val="0"/>
              </a:spcBef>
            </a:pPr>
            <a:r>
              <a:rPr lang="en-US" sz="5000" b="1" dirty="0">
                <a:solidFill>
                  <a:srgbClr val="000000"/>
                </a:solidFill>
                <a:latin typeface="Aptos Black" panose="020B0004020202020204" pitchFamily="34" charset="0"/>
                <a:ea typeface="Code Pro"/>
                <a:cs typeface="Arial Bold" panose="020B0704020202020204" pitchFamily="34" charset="0"/>
                <a:sym typeface="Code Pro Bold"/>
              </a:rPr>
              <a:t>Giving consent</a:t>
            </a:r>
            <a:endParaRPr lang="en-US" sz="5000" dirty="0">
              <a:solidFill>
                <a:srgbClr val="000000"/>
              </a:solidFill>
              <a:latin typeface="Aptos Black" panose="020B0004020202020204" pitchFamily="34" charset="0"/>
              <a:ea typeface="Code Pro"/>
              <a:cs typeface="Arial Bold" panose="020B0704020202020204" pitchFamily="34" charset="0"/>
              <a:sym typeface="Code Pro"/>
            </a:endParaRPr>
          </a:p>
        </p:txBody>
      </p:sp>
      <p:grpSp>
        <p:nvGrpSpPr>
          <p:cNvPr id="19" name="Group 2">
            <a:extLst>
              <a:ext uri="{FF2B5EF4-FFF2-40B4-BE49-F238E27FC236}">
                <a16:creationId xmlns:a16="http://schemas.microsoft.com/office/drawing/2014/main" id="{8D4542DE-DC68-0FCC-8A6F-0FEE743BE7B7}"/>
              </a:ext>
            </a:extLst>
          </p:cNvPr>
          <p:cNvGrpSpPr/>
          <p:nvPr/>
        </p:nvGrpSpPr>
        <p:grpSpPr>
          <a:xfrm>
            <a:off x="838200" y="3085778"/>
            <a:ext cx="5332964" cy="3995812"/>
            <a:chOff x="64838" y="-51360"/>
            <a:chExt cx="1404567" cy="1052395"/>
          </a:xfrm>
        </p:grpSpPr>
        <p:sp>
          <p:nvSpPr>
            <p:cNvPr id="21" name="Freeform 3">
              <a:extLst>
                <a:ext uri="{FF2B5EF4-FFF2-40B4-BE49-F238E27FC236}">
                  <a16:creationId xmlns:a16="http://schemas.microsoft.com/office/drawing/2014/main" id="{65EFF237-63F4-CA8A-A87F-F536118EB126}"/>
                </a:ext>
              </a:extLst>
            </p:cNvPr>
            <p:cNvSpPr/>
            <p:nvPr/>
          </p:nvSpPr>
          <p:spPr>
            <a:xfrm>
              <a:off x="64838" y="10552"/>
              <a:ext cx="1404567" cy="928570"/>
            </a:xfrm>
            <a:custGeom>
              <a:avLst/>
              <a:gdLst/>
              <a:ahLst/>
              <a:cxnLst/>
              <a:rect l="l" t="t" r="r" b="b"/>
              <a:pathLst>
                <a:path w="1404567" h="928570">
                  <a:moveTo>
                    <a:pt x="74037" y="0"/>
                  </a:moveTo>
                  <a:lnTo>
                    <a:pt x="1330529" y="0"/>
                  </a:lnTo>
                  <a:cubicBezTo>
                    <a:pt x="1350165" y="0"/>
                    <a:pt x="1368997" y="7800"/>
                    <a:pt x="1382882" y="21685"/>
                  </a:cubicBezTo>
                  <a:cubicBezTo>
                    <a:pt x="1396766" y="35570"/>
                    <a:pt x="1404567" y="54401"/>
                    <a:pt x="1404567" y="74037"/>
                  </a:cubicBezTo>
                  <a:lnTo>
                    <a:pt x="1404567" y="854533"/>
                  </a:lnTo>
                  <a:cubicBezTo>
                    <a:pt x="1404567" y="874168"/>
                    <a:pt x="1396766" y="893000"/>
                    <a:pt x="1382882" y="906885"/>
                  </a:cubicBezTo>
                  <a:cubicBezTo>
                    <a:pt x="1368997" y="920769"/>
                    <a:pt x="1350165" y="928570"/>
                    <a:pt x="1330529" y="928570"/>
                  </a:cubicBezTo>
                  <a:lnTo>
                    <a:pt x="74037" y="928570"/>
                  </a:lnTo>
                  <a:cubicBezTo>
                    <a:pt x="54401" y="928570"/>
                    <a:pt x="35570" y="920769"/>
                    <a:pt x="21685" y="906885"/>
                  </a:cubicBezTo>
                  <a:cubicBezTo>
                    <a:pt x="7800" y="893000"/>
                    <a:pt x="0" y="874168"/>
                    <a:pt x="0" y="854533"/>
                  </a:cubicBezTo>
                  <a:lnTo>
                    <a:pt x="0" y="74037"/>
                  </a:lnTo>
                  <a:cubicBezTo>
                    <a:pt x="0" y="54401"/>
                    <a:pt x="7800" y="35570"/>
                    <a:pt x="21685" y="21685"/>
                  </a:cubicBezTo>
                  <a:cubicBezTo>
                    <a:pt x="35570" y="7800"/>
                    <a:pt x="54401" y="0"/>
                    <a:pt x="74037" y="0"/>
                  </a:cubicBezTo>
                  <a:close/>
                </a:path>
              </a:pathLst>
            </a:custGeom>
            <a:solidFill>
              <a:schemeClr val="bg2"/>
            </a:solidFill>
          </p:spPr>
          <p:txBody>
            <a:bodyPr/>
            <a:lstStyle/>
            <a:p>
              <a:endParaRPr lang="en-GB"/>
            </a:p>
          </p:txBody>
        </p:sp>
        <p:sp>
          <p:nvSpPr>
            <p:cNvPr id="22" name="TextBox 4">
              <a:extLst>
                <a:ext uri="{FF2B5EF4-FFF2-40B4-BE49-F238E27FC236}">
                  <a16:creationId xmlns:a16="http://schemas.microsoft.com/office/drawing/2014/main" id="{B633CC6D-C2D7-9CA0-420F-2B73D66C3148}"/>
                </a:ext>
              </a:extLst>
            </p:cNvPr>
            <p:cNvSpPr txBox="1"/>
            <p:nvPr/>
          </p:nvSpPr>
          <p:spPr>
            <a:xfrm>
              <a:off x="64838" y="-51360"/>
              <a:ext cx="1404567" cy="1052395"/>
            </a:xfrm>
            <a:prstGeom prst="rect">
              <a:avLst/>
            </a:prstGeom>
          </p:spPr>
          <p:txBody>
            <a:bodyPr lIns="50800" tIns="50800" rIns="50800" bIns="50800" rtlCol="0" anchor="ctr"/>
            <a:lstStyle/>
            <a:p>
              <a:pPr algn="ctr">
                <a:lnSpc>
                  <a:spcPts val="4479"/>
                </a:lnSpc>
              </a:pPr>
              <a:r>
                <a:rPr lang="en-US" sz="4000" spc="319" dirty="0">
                  <a:solidFill>
                    <a:srgbClr val="000000"/>
                  </a:solidFill>
                  <a:latin typeface="Aptos Display" panose="020B0004020202020204" pitchFamily="34" charset="0"/>
                  <a:ea typeface="Arial"/>
                  <a:cs typeface="Arial"/>
                  <a:sym typeface="Arial"/>
                </a:rPr>
                <a:t>Your school will send the </a:t>
              </a:r>
              <a:r>
                <a:rPr lang="en-US" sz="4000" b="1" spc="319" dirty="0">
                  <a:solidFill>
                    <a:srgbClr val="000000"/>
                  </a:solidFill>
                  <a:latin typeface="Aptos Display" panose="020B0004020202020204" pitchFamily="34" charset="0"/>
                  <a:ea typeface="Arial"/>
                  <a:cs typeface="Arial"/>
                  <a:sym typeface="Arial"/>
                </a:rPr>
                <a:t>online consent link</a:t>
              </a:r>
              <a:r>
                <a:rPr lang="en-US" sz="4000" spc="319" dirty="0">
                  <a:solidFill>
                    <a:srgbClr val="000000"/>
                  </a:solidFill>
                  <a:latin typeface="Aptos Display" panose="020B0004020202020204" pitchFamily="34" charset="0"/>
                  <a:ea typeface="Arial"/>
                  <a:cs typeface="Arial"/>
                  <a:sym typeface="Arial"/>
                </a:rPr>
                <a:t> to your </a:t>
              </a:r>
              <a:r>
                <a:rPr lang="en-US" sz="4000" b="1" spc="319" dirty="0">
                  <a:solidFill>
                    <a:srgbClr val="000000"/>
                  </a:solidFill>
                  <a:latin typeface="Aptos Display" panose="020B0004020202020204" pitchFamily="34" charset="0"/>
                  <a:ea typeface="Arial"/>
                  <a:cs typeface="Arial"/>
                  <a:sym typeface="Arial"/>
                </a:rPr>
                <a:t>parents/carers</a:t>
              </a:r>
            </a:p>
          </p:txBody>
        </p:sp>
      </p:grpSp>
      <p:grpSp>
        <p:nvGrpSpPr>
          <p:cNvPr id="35" name="Group 2">
            <a:extLst>
              <a:ext uri="{FF2B5EF4-FFF2-40B4-BE49-F238E27FC236}">
                <a16:creationId xmlns:a16="http://schemas.microsoft.com/office/drawing/2014/main" id="{09B41D7A-D8E0-1175-4BEA-7E80489DB414}"/>
              </a:ext>
            </a:extLst>
          </p:cNvPr>
          <p:cNvGrpSpPr/>
          <p:nvPr/>
        </p:nvGrpSpPr>
        <p:grpSpPr>
          <a:xfrm>
            <a:off x="6477518" y="3114792"/>
            <a:ext cx="5332964" cy="3995812"/>
            <a:chOff x="64838" y="-51360"/>
            <a:chExt cx="1404567" cy="1052395"/>
          </a:xfrm>
        </p:grpSpPr>
        <p:sp>
          <p:nvSpPr>
            <p:cNvPr id="36" name="Freeform 3">
              <a:extLst>
                <a:ext uri="{FF2B5EF4-FFF2-40B4-BE49-F238E27FC236}">
                  <a16:creationId xmlns:a16="http://schemas.microsoft.com/office/drawing/2014/main" id="{1660DD58-2ADA-517E-7ECC-CD669F4F4124}"/>
                </a:ext>
              </a:extLst>
            </p:cNvPr>
            <p:cNvSpPr/>
            <p:nvPr/>
          </p:nvSpPr>
          <p:spPr>
            <a:xfrm>
              <a:off x="64838" y="10552"/>
              <a:ext cx="1404567" cy="928570"/>
            </a:xfrm>
            <a:custGeom>
              <a:avLst/>
              <a:gdLst/>
              <a:ahLst/>
              <a:cxnLst/>
              <a:rect l="l" t="t" r="r" b="b"/>
              <a:pathLst>
                <a:path w="1404567" h="928570">
                  <a:moveTo>
                    <a:pt x="74037" y="0"/>
                  </a:moveTo>
                  <a:lnTo>
                    <a:pt x="1330529" y="0"/>
                  </a:lnTo>
                  <a:cubicBezTo>
                    <a:pt x="1350165" y="0"/>
                    <a:pt x="1368997" y="7800"/>
                    <a:pt x="1382882" y="21685"/>
                  </a:cubicBezTo>
                  <a:cubicBezTo>
                    <a:pt x="1396766" y="35570"/>
                    <a:pt x="1404567" y="54401"/>
                    <a:pt x="1404567" y="74037"/>
                  </a:cubicBezTo>
                  <a:lnTo>
                    <a:pt x="1404567" y="854533"/>
                  </a:lnTo>
                  <a:cubicBezTo>
                    <a:pt x="1404567" y="874168"/>
                    <a:pt x="1396766" y="893000"/>
                    <a:pt x="1382882" y="906885"/>
                  </a:cubicBezTo>
                  <a:cubicBezTo>
                    <a:pt x="1368997" y="920769"/>
                    <a:pt x="1350165" y="928570"/>
                    <a:pt x="1330529" y="928570"/>
                  </a:cubicBezTo>
                  <a:lnTo>
                    <a:pt x="74037" y="928570"/>
                  </a:lnTo>
                  <a:cubicBezTo>
                    <a:pt x="54401" y="928570"/>
                    <a:pt x="35570" y="920769"/>
                    <a:pt x="21685" y="906885"/>
                  </a:cubicBezTo>
                  <a:cubicBezTo>
                    <a:pt x="7800" y="893000"/>
                    <a:pt x="0" y="874168"/>
                    <a:pt x="0" y="854533"/>
                  </a:cubicBezTo>
                  <a:lnTo>
                    <a:pt x="0" y="74037"/>
                  </a:lnTo>
                  <a:cubicBezTo>
                    <a:pt x="0" y="54401"/>
                    <a:pt x="7800" y="35570"/>
                    <a:pt x="21685" y="21685"/>
                  </a:cubicBezTo>
                  <a:cubicBezTo>
                    <a:pt x="35570" y="7800"/>
                    <a:pt x="54401" y="0"/>
                    <a:pt x="74037" y="0"/>
                  </a:cubicBezTo>
                  <a:close/>
                </a:path>
              </a:pathLst>
            </a:custGeom>
            <a:solidFill>
              <a:schemeClr val="accent2">
                <a:lumMod val="20000"/>
                <a:lumOff val="80000"/>
              </a:schemeClr>
            </a:solidFill>
          </p:spPr>
          <p:txBody>
            <a:bodyPr/>
            <a:lstStyle/>
            <a:p>
              <a:endParaRPr lang="en-GB"/>
            </a:p>
          </p:txBody>
        </p:sp>
        <p:sp>
          <p:nvSpPr>
            <p:cNvPr id="37" name="TextBox 4">
              <a:extLst>
                <a:ext uri="{FF2B5EF4-FFF2-40B4-BE49-F238E27FC236}">
                  <a16:creationId xmlns:a16="http://schemas.microsoft.com/office/drawing/2014/main" id="{89AB6E71-39A2-55DD-9933-63960C0ADCDC}"/>
                </a:ext>
              </a:extLst>
            </p:cNvPr>
            <p:cNvSpPr txBox="1"/>
            <p:nvPr/>
          </p:nvSpPr>
          <p:spPr>
            <a:xfrm>
              <a:off x="64838" y="-51360"/>
              <a:ext cx="1404567" cy="1052395"/>
            </a:xfrm>
            <a:prstGeom prst="rect">
              <a:avLst/>
            </a:prstGeom>
          </p:spPr>
          <p:txBody>
            <a:bodyPr lIns="50800" tIns="50800" rIns="50800" bIns="50800" rtlCol="0" anchor="ctr"/>
            <a:lstStyle/>
            <a:p>
              <a:pPr algn="ctr">
                <a:lnSpc>
                  <a:spcPts val="4479"/>
                </a:lnSpc>
              </a:pPr>
              <a:r>
                <a:rPr lang="en-US" sz="3500" spc="319" dirty="0">
                  <a:solidFill>
                    <a:srgbClr val="000000"/>
                  </a:solidFill>
                  <a:latin typeface="Aptos Display" panose="020B0004020202020204" pitchFamily="34" charset="0"/>
                  <a:ea typeface="Arial"/>
                  <a:cs typeface="Arial"/>
                  <a:sym typeface="Arial"/>
                </a:rPr>
                <a:t>The form can be filled out </a:t>
              </a:r>
              <a:r>
                <a:rPr lang="en-US" sz="3500" b="1" spc="319" dirty="0">
                  <a:solidFill>
                    <a:srgbClr val="000000"/>
                  </a:solidFill>
                  <a:latin typeface="Aptos Display" panose="020B0004020202020204" pitchFamily="34" charset="0"/>
                  <a:ea typeface="Arial"/>
                  <a:cs typeface="Arial"/>
                  <a:sym typeface="Arial"/>
                </a:rPr>
                <a:t>online</a:t>
              </a:r>
              <a:r>
                <a:rPr lang="en-US" sz="3500" spc="319" dirty="0">
                  <a:solidFill>
                    <a:srgbClr val="000000"/>
                  </a:solidFill>
                  <a:latin typeface="Aptos Display" panose="020B0004020202020204" pitchFamily="34" charset="0"/>
                  <a:ea typeface="Arial"/>
                  <a:cs typeface="Arial"/>
                  <a:sym typeface="Arial"/>
                </a:rPr>
                <a:t>, remind your parents/carers to check their </a:t>
              </a:r>
              <a:r>
                <a:rPr lang="en-US" sz="3500" b="1" spc="319" dirty="0">
                  <a:solidFill>
                    <a:srgbClr val="000000"/>
                  </a:solidFill>
                  <a:latin typeface="Aptos Display" panose="020B0004020202020204" pitchFamily="34" charset="0"/>
                  <a:ea typeface="Arial"/>
                  <a:cs typeface="Arial"/>
                  <a:sym typeface="Arial"/>
                </a:rPr>
                <a:t>school emails/texts </a:t>
              </a:r>
              <a:r>
                <a:rPr lang="en-US" sz="3500" spc="319" dirty="0">
                  <a:solidFill>
                    <a:srgbClr val="000000"/>
                  </a:solidFill>
                  <a:latin typeface="Aptos Display" panose="020B0004020202020204" pitchFamily="34" charset="0"/>
                  <a:ea typeface="Arial"/>
                  <a:cs typeface="Arial"/>
                  <a:sym typeface="Arial"/>
                </a:rPr>
                <a:t>or </a:t>
              </a:r>
              <a:r>
                <a:rPr lang="en-US" sz="3500" b="1" spc="319" dirty="0">
                  <a:solidFill>
                    <a:srgbClr val="000000"/>
                  </a:solidFill>
                  <a:latin typeface="Aptos Display" panose="020B0004020202020204" pitchFamily="34" charset="0"/>
                  <a:ea typeface="Arial"/>
                  <a:cs typeface="Arial"/>
                  <a:sym typeface="Arial"/>
                </a:rPr>
                <a:t>app</a:t>
              </a:r>
            </a:p>
          </p:txBody>
        </p:sp>
      </p:grpSp>
      <p:grpSp>
        <p:nvGrpSpPr>
          <p:cNvPr id="38" name="Group 2">
            <a:extLst>
              <a:ext uri="{FF2B5EF4-FFF2-40B4-BE49-F238E27FC236}">
                <a16:creationId xmlns:a16="http://schemas.microsoft.com/office/drawing/2014/main" id="{97609B77-864E-170F-040E-3128CA765B27}"/>
              </a:ext>
            </a:extLst>
          </p:cNvPr>
          <p:cNvGrpSpPr/>
          <p:nvPr/>
        </p:nvGrpSpPr>
        <p:grpSpPr>
          <a:xfrm>
            <a:off x="12116836" y="3145594"/>
            <a:ext cx="5332964" cy="3995812"/>
            <a:chOff x="64838" y="-51360"/>
            <a:chExt cx="1404567" cy="1052395"/>
          </a:xfrm>
        </p:grpSpPr>
        <p:sp>
          <p:nvSpPr>
            <p:cNvPr id="39" name="Freeform 3">
              <a:extLst>
                <a:ext uri="{FF2B5EF4-FFF2-40B4-BE49-F238E27FC236}">
                  <a16:creationId xmlns:a16="http://schemas.microsoft.com/office/drawing/2014/main" id="{5CD2DEA2-B4A5-A6A7-EBAB-58C19782753A}"/>
                </a:ext>
              </a:extLst>
            </p:cNvPr>
            <p:cNvSpPr/>
            <p:nvPr/>
          </p:nvSpPr>
          <p:spPr>
            <a:xfrm>
              <a:off x="64838" y="10552"/>
              <a:ext cx="1404567" cy="928570"/>
            </a:xfrm>
            <a:custGeom>
              <a:avLst/>
              <a:gdLst/>
              <a:ahLst/>
              <a:cxnLst/>
              <a:rect l="l" t="t" r="r" b="b"/>
              <a:pathLst>
                <a:path w="1404567" h="928570">
                  <a:moveTo>
                    <a:pt x="74037" y="0"/>
                  </a:moveTo>
                  <a:lnTo>
                    <a:pt x="1330529" y="0"/>
                  </a:lnTo>
                  <a:cubicBezTo>
                    <a:pt x="1350165" y="0"/>
                    <a:pt x="1368997" y="7800"/>
                    <a:pt x="1382882" y="21685"/>
                  </a:cubicBezTo>
                  <a:cubicBezTo>
                    <a:pt x="1396766" y="35570"/>
                    <a:pt x="1404567" y="54401"/>
                    <a:pt x="1404567" y="74037"/>
                  </a:cubicBezTo>
                  <a:lnTo>
                    <a:pt x="1404567" y="854533"/>
                  </a:lnTo>
                  <a:cubicBezTo>
                    <a:pt x="1404567" y="874168"/>
                    <a:pt x="1396766" y="893000"/>
                    <a:pt x="1382882" y="906885"/>
                  </a:cubicBezTo>
                  <a:cubicBezTo>
                    <a:pt x="1368997" y="920769"/>
                    <a:pt x="1350165" y="928570"/>
                    <a:pt x="1330529" y="928570"/>
                  </a:cubicBezTo>
                  <a:lnTo>
                    <a:pt x="74037" y="928570"/>
                  </a:lnTo>
                  <a:cubicBezTo>
                    <a:pt x="54401" y="928570"/>
                    <a:pt x="35570" y="920769"/>
                    <a:pt x="21685" y="906885"/>
                  </a:cubicBezTo>
                  <a:cubicBezTo>
                    <a:pt x="7800" y="893000"/>
                    <a:pt x="0" y="874168"/>
                    <a:pt x="0" y="854533"/>
                  </a:cubicBezTo>
                  <a:lnTo>
                    <a:pt x="0" y="74037"/>
                  </a:lnTo>
                  <a:cubicBezTo>
                    <a:pt x="0" y="54401"/>
                    <a:pt x="7800" y="35570"/>
                    <a:pt x="21685" y="21685"/>
                  </a:cubicBezTo>
                  <a:cubicBezTo>
                    <a:pt x="35570" y="7800"/>
                    <a:pt x="54401" y="0"/>
                    <a:pt x="74037" y="0"/>
                  </a:cubicBezTo>
                  <a:close/>
                </a:path>
              </a:pathLst>
            </a:custGeom>
            <a:solidFill>
              <a:schemeClr val="accent4">
                <a:lumMod val="40000"/>
                <a:lumOff val="60000"/>
              </a:schemeClr>
            </a:solidFill>
          </p:spPr>
          <p:txBody>
            <a:bodyPr/>
            <a:lstStyle/>
            <a:p>
              <a:endParaRPr lang="en-GB"/>
            </a:p>
          </p:txBody>
        </p:sp>
        <p:sp>
          <p:nvSpPr>
            <p:cNvPr id="40" name="TextBox 4">
              <a:extLst>
                <a:ext uri="{FF2B5EF4-FFF2-40B4-BE49-F238E27FC236}">
                  <a16:creationId xmlns:a16="http://schemas.microsoft.com/office/drawing/2014/main" id="{DBE1B84B-9088-2B2A-6116-C9E81D4B7BFE}"/>
                </a:ext>
              </a:extLst>
            </p:cNvPr>
            <p:cNvSpPr txBox="1"/>
            <p:nvPr/>
          </p:nvSpPr>
          <p:spPr>
            <a:xfrm>
              <a:off x="64838" y="-51360"/>
              <a:ext cx="1404567" cy="1052395"/>
            </a:xfrm>
            <a:prstGeom prst="rect">
              <a:avLst/>
            </a:prstGeom>
          </p:spPr>
          <p:txBody>
            <a:bodyPr lIns="50800" tIns="50800" rIns="50800" bIns="50800" rtlCol="0" anchor="ctr"/>
            <a:lstStyle/>
            <a:p>
              <a:pPr algn="ctr">
                <a:lnSpc>
                  <a:spcPts val="4479"/>
                </a:lnSpc>
              </a:pPr>
              <a:r>
                <a:rPr lang="en-US" sz="4000" spc="319" dirty="0">
                  <a:solidFill>
                    <a:srgbClr val="000000"/>
                  </a:solidFill>
                  <a:latin typeface="Aptos Display" panose="020B0004020202020204" pitchFamily="34" charset="0"/>
                  <a:ea typeface="Arial"/>
                  <a:cs typeface="Arial"/>
                  <a:sym typeface="Arial"/>
                </a:rPr>
                <a:t>It only takes </a:t>
              </a:r>
              <a:r>
                <a:rPr lang="en-US" sz="4000" b="1" spc="319" dirty="0">
                  <a:solidFill>
                    <a:srgbClr val="000000"/>
                  </a:solidFill>
                  <a:latin typeface="Aptos Display" panose="020B0004020202020204" pitchFamily="34" charset="0"/>
                  <a:ea typeface="Arial"/>
                  <a:cs typeface="Arial"/>
                  <a:sym typeface="Arial"/>
                </a:rPr>
                <a:t>a minute</a:t>
              </a:r>
              <a:r>
                <a:rPr lang="en-US" sz="4000" spc="319" dirty="0">
                  <a:solidFill>
                    <a:srgbClr val="000000"/>
                  </a:solidFill>
                  <a:latin typeface="Aptos Display" panose="020B0004020202020204" pitchFamily="34" charset="0"/>
                  <a:ea typeface="Arial"/>
                  <a:cs typeface="Arial"/>
                  <a:sym typeface="Arial"/>
                </a:rPr>
                <a:t> to complete, so </a:t>
              </a:r>
              <a:r>
                <a:rPr lang="en-US" sz="4000" b="1" spc="319" dirty="0">
                  <a:solidFill>
                    <a:srgbClr val="000000"/>
                  </a:solidFill>
                  <a:latin typeface="Aptos Display" panose="020B0004020202020204" pitchFamily="34" charset="0"/>
                  <a:ea typeface="Arial"/>
                  <a:cs typeface="Arial"/>
                  <a:sym typeface="Arial"/>
                </a:rPr>
                <a:t>please remind your parent/carer </a:t>
              </a:r>
              <a:r>
                <a:rPr lang="en-US" sz="4000" spc="319" dirty="0">
                  <a:solidFill>
                    <a:srgbClr val="000000"/>
                  </a:solidFill>
                  <a:latin typeface="Aptos Display" panose="020B0004020202020204" pitchFamily="34" charset="0"/>
                  <a:ea typeface="Arial"/>
                  <a:cs typeface="Arial"/>
                  <a:sym typeface="Arial"/>
                </a:rPr>
                <a:t>to</a:t>
              </a:r>
            </a:p>
            <a:p>
              <a:pPr algn="ctr">
                <a:lnSpc>
                  <a:spcPts val="4479"/>
                </a:lnSpc>
              </a:pPr>
              <a:r>
                <a:rPr lang="en-US" sz="4000" spc="319" dirty="0">
                  <a:solidFill>
                    <a:srgbClr val="000000"/>
                  </a:solidFill>
                  <a:latin typeface="Aptos Display" panose="020B0004020202020204" pitchFamily="34" charset="0"/>
                  <a:ea typeface="Arial"/>
                  <a:cs typeface="Arial"/>
                  <a:sym typeface="Arial"/>
                </a:rPr>
                <a:t>complete it</a:t>
              </a:r>
            </a:p>
          </p:txBody>
        </p:sp>
      </p:grpSp>
      <p:pic>
        <p:nvPicPr>
          <p:cNvPr id="3086" name="Picture 14" descr="Phone Simple Clip Art Vector Illustration Stock Vector (Royalty Free ...">
            <a:extLst>
              <a:ext uri="{FF2B5EF4-FFF2-40B4-BE49-F238E27FC236}">
                <a16:creationId xmlns:a16="http://schemas.microsoft.com/office/drawing/2014/main" id="{4F5A06DD-48B6-1468-B989-AC25EF8A192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286" b="83572" l="10000" r="90000">
                        <a14:foregroundMark x1="40385" y1="13571" x2="59231" y2="14643"/>
                        <a14:foregroundMark x1="50385" y1="13214" x2="65000" y2="12500"/>
                        <a14:foregroundMark x1="33462" y1="22500" x2="32692" y2="66071"/>
                        <a14:foregroundMark x1="34615" y1="77857" x2="66923" y2="81786"/>
                        <a14:foregroundMark x1="66923" y1="81786" x2="67308" y2="81786"/>
                        <a14:foregroundMark x1="66538" y1="65714" x2="67308" y2="16071"/>
                      </a14:backgroundRemoval>
                    </a14:imgEffect>
                  </a14:imgLayer>
                </a14:imgProps>
              </a:ext>
              <a:ext uri="{28A0092B-C50C-407E-A947-70E740481C1C}">
                <a14:useLocalDpi xmlns:a14="http://schemas.microsoft.com/office/drawing/2010/main" val="0"/>
              </a:ext>
            </a:extLst>
          </a:blip>
          <a:srcRect b="7143"/>
          <a:stretch/>
        </p:blipFill>
        <p:spPr bwMode="auto">
          <a:xfrm rot="20996717">
            <a:off x="6654261" y="6606723"/>
            <a:ext cx="2469678" cy="2469678"/>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Clipart Laptop">
            <a:extLst>
              <a:ext uri="{FF2B5EF4-FFF2-40B4-BE49-F238E27FC236}">
                <a16:creationId xmlns:a16="http://schemas.microsoft.com/office/drawing/2014/main" id="{1CEE7080-6396-83C0-4ECD-BD3B08A72AD3}"/>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091" b="88911" l="3097" r="96503">
                        <a14:foregroundMark x1="11489" y1="15884" x2="14785" y2="53646"/>
                        <a14:foregroundMark x1="14785" y1="53646" x2="11489" y2="63437"/>
                        <a14:foregroundMark x1="11089" y1="26374" x2="11089" y2="53347"/>
                        <a14:foregroundMark x1="9391" y1="17882" x2="7792" y2="57842"/>
                        <a14:foregroundMark x1="11988" y1="68132" x2="32767" y2="68132"/>
                        <a14:foregroundMark x1="32767" y1="68132" x2="71329" y2="68931"/>
                        <a14:foregroundMark x1="71329" y1="68931" x2="84615" y2="74126"/>
                        <a14:foregroundMark x1="84615" y1="74126" x2="87013" y2="79920"/>
                        <a14:foregroundMark x1="87013" y1="79920" x2="32368" y2="81319"/>
                        <a14:foregroundMark x1="12787" y1="69530" x2="39760" y2="69431"/>
                        <a14:foregroundMark x1="39760" y1="69431" x2="74625" y2="69431"/>
                        <a14:foregroundMark x1="19880" y1="73726" x2="67033" y2="73726"/>
                        <a14:foregroundMark x1="18681" y1="76224" x2="71728" y2="77123"/>
                        <a14:foregroundMark x1="71728" y1="77123" x2="72927" y2="77023"/>
                        <a14:foregroundMark x1="83916" y1="66733" x2="86613" y2="80919"/>
                        <a14:foregroundMark x1="76623" y1="67732" x2="77023" y2="84515"/>
                        <a14:foregroundMark x1="70929" y1="68731" x2="74725" y2="83816"/>
                        <a14:foregroundMark x1="77922" y1="68232" x2="84915" y2="68432"/>
                        <a14:foregroundMark x1="84915" y1="68432" x2="92707" y2="74326"/>
                        <a14:foregroundMark x1="92707" y1="74326" x2="93506" y2="77922"/>
                        <a14:foregroundMark x1="89810" y1="69930" x2="91508" y2="79720"/>
                        <a14:foregroundMark x1="75924" y1="67832" x2="62238" y2="68332"/>
                        <a14:foregroundMark x1="87313" y1="67932" x2="91908" y2="68731"/>
                        <a14:foregroundMark x1="92308" y1="68332" x2="95904" y2="83417"/>
                        <a14:foregroundMark x1="96903" y1="84216" x2="40659" y2="85015"/>
                        <a14:foregroundMark x1="46154" y1="87113" x2="8691" y2="82717"/>
                        <a14:foregroundMark x1="6993" y1="85814" x2="7892" y2="67133"/>
                        <a14:foregroundMark x1="3497" y1="84316" x2="3097" y2="86214"/>
                        <a14:foregroundMark x1="4695" y1="89111" x2="60440" y2="89510"/>
                        <a14:foregroundMark x1="60440" y1="89510" x2="85115" y2="88911"/>
                        <a14:foregroundMark x1="85115" y1="88911" x2="95005" y2="88911"/>
                      </a14:backgroundRemoval>
                    </a14:imgEffect>
                  </a14:imgLayer>
                </a14:imgProps>
              </a:ext>
              <a:ext uri="{28A0092B-C50C-407E-A947-70E740481C1C}">
                <a14:useLocalDpi xmlns:a14="http://schemas.microsoft.com/office/drawing/2010/main" val="0"/>
              </a:ext>
            </a:extLst>
          </a:blip>
          <a:srcRect b="8442"/>
          <a:stretch/>
        </p:blipFill>
        <p:spPr bwMode="auto">
          <a:xfrm rot="442978">
            <a:off x="8768080" y="6601292"/>
            <a:ext cx="3162571" cy="2895600"/>
          </a:xfrm>
          <a:prstGeom prst="rect">
            <a:avLst/>
          </a:prstGeom>
          <a:noFill/>
          <a:extLst>
            <a:ext uri="{909E8E84-426E-40DD-AFC4-6F175D3DCCD1}">
              <a14:hiddenFill xmlns:a14="http://schemas.microsoft.com/office/drawing/2010/main">
                <a:solidFill>
                  <a:srgbClr val="FFFFFF"/>
                </a:solidFill>
              </a14:hiddenFill>
            </a:ext>
          </a:extLst>
        </p:spPr>
      </p:pic>
      <p:pic>
        <p:nvPicPr>
          <p:cNvPr id="3" name="Graphic 2" descr="Checklist outline">
            <a:extLst>
              <a:ext uri="{FF2B5EF4-FFF2-40B4-BE49-F238E27FC236}">
                <a16:creationId xmlns:a16="http://schemas.microsoft.com/office/drawing/2014/main" id="{B156EB22-BE8E-46E0-580F-3CB15FBA909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00000">
            <a:off x="14990308" y="1258242"/>
            <a:ext cx="2028058" cy="2028058"/>
          </a:xfrm>
          <a:prstGeom prst="rect">
            <a:avLst/>
          </a:prstGeom>
        </p:spPr>
      </p:pic>
    </p:spTree>
    <p:extLst>
      <p:ext uri="{BB962C8B-B14F-4D97-AF65-F5344CB8AC3E}">
        <p14:creationId xmlns:p14="http://schemas.microsoft.com/office/powerpoint/2010/main" val="2900474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AAFEE-0BAC-5EDD-EEA2-F249BB427CA4}"/>
            </a:ext>
          </a:extLst>
        </p:cNvPr>
        <p:cNvGrpSpPr/>
        <p:nvPr/>
      </p:nvGrpSpPr>
      <p:grpSpPr>
        <a:xfrm>
          <a:off x="0" y="0"/>
          <a:ext cx="0" cy="0"/>
          <a:chOff x="0" y="0"/>
          <a:chExt cx="0" cy="0"/>
        </a:xfrm>
      </p:grpSpPr>
      <p:sp>
        <p:nvSpPr>
          <p:cNvPr id="30" name="TextBox 29">
            <a:extLst>
              <a:ext uri="{FF2B5EF4-FFF2-40B4-BE49-F238E27FC236}">
                <a16:creationId xmlns:a16="http://schemas.microsoft.com/office/drawing/2014/main" id="{0C5E9941-0EAE-3838-5C72-2BFDB9BED212}"/>
              </a:ext>
            </a:extLst>
          </p:cNvPr>
          <p:cNvSpPr txBox="1"/>
          <p:nvPr/>
        </p:nvSpPr>
        <p:spPr>
          <a:xfrm>
            <a:off x="1447800" y="875523"/>
            <a:ext cx="11404123" cy="850810"/>
          </a:xfrm>
          <a:prstGeom prst="rect">
            <a:avLst/>
          </a:prstGeom>
        </p:spPr>
        <p:txBody>
          <a:bodyPr wrap="square" lIns="0" tIns="0" rIns="0" bIns="0" rtlCol="0" anchor="t">
            <a:spAutoFit/>
          </a:bodyPr>
          <a:lstStyle/>
          <a:p>
            <a:pPr marL="0" lvl="0" indent="0" algn="l">
              <a:lnSpc>
                <a:spcPts val="7000"/>
              </a:lnSpc>
              <a:spcBef>
                <a:spcPct val="0"/>
              </a:spcBef>
            </a:pPr>
            <a:r>
              <a:rPr lang="en-US" sz="5000" b="1" dirty="0">
                <a:solidFill>
                  <a:srgbClr val="000000"/>
                </a:solidFill>
                <a:latin typeface="Aptos Black" panose="020B0004020202020204" pitchFamily="34" charset="0"/>
                <a:ea typeface="Code Pro"/>
                <a:cs typeface="Arial Bold" panose="020B0704020202020204" pitchFamily="34" charset="0"/>
                <a:sym typeface="Code Pro Bold"/>
              </a:rPr>
              <a:t>Giving consent</a:t>
            </a:r>
            <a:endParaRPr lang="en-US" sz="5000" dirty="0">
              <a:solidFill>
                <a:srgbClr val="000000"/>
              </a:solidFill>
              <a:latin typeface="Aptos Black" panose="020B0004020202020204" pitchFamily="34" charset="0"/>
              <a:ea typeface="Code Pro"/>
              <a:cs typeface="Arial Bold" panose="020B0704020202020204" pitchFamily="34" charset="0"/>
              <a:sym typeface="Code Pro"/>
            </a:endParaRPr>
          </a:p>
        </p:txBody>
      </p:sp>
      <p:sp>
        <p:nvSpPr>
          <p:cNvPr id="6" name="TextBox 4">
            <a:extLst>
              <a:ext uri="{FF2B5EF4-FFF2-40B4-BE49-F238E27FC236}">
                <a16:creationId xmlns:a16="http://schemas.microsoft.com/office/drawing/2014/main" id="{1D097838-1DE5-E8E2-D2F9-6E2536AA0FDD}"/>
              </a:ext>
            </a:extLst>
          </p:cNvPr>
          <p:cNvSpPr txBox="1"/>
          <p:nvPr/>
        </p:nvSpPr>
        <p:spPr>
          <a:xfrm>
            <a:off x="3054244" y="4593991"/>
            <a:ext cx="12179512" cy="4599485"/>
          </a:xfrm>
          <a:prstGeom prst="roundRect">
            <a:avLst/>
          </a:prstGeom>
          <a:solidFill>
            <a:srgbClr val="CCFFCC"/>
          </a:solidFill>
        </p:spPr>
        <p:txBody>
          <a:bodyPr lIns="50800" tIns="50800" rIns="50800" bIns="50800" rtlCol="0" anchor="ctr"/>
          <a:lstStyle/>
          <a:p>
            <a:pPr algn="l">
              <a:spcBef>
                <a:spcPts val="600"/>
              </a:spcBef>
              <a:spcAft>
                <a:spcPts val="300"/>
              </a:spcAft>
              <a:buNone/>
            </a:pPr>
            <a:r>
              <a:rPr lang="en-US" sz="2800" b="0" i="0" dirty="0">
                <a:solidFill>
                  <a:srgbClr val="424242"/>
                </a:solidFill>
                <a:effectLst/>
                <a:latin typeface="Segoe Sans"/>
              </a:rPr>
              <a:t>You can </a:t>
            </a:r>
            <a:r>
              <a:rPr lang="en-US" sz="2800" b="1" i="0" dirty="0">
                <a:solidFill>
                  <a:srgbClr val="424242"/>
                </a:solidFill>
                <a:effectLst/>
                <a:latin typeface="Segoe Sans"/>
              </a:rPr>
              <a:t>consent for yourself </a:t>
            </a:r>
            <a:r>
              <a:rPr lang="en-US" sz="2800" b="0" i="0" dirty="0">
                <a:solidFill>
                  <a:srgbClr val="424242"/>
                </a:solidFill>
                <a:effectLst/>
                <a:latin typeface="Segoe Sans"/>
              </a:rPr>
              <a:t>and make your own medical decisions </a:t>
            </a:r>
            <a:r>
              <a:rPr lang="en-US" sz="2800" b="1" i="0" dirty="0">
                <a:solidFill>
                  <a:srgbClr val="424242"/>
                </a:solidFill>
                <a:effectLst/>
                <a:latin typeface="Segoe Sans"/>
              </a:rPr>
              <a:t>if you understand</a:t>
            </a:r>
            <a:r>
              <a:rPr lang="en-US" sz="2800" b="0" i="0" dirty="0">
                <a:solidFill>
                  <a:srgbClr val="424242"/>
                </a:solidFill>
                <a:effectLst/>
                <a:latin typeface="Segoe Sans"/>
              </a:rPr>
              <a:t>:</a:t>
            </a:r>
          </a:p>
          <a:p>
            <a:pPr lvl="1">
              <a:spcBef>
                <a:spcPts val="300"/>
              </a:spcBef>
              <a:spcAft>
                <a:spcPts val="300"/>
              </a:spcAft>
              <a:buFont typeface="Arial" panose="020B0604020202020204" pitchFamily="34" charset="0"/>
              <a:buChar char="•"/>
            </a:pPr>
            <a:r>
              <a:rPr lang="en-US" sz="2800" b="0" i="0" dirty="0">
                <a:solidFill>
                  <a:srgbClr val="424242"/>
                </a:solidFill>
                <a:effectLst/>
                <a:latin typeface="Segoe Sans"/>
              </a:rPr>
              <a:t> What the decision is about</a:t>
            </a:r>
          </a:p>
          <a:p>
            <a:pPr lvl="1">
              <a:spcBef>
                <a:spcPts val="300"/>
              </a:spcBef>
              <a:spcAft>
                <a:spcPts val="300"/>
              </a:spcAft>
              <a:buFont typeface="Arial" panose="020B0604020202020204" pitchFamily="34" charset="0"/>
              <a:buChar char="•"/>
            </a:pPr>
            <a:r>
              <a:rPr lang="en-US" sz="2800" b="0" i="0" dirty="0">
                <a:solidFill>
                  <a:srgbClr val="424242"/>
                </a:solidFill>
                <a:effectLst/>
                <a:latin typeface="Segoe Sans"/>
              </a:rPr>
              <a:t> The risks and benefits</a:t>
            </a:r>
          </a:p>
          <a:p>
            <a:pPr lvl="1">
              <a:spcBef>
                <a:spcPts val="300"/>
              </a:spcBef>
              <a:spcAft>
                <a:spcPts val="300"/>
              </a:spcAft>
              <a:buFont typeface="Arial" panose="020B0604020202020204" pitchFamily="34" charset="0"/>
              <a:buChar char="•"/>
            </a:pPr>
            <a:r>
              <a:rPr lang="en-US" sz="2800" b="0" i="0" dirty="0">
                <a:solidFill>
                  <a:srgbClr val="424242"/>
                </a:solidFill>
                <a:effectLst/>
                <a:latin typeface="Segoe Sans"/>
              </a:rPr>
              <a:t> How it affects you </a:t>
            </a:r>
          </a:p>
          <a:p>
            <a:pPr algn="l">
              <a:spcBef>
                <a:spcPts val="600"/>
              </a:spcBef>
              <a:spcAft>
                <a:spcPts val="300"/>
              </a:spcAft>
            </a:pPr>
            <a:r>
              <a:rPr lang="en-US" sz="2800" b="0" i="0" dirty="0">
                <a:solidFill>
                  <a:srgbClr val="424242"/>
                </a:solidFill>
                <a:effectLst/>
                <a:latin typeface="Segoe Sans"/>
              </a:rPr>
              <a:t>The nurse will check this to see if you can decide </a:t>
            </a:r>
            <a:r>
              <a:rPr lang="en-US" sz="2800" b="1" i="0" dirty="0">
                <a:solidFill>
                  <a:srgbClr val="424242"/>
                </a:solidFill>
                <a:effectLst/>
                <a:latin typeface="Segoe Sans"/>
              </a:rPr>
              <a:t>without a parent</a:t>
            </a:r>
            <a:r>
              <a:rPr lang="en-US" sz="2800" b="0" i="0" dirty="0">
                <a:solidFill>
                  <a:srgbClr val="424242"/>
                </a:solidFill>
                <a:effectLst/>
                <a:latin typeface="Segoe Sans"/>
              </a:rPr>
              <a:t>. You might hear this called ‘Gillick Competence’. </a:t>
            </a:r>
          </a:p>
        </p:txBody>
      </p:sp>
      <p:sp>
        <p:nvSpPr>
          <p:cNvPr id="12" name="TextBox 11">
            <a:extLst>
              <a:ext uri="{FF2B5EF4-FFF2-40B4-BE49-F238E27FC236}">
                <a16:creationId xmlns:a16="http://schemas.microsoft.com/office/drawing/2014/main" id="{1CBD14F5-EF12-60D5-30D7-1961AD04884C}"/>
              </a:ext>
            </a:extLst>
          </p:cNvPr>
          <p:cNvSpPr txBox="1"/>
          <p:nvPr/>
        </p:nvSpPr>
        <p:spPr>
          <a:xfrm>
            <a:off x="1556172" y="2230986"/>
            <a:ext cx="13074228" cy="2062103"/>
          </a:xfrm>
          <a:prstGeom prst="rect">
            <a:avLst/>
          </a:prstGeom>
          <a:noFill/>
        </p:spPr>
        <p:txBody>
          <a:bodyPr wrap="square">
            <a:spAutoFit/>
          </a:bodyPr>
          <a:lstStyle/>
          <a:p>
            <a:pPr algn="l">
              <a:spcBef>
                <a:spcPts val="600"/>
              </a:spcBef>
              <a:spcAft>
                <a:spcPts val="300"/>
              </a:spcAft>
              <a:buNone/>
            </a:pPr>
            <a:r>
              <a:rPr lang="en-US" sz="3200" dirty="0">
                <a:solidFill>
                  <a:srgbClr val="424242"/>
                </a:solidFill>
                <a:latin typeface="Segoe Sans"/>
              </a:rPr>
              <a:t>I</a:t>
            </a:r>
            <a:r>
              <a:rPr lang="en-US" sz="3200" b="0" i="0" dirty="0">
                <a:solidFill>
                  <a:srgbClr val="424242"/>
                </a:solidFill>
                <a:effectLst/>
                <a:latin typeface="Segoe Sans"/>
              </a:rPr>
              <a:t>f your parent or carer doesn’t agree to the vaccine or forgets to complete the consent form, you can still choose to have it if you understand what it’s for—talking openly with your family is a good idea, but the </a:t>
            </a:r>
            <a:r>
              <a:rPr lang="en-US" sz="3200" b="1" i="0" dirty="0">
                <a:solidFill>
                  <a:srgbClr val="424242"/>
                </a:solidFill>
                <a:effectLst/>
                <a:latin typeface="Segoe Sans"/>
              </a:rPr>
              <a:t>final choice can be yours</a:t>
            </a:r>
            <a:r>
              <a:rPr lang="en-US" sz="3200" b="0" i="0" dirty="0">
                <a:solidFill>
                  <a:srgbClr val="424242"/>
                </a:solidFill>
                <a:effectLst/>
                <a:latin typeface="Segoe Sans"/>
              </a:rPr>
              <a:t>.</a:t>
            </a:r>
          </a:p>
        </p:txBody>
      </p:sp>
      <p:pic>
        <p:nvPicPr>
          <p:cNvPr id="4" name="Graphic 3" descr="Checklist outline">
            <a:extLst>
              <a:ext uri="{FF2B5EF4-FFF2-40B4-BE49-F238E27FC236}">
                <a16:creationId xmlns:a16="http://schemas.microsoft.com/office/drawing/2014/main" id="{6FC3172E-1F5C-6B74-BA10-117D8398AC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00000">
            <a:off x="14915649" y="1165462"/>
            <a:ext cx="2545642" cy="2545642"/>
          </a:xfrm>
          <a:prstGeom prst="rect">
            <a:avLst/>
          </a:prstGeom>
        </p:spPr>
      </p:pic>
    </p:spTree>
    <p:extLst>
      <p:ext uri="{BB962C8B-B14F-4D97-AF65-F5344CB8AC3E}">
        <p14:creationId xmlns:p14="http://schemas.microsoft.com/office/powerpoint/2010/main" val="202853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4"/>
          <p:cNvSpPr txBox="1"/>
          <p:nvPr/>
        </p:nvSpPr>
        <p:spPr>
          <a:xfrm>
            <a:off x="1573339" y="1512032"/>
            <a:ext cx="6527314" cy="899926"/>
          </a:xfrm>
          <a:prstGeom prst="rect">
            <a:avLst/>
          </a:prstGeom>
        </p:spPr>
        <p:txBody>
          <a:bodyPr lIns="0" tIns="0" rIns="0" bIns="0" rtlCol="0" anchor="t">
            <a:spAutoFit/>
          </a:bodyPr>
          <a:lstStyle/>
          <a:p>
            <a:pPr algn="l">
              <a:lnSpc>
                <a:spcPts val="7419"/>
              </a:lnSpc>
            </a:pPr>
            <a:r>
              <a:rPr lang="en-US" sz="5299" dirty="0">
                <a:solidFill>
                  <a:srgbClr val="000000"/>
                </a:solidFill>
                <a:latin typeface="Aptos Black" panose="020B0004020202020204" pitchFamily="34" charset="0"/>
                <a:ea typeface="Code Pro"/>
                <a:cs typeface="Arial Bold" panose="020B0704020202020204" pitchFamily="34" charset="0"/>
                <a:sym typeface="Code Pro"/>
              </a:rPr>
              <a:t>Today’s objectives</a:t>
            </a:r>
          </a:p>
        </p:txBody>
      </p:sp>
      <p:grpSp>
        <p:nvGrpSpPr>
          <p:cNvPr id="36" name="Group 36"/>
          <p:cNvGrpSpPr/>
          <p:nvPr/>
        </p:nvGrpSpPr>
        <p:grpSpPr>
          <a:xfrm>
            <a:off x="1261469" y="3190156"/>
            <a:ext cx="949157" cy="950349"/>
            <a:chOff x="0" y="0"/>
            <a:chExt cx="1265543" cy="1267131"/>
          </a:xfrm>
        </p:grpSpPr>
        <p:grpSp>
          <p:nvGrpSpPr>
            <p:cNvPr id="37" name="Group 37"/>
            <p:cNvGrpSpPr/>
            <p:nvPr/>
          </p:nvGrpSpPr>
          <p:grpSpPr>
            <a:xfrm>
              <a:off x="0" y="0"/>
              <a:ext cx="1265543" cy="1267131"/>
              <a:chOff x="0" y="0"/>
              <a:chExt cx="929247" cy="930414"/>
            </a:xfrm>
          </p:grpSpPr>
          <p:sp>
            <p:nvSpPr>
              <p:cNvPr id="38" name="Freeform 38"/>
              <p:cNvSpPr/>
              <p:nvPr/>
            </p:nvSpPr>
            <p:spPr>
              <a:xfrm>
                <a:off x="0" y="0"/>
                <a:ext cx="929247" cy="930414"/>
              </a:xfrm>
              <a:custGeom>
                <a:avLst/>
                <a:gdLst/>
                <a:ahLst/>
                <a:cxnLst/>
                <a:rect l="l" t="t" r="r" b="b"/>
                <a:pathLst>
                  <a:path w="929247" h="930414">
                    <a:moveTo>
                      <a:pt x="464624" y="0"/>
                    </a:moveTo>
                    <a:cubicBezTo>
                      <a:pt x="208019" y="0"/>
                      <a:pt x="0" y="208280"/>
                      <a:pt x="0" y="465207"/>
                    </a:cubicBezTo>
                    <a:cubicBezTo>
                      <a:pt x="0" y="722134"/>
                      <a:pt x="208019" y="930414"/>
                      <a:pt x="464624" y="930414"/>
                    </a:cubicBezTo>
                    <a:cubicBezTo>
                      <a:pt x="721228" y="930414"/>
                      <a:pt x="929247" y="722134"/>
                      <a:pt x="929247" y="465207"/>
                    </a:cubicBezTo>
                    <a:cubicBezTo>
                      <a:pt x="929247" y="208280"/>
                      <a:pt x="721228" y="0"/>
                      <a:pt x="464624" y="0"/>
                    </a:cubicBezTo>
                    <a:close/>
                  </a:path>
                </a:pathLst>
              </a:custGeom>
              <a:solidFill>
                <a:srgbClr val="EFF8FF"/>
              </a:solidFill>
            </p:spPr>
            <p:txBody>
              <a:bodyPr/>
              <a:lstStyle/>
              <a:p>
                <a:endParaRPr lang="en-GB"/>
              </a:p>
            </p:txBody>
          </p:sp>
          <p:sp>
            <p:nvSpPr>
              <p:cNvPr id="39" name="TextBox 39"/>
              <p:cNvSpPr txBox="1"/>
              <p:nvPr/>
            </p:nvSpPr>
            <p:spPr>
              <a:xfrm>
                <a:off x="87117" y="-36599"/>
                <a:ext cx="755013" cy="879786"/>
              </a:xfrm>
              <a:prstGeom prst="rect">
                <a:avLst/>
              </a:prstGeom>
            </p:spPr>
            <p:txBody>
              <a:bodyPr lIns="38100" tIns="38100" rIns="38100" bIns="38100" rtlCol="0" anchor="ctr"/>
              <a:lstStyle/>
              <a:p>
                <a:pPr algn="ctr">
                  <a:lnSpc>
                    <a:spcPts val="4200"/>
                  </a:lnSpc>
                </a:pPr>
                <a:endParaRPr/>
              </a:p>
            </p:txBody>
          </p:sp>
        </p:grpSp>
        <p:sp>
          <p:nvSpPr>
            <p:cNvPr id="40" name="TextBox 40"/>
            <p:cNvSpPr txBox="1"/>
            <p:nvPr/>
          </p:nvSpPr>
          <p:spPr>
            <a:xfrm>
              <a:off x="433540" y="235300"/>
              <a:ext cx="398462" cy="676275"/>
            </a:xfrm>
            <a:prstGeom prst="rect">
              <a:avLst/>
            </a:prstGeom>
          </p:spPr>
          <p:txBody>
            <a:bodyPr lIns="0" tIns="0" rIns="0" bIns="0" rtlCol="0" anchor="t">
              <a:spAutoFit/>
            </a:bodyPr>
            <a:lstStyle/>
            <a:p>
              <a:pPr marL="0" lvl="0" indent="0" algn="ctr">
                <a:lnSpc>
                  <a:spcPts val="4200"/>
                </a:lnSpc>
                <a:spcBef>
                  <a:spcPct val="0"/>
                </a:spcBef>
              </a:pPr>
              <a:r>
                <a:rPr lang="en-US" sz="3000" b="1" dirty="0">
                  <a:solidFill>
                    <a:srgbClr val="134AAE"/>
                  </a:solidFill>
                  <a:latin typeface="Code Pro Bold"/>
                  <a:ea typeface="Code Pro Bold"/>
                  <a:cs typeface="Code Pro Bold"/>
                  <a:sym typeface="Code Pro Bold"/>
                </a:rPr>
                <a:t>1</a:t>
              </a:r>
            </a:p>
          </p:txBody>
        </p:sp>
      </p:grpSp>
      <p:sp>
        <p:nvSpPr>
          <p:cNvPr id="41" name="AutoShape 41"/>
          <p:cNvSpPr/>
          <p:nvPr/>
        </p:nvSpPr>
        <p:spPr>
          <a:xfrm>
            <a:off x="1573339" y="2696390"/>
            <a:ext cx="6527314" cy="0"/>
          </a:xfrm>
          <a:prstGeom prst="line">
            <a:avLst/>
          </a:prstGeom>
          <a:ln w="38100" cap="flat">
            <a:solidFill>
              <a:srgbClr val="3181C4"/>
            </a:solidFill>
            <a:prstDash val="solid"/>
            <a:headEnd type="none" w="sm" len="sm"/>
            <a:tailEnd type="none" w="sm" len="sm"/>
          </a:ln>
        </p:spPr>
        <p:txBody>
          <a:bodyPr/>
          <a:lstStyle/>
          <a:p>
            <a:endParaRPr lang="en-GB"/>
          </a:p>
        </p:txBody>
      </p:sp>
      <p:sp>
        <p:nvSpPr>
          <p:cNvPr id="42" name="TextBox 42"/>
          <p:cNvSpPr txBox="1"/>
          <p:nvPr/>
        </p:nvSpPr>
        <p:spPr>
          <a:xfrm>
            <a:off x="2862423" y="3312905"/>
            <a:ext cx="14184198" cy="577081"/>
          </a:xfrm>
          <a:prstGeom prst="rect">
            <a:avLst/>
          </a:prstGeom>
        </p:spPr>
        <p:txBody>
          <a:bodyPr lIns="0" tIns="0" rIns="0" bIns="0" rtlCol="0" anchor="t">
            <a:spAutoFit/>
          </a:bodyPr>
          <a:lstStyle/>
          <a:p>
            <a:pPr algn="l">
              <a:lnSpc>
                <a:spcPts val="4479"/>
              </a:lnSpc>
              <a:spcBef>
                <a:spcPct val="0"/>
              </a:spcBef>
            </a:pPr>
            <a:r>
              <a:rPr lang="en-US" sz="4000" spc="319" dirty="0">
                <a:solidFill>
                  <a:srgbClr val="000000"/>
                </a:solidFill>
                <a:latin typeface="Aptos Display" panose="020B0004020202020204" pitchFamily="34" charset="0"/>
                <a:ea typeface="Arial"/>
                <a:cs typeface="Arial" panose="020B0604020202020204" pitchFamily="34" charset="0"/>
                <a:sym typeface="Arial"/>
              </a:rPr>
              <a:t>To </a:t>
            </a:r>
            <a:r>
              <a:rPr lang="en-US" sz="4000" b="1" spc="319" dirty="0">
                <a:solidFill>
                  <a:srgbClr val="000000"/>
                </a:solidFill>
                <a:latin typeface="Aptos Display" panose="020B0004020202020204" pitchFamily="34" charset="0"/>
                <a:ea typeface="Arial Bold"/>
                <a:cs typeface="Arial" panose="020B0604020202020204" pitchFamily="34" charset="0"/>
                <a:sym typeface="Arial Bold"/>
              </a:rPr>
              <a:t>understand </a:t>
            </a:r>
            <a:r>
              <a:rPr lang="en-US" sz="4000" spc="319" dirty="0">
                <a:solidFill>
                  <a:srgbClr val="000000"/>
                </a:solidFill>
                <a:latin typeface="Aptos Display" panose="020B0004020202020204" pitchFamily="34" charset="0"/>
                <a:ea typeface="Arial"/>
                <a:cs typeface="Arial" panose="020B0604020202020204" pitchFamily="34" charset="0"/>
                <a:sym typeface="Arial"/>
              </a:rPr>
              <a:t>what a vaccine is &amp; how it works</a:t>
            </a:r>
          </a:p>
        </p:txBody>
      </p:sp>
      <p:sp>
        <p:nvSpPr>
          <p:cNvPr id="43" name="TextBox 43"/>
          <p:cNvSpPr txBox="1"/>
          <p:nvPr/>
        </p:nvSpPr>
        <p:spPr>
          <a:xfrm>
            <a:off x="2862423" y="4627527"/>
            <a:ext cx="13287905" cy="577081"/>
          </a:xfrm>
          <a:prstGeom prst="rect">
            <a:avLst/>
          </a:prstGeom>
        </p:spPr>
        <p:txBody>
          <a:bodyPr lIns="0" tIns="0" rIns="0" bIns="0" rtlCol="0" anchor="t">
            <a:spAutoFit/>
          </a:bodyPr>
          <a:lstStyle/>
          <a:p>
            <a:pPr algn="l">
              <a:lnSpc>
                <a:spcPts val="4480"/>
              </a:lnSpc>
              <a:spcBef>
                <a:spcPct val="0"/>
              </a:spcBef>
            </a:pPr>
            <a:r>
              <a:rPr lang="en-US" sz="4000" spc="320" dirty="0">
                <a:solidFill>
                  <a:srgbClr val="000000"/>
                </a:solidFill>
                <a:latin typeface="Aptos Display" panose="020B0004020202020204" pitchFamily="34" charset="0"/>
                <a:ea typeface="Arial"/>
                <a:cs typeface="Arial"/>
                <a:sym typeface="Arial"/>
              </a:rPr>
              <a:t>To </a:t>
            </a:r>
            <a:r>
              <a:rPr lang="en-US" sz="4000" b="1" spc="320" dirty="0">
                <a:solidFill>
                  <a:srgbClr val="000000"/>
                </a:solidFill>
                <a:latin typeface="Aptos Display" panose="020B0004020202020204" pitchFamily="34" charset="0"/>
                <a:ea typeface="Arial Bold"/>
                <a:cs typeface="Arial Bold"/>
                <a:sym typeface="Arial Bold"/>
              </a:rPr>
              <a:t>know </a:t>
            </a:r>
            <a:r>
              <a:rPr lang="en-US" sz="4000" spc="320" dirty="0">
                <a:solidFill>
                  <a:srgbClr val="000000"/>
                </a:solidFill>
                <a:latin typeface="Aptos Display" panose="020B0004020202020204" pitchFamily="34" charset="0"/>
                <a:ea typeface="Arial"/>
                <a:cs typeface="Arial"/>
                <a:sym typeface="Arial"/>
              </a:rPr>
              <a:t>why &amp; how we get vaccines</a:t>
            </a:r>
          </a:p>
        </p:txBody>
      </p:sp>
      <p:sp>
        <p:nvSpPr>
          <p:cNvPr id="44" name="TextBox 44"/>
          <p:cNvSpPr txBox="1"/>
          <p:nvPr/>
        </p:nvSpPr>
        <p:spPr>
          <a:xfrm>
            <a:off x="2805247" y="6018206"/>
            <a:ext cx="13096360" cy="1231106"/>
          </a:xfrm>
          <a:prstGeom prst="rect">
            <a:avLst/>
          </a:prstGeom>
        </p:spPr>
        <p:txBody>
          <a:bodyPr lIns="0" tIns="0" rIns="0" bIns="0" rtlCol="0" anchor="t">
            <a:spAutoFit/>
          </a:bodyPr>
          <a:lstStyle/>
          <a:p>
            <a:pPr algn="l">
              <a:spcBef>
                <a:spcPct val="0"/>
              </a:spcBef>
            </a:pPr>
            <a:r>
              <a:rPr lang="en-US" sz="4000" spc="320" dirty="0">
                <a:solidFill>
                  <a:srgbClr val="000000"/>
                </a:solidFill>
                <a:latin typeface="Aptos Display" panose="020B0004020202020204" pitchFamily="34" charset="0"/>
                <a:ea typeface="Arial"/>
                <a:cs typeface="Arial"/>
                <a:sym typeface="Arial"/>
              </a:rPr>
              <a:t>To know which </a:t>
            </a:r>
            <a:r>
              <a:rPr lang="en-US" sz="4000" b="1" spc="320" dirty="0">
                <a:solidFill>
                  <a:srgbClr val="000000"/>
                </a:solidFill>
                <a:latin typeface="Aptos Display" panose="020B0004020202020204" pitchFamily="34" charset="0"/>
                <a:ea typeface="Arial Bold"/>
                <a:cs typeface="Arial Bold"/>
                <a:sym typeface="Arial Bold"/>
              </a:rPr>
              <a:t>specific diseases</a:t>
            </a:r>
            <a:r>
              <a:rPr lang="en-US" sz="4000" spc="320" dirty="0">
                <a:solidFill>
                  <a:srgbClr val="000000"/>
                </a:solidFill>
                <a:latin typeface="Aptos Display" panose="020B0004020202020204" pitchFamily="34" charset="0"/>
                <a:ea typeface="Arial"/>
                <a:cs typeface="Arial"/>
                <a:sym typeface="Arial"/>
              </a:rPr>
              <a:t> the </a:t>
            </a:r>
            <a:r>
              <a:rPr lang="en-US" sz="4000" b="1" spc="320" dirty="0">
                <a:solidFill>
                  <a:srgbClr val="000000"/>
                </a:solidFill>
                <a:latin typeface="Aptos Display" panose="020B0004020202020204" pitchFamily="34" charset="0"/>
                <a:ea typeface="Arial Bold"/>
                <a:cs typeface="Arial Bold"/>
                <a:sym typeface="Arial Bold"/>
              </a:rPr>
              <a:t>Meningitis </a:t>
            </a:r>
            <a:r>
              <a:rPr lang="en-US" sz="4000" spc="320" dirty="0">
                <a:solidFill>
                  <a:srgbClr val="000000"/>
                </a:solidFill>
                <a:latin typeface="Aptos Display" panose="020B0004020202020204" pitchFamily="34" charset="0"/>
                <a:ea typeface="Arial"/>
                <a:cs typeface="Arial"/>
                <a:sym typeface="Arial"/>
              </a:rPr>
              <a:t>vaccine and the </a:t>
            </a:r>
            <a:r>
              <a:rPr lang="en-US" sz="4000" b="1" spc="320" dirty="0">
                <a:solidFill>
                  <a:srgbClr val="000000"/>
                </a:solidFill>
                <a:latin typeface="Aptos Display" panose="020B0004020202020204" pitchFamily="34" charset="0"/>
                <a:ea typeface="Arial Bold"/>
                <a:cs typeface="Arial Bold"/>
                <a:sym typeface="Arial Bold"/>
              </a:rPr>
              <a:t>3-in-1 Booster</a:t>
            </a:r>
            <a:r>
              <a:rPr lang="en-US" sz="4000" spc="320" dirty="0">
                <a:solidFill>
                  <a:srgbClr val="000000"/>
                </a:solidFill>
                <a:latin typeface="Aptos Display" panose="020B0004020202020204" pitchFamily="34" charset="0"/>
                <a:ea typeface="Arial"/>
                <a:cs typeface="Arial"/>
                <a:sym typeface="Arial"/>
              </a:rPr>
              <a:t> relates to</a:t>
            </a:r>
          </a:p>
        </p:txBody>
      </p:sp>
      <p:sp>
        <p:nvSpPr>
          <p:cNvPr id="45" name="TextBox 45"/>
          <p:cNvSpPr txBox="1"/>
          <p:nvPr/>
        </p:nvSpPr>
        <p:spPr>
          <a:xfrm>
            <a:off x="2805247" y="7636145"/>
            <a:ext cx="9967547" cy="1231106"/>
          </a:xfrm>
          <a:prstGeom prst="rect">
            <a:avLst/>
          </a:prstGeom>
        </p:spPr>
        <p:txBody>
          <a:bodyPr lIns="0" tIns="0" rIns="0" bIns="0" rtlCol="0" anchor="t">
            <a:spAutoFit/>
          </a:bodyPr>
          <a:lstStyle/>
          <a:p>
            <a:pPr algn="l">
              <a:spcBef>
                <a:spcPct val="0"/>
              </a:spcBef>
            </a:pPr>
            <a:r>
              <a:rPr lang="en-US" sz="4000" spc="320" dirty="0">
                <a:solidFill>
                  <a:srgbClr val="000000"/>
                </a:solidFill>
                <a:latin typeface="Aptos Display" panose="020B0004020202020204" pitchFamily="34" charset="0"/>
                <a:ea typeface="Arial"/>
                <a:cs typeface="Arial"/>
                <a:sym typeface="Arial"/>
              </a:rPr>
              <a:t>To understand when &amp; where to get </a:t>
            </a:r>
            <a:r>
              <a:rPr lang="en-US" sz="4000" b="1" spc="320" dirty="0">
                <a:solidFill>
                  <a:srgbClr val="000000"/>
                </a:solidFill>
                <a:latin typeface="Aptos Display" panose="020B0004020202020204" pitchFamily="34" charset="0"/>
                <a:ea typeface="Arial Bold"/>
                <a:cs typeface="Arial Bold"/>
                <a:sym typeface="Arial Bold"/>
              </a:rPr>
              <a:t>medical advice</a:t>
            </a:r>
          </a:p>
        </p:txBody>
      </p:sp>
      <p:grpSp>
        <p:nvGrpSpPr>
          <p:cNvPr id="46" name="Group 46"/>
          <p:cNvGrpSpPr/>
          <p:nvPr/>
        </p:nvGrpSpPr>
        <p:grpSpPr>
          <a:xfrm>
            <a:off x="1261469" y="4683430"/>
            <a:ext cx="949157" cy="950349"/>
            <a:chOff x="0" y="0"/>
            <a:chExt cx="1265543" cy="1267131"/>
          </a:xfrm>
        </p:grpSpPr>
        <p:grpSp>
          <p:nvGrpSpPr>
            <p:cNvPr id="47" name="Group 47"/>
            <p:cNvGrpSpPr/>
            <p:nvPr/>
          </p:nvGrpSpPr>
          <p:grpSpPr>
            <a:xfrm>
              <a:off x="0" y="0"/>
              <a:ext cx="1265543" cy="1267131"/>
              <a:chOff x="0" y="0"/>
              <a:chExt cx="929247" cy="930414"/>
            </a:xfrm>
          </p:grpSpPr>
          <p:sp>
            <p:nvSpPr>
              <p:cNvPr id="48" name="Freeform 48"/>
              <p:cNvSpPr/>
              <p:nvPr/>
            </p:nvSpPr>
            <p:spPr>
              <a:xfrm>
                <a:off x="0" y="0"/>
                <a:ext cx="929247" cy="930414"/>
              </a:xfrm>
              <a:custGeom>
                <a:avLst/>
                <a:gdLst/>
                <a:ahLst/>
                <a:cxnLst/>
                <a:rect l="l" t="t" r="r" b="b"/>
                <a:pathLst>
                  <a:path w="929247" h="930414">
                    <a:moveTo>
                      <a:pt x="464624" y="0"/>
                    </a:moveTo>
                    <a:cubicBezTo>
                      <a:pt x="208019" y="0"/>
                      <a:pt x="0" y="208280"/>
                      <a:pt x="0" y="465207"/>
                    </a:cubicBezTo>
                    <a:cubicBezTo>
                      <a:pt x="0" y="722134"/>
                      <a:pt x="208019" y="930414"/>
                      <a:pt x="464624" y="930414"/>
                    </a:cubicBezTo>
                    <a:cubicBezTo>
                      <a:pt x="721228" y="930414"/>
                      <a:pt x="929247" y="722134"/>
                      <a:pt x="929247" y="465207"/>
                    </a:cubicBezTo>
                    <a:cubicBezTo>
                      <a:pt x="929247" y="208280"/>
                      <a:pt x="721228" y="0"/>
                      <a:pt x="464624" y="0"/>
                    </a:cubicBezTo>
                    <a:close/>
                  </a:path>
                </a:pathLst>
              </a:custGeom>
              <a:solidFill>
                <a:srgbClr val="EFF8FF"/>
              </a:solidFill>
            </p:spPr>
            <p:txBody>
              <a:bodyPr/>
              <a:lstStyle/>
              <a:p>
                <a:endParaRPr lang="en-GB"/>
              </a:p>
            </p:txBody>
          </p:sp>
          <p:sp>
            <p:nvSpPr>
              <p:cNvPr id="49" name="TextBox 49"/>
              <p:cNvSpPr txBox="1"/>
              <p:nvPr/>
            </p:nvSpPr>
            <p:spPr>
              <a:xfrm>
                <a:off x="87117" y="-36599"/>
                <a:ext cx="755013" cy="879786"/>
              </a:xfrm>
              <a:prstGeom prst="rect">
                <a:avLst/>
              </a:prstGeom>
            </p:spPr>
            <p:txBody>
              <a:bodyPr lIns="38100" tIns="38100" rIns="38100" bIns="38100" rtlCol="0" anchor="ctr"/>
              <a:lstStyle/>
              <a:p>
                <a:pPr algn="ctr">
                  <a:lnSpc>
                    <a:spcPts val="4200"/>
                  </a:lnSpc>
                </a:pPr>
                <a:endParaRPr/>
              </a:p>
            </p:txBody>
          </p:sp>
        </p:grpSp>
        <p:sp>
          <p:nvSpPr>
            <p:cNvPr id="50" name="TextBox 50"/>
            <p:cNvSpPr txBox="1"/>
            <p:nvPr/>
          </p:nvSpPr>
          <p:spPr>
            <a:xfrm>
              <a:off x="433540" y="235300"/>
              <a:ext cx="398462" cy="676275"/>
            </a:xfrm>
            <a:prstGeom prst="rect">
              <a:avLst/>
            </a:prstGeom>
          </p:spPr>
          <p:txBody>
            <a:bodyPr lIns="0" tIns="0" rIns="0" bIns="0" rtlCol="0" anchor="t">
              <a:spAutoFit/>
            </a:bodyPr>
            <a:lstStyle/>
            <a:p>
              <a:pPr marL="0" lvl="0" indent="0" algn="ctr">
                <a:lnSpc>
                  <a:spcPts val="4200"/>
                </a:lnSpc>
                <a:spcBef>
                  <a:spcPct val="0"/>
                </a:spcBef>
              </a:pPr>
              <a:r>
                <a:rPr lang="en-US" sz="3000" b="1">
                  <a:solidFill>
                    <a:srgbClr val="134AAE"/>
                  </a:solidFill>
                  <a:latin typeface="Code Pro Bold"/>
                  <a:ea typeface="Code Pro Bold"/>
                  <a:cs typeface="Code Pro Bold"/>
                  <a:sym typeface="Code Pro Bold"/>
                </a:rPr>
                <a:t>2</a:t>
              </a:r>
            </a:p>
          </p:txBody>
        </p:sp>
      </p:grpSp>
      <p:grpSp>
        <p:nvGrpSpPr>
          <p:cNvPr id="51" name="Group 51"/>
          <p:cNvGrpSpPr/>
          <p:nvPr/>
        </p:nvGrpSpPr>
        <p:grpSpPr>
          <a:xfrm>
            <a:off x="1261469" y="6115089"/>
            <a:ext cx="949157" cy="950349"/>
            <a:chOff x="0" y="0"/>
            <a:chExt cx="1265543" cy="1267131"/>
          </a:xfrm>
        </p:grpSpPr>
        <p:grpSp>
          <p:nvGrpSpPr>
            <p:cNvPr id="52" name="Group 52"/>
            <p:cNvGrpSpPr/>
            <p:nvPr/>
          </p:nvGrpSpPr>
          <p:grpSpPr>
            <a:xfrm>
              <a:off x="0" y="0"/>
              <a:ext cx="1265543" cy="1267131"/>
              <a:chOff x="0" y="0"/>
              <a:chExt cx="929247" cy="930414"/>
            </a:xfrm>
          </p:grpSpPr>
          <p:sp>
            <p:nvSpPr>
              <p:cNvPr id="53" name="Freeform 53"/>
              <p:cNvSpPr/>
              <p:nvPr/>
            </p:nvSpPr>
            <p:spPr>
              <a:xfrm>
                <a:off x="0" y="0"/>
                <a:ext cx="929247" cy="930414"/>
              </a:xfrm>
              <a:custGeom>
                <a:avLst/>
                <a:gdLst/>
                <a:ahLst/>
                <a:cxnLst/>
                <a:rect l="l" t="t" r="r" b="b"/>
                <a:pathLst>
                  <a:path w="929247" h="930414">
                    <a:moveTo>
                      <a:pt x="464624" y="0"/>
                    </a:moveTo>
                    <a:cubicBezTo>
                      <a:pt x="208019" y="0"/>
                      <a:pt x="0" y="208280"/>
                      <a:pt x="0" y="465207"/>
                    </a:cubicBezTo>
                    <a:cubicBezTo>
                      <a:pt x="0" y="722134"/>
                      <a:pt x="208019" y="930414"/>
                      <a:pt x="464624" y="930414"/>
                    </a:cubicBezTo>
                    <a:cubicBezTo>
                      <a:pt x="721228" y="930414"/>
                      <a:pt x="929247" y="722134"/>
                      <a:pt x="929247" y="465207"/>
                    </a:cubicBezTo>
                    <a:cubicBezTo>
                      <a:pt x="929247" y="208280"/>
                      <a:pt x="721228" y="0"/>
                      <a:pt x="464624" y="0"/>
                    </a:cubicBezTo>
                    <a:close/>
                  </a:path>
                </a:pathLst>
              </a:custGeom>
              <a:solidFill>
                <a:srgbClr val="EFF8FF"/>
              </a:solidFill>
            </p:spPr>
            <p:txBody>
              <a:bodyPr/>
              <a:lstStyle/>
              <a:p>
                <a:endParaRPr lang="en-GB"/>
              </a:p>
            </p:txBody>
          </p:sp>
          <p:sp>
            <p:nvSpPr>
              <p:cNvPr id="54" name="TextBox 54"/>
              <p:cNvSpPr txBox="1"/>
              <p:nvPr/>
            </p:nvSpPr>
            <p:spPr>
              <a:xfrm>
                <a:off x="87117" y="-36599"/>
                <a:ext cx="755013" cy="879786"/>
              </a:xfrm>
              <a:prstGeom prst="rect">
                <a:avLst/>
              </a:prstGeom>
            </p:spPr>
            <p:txBody>
              <a:bodyPr lIns="38100" tIns="38100" rIns="38100" bIns="38100" rtlCol="0" anchor="ctr"/>
              <a:lstStyle/>
              <a:p>
                <a:pPr algn="ctr">
                  <a:lnSpc>
                    <a:spcPts val="4200"/>
                  </a:lnSpc>
                </a:pPr>
                <a:endParaRPr/>
              </a:p>
            </p:txBody>
          </p:sp>
        </p:grpSp>
        <p:sp>
          <p:nvSpPr>
            <p:cNvPr id="55" name="TextBox 55"/>
            <p:cNvSpPr txBox="1"/>
            <p:nvPr/>
          </p:nvSpPr>
          <p:spPr>
            <a:xfrm>
              <a:off x="433540" y="235300"/>
              <a:ext cx="398462" cy="676275"/>
            </a:xfrm>
            <a:prstGeom prst="rect">
              <a:avLst/>
            </a:prstGeom>
          </p:spPr>
          <p:txBody>
            <a:bodyPr lIns="0" tIns="0" rIns="0" bIns="0" rtlCol="0" anchor="t">
              <a:spAutoFit/>
            </a:bodyPr>
            <a:lstStyle/>
            <a:p>
              <a:pPr marL="0" lvl="0" indent="0" algn="ctr">
                <a:lnSpc>
                  <a:spcPts val="4200"/>
                </a:lnSpc>
                <a:spcBef>
                  <a:spcPct val="0"/>
                </a:spcBef>
              </a:pPr>
              <a:r>
                <a:rPr lang="en-US" sz="3000" b="1">
                  <a:solidFill>
                    <a:srgbClr val="134AAE"/>
                  </a:solidFill>
                  <a:latin typeface="Code Pro Bold"/>
                  <a:ea typeface="Code Pro Bold"/>
                  <a:cs typeface="Code Pro Bold"/>
                  <a:sym typeface="Code Pro Bold"/>
                </a:rPr>
                <a:t>3</a:t>
              </a:r>
            </a:p>
          </p:txBody>
        </p:sp>
      </p:grpSp>
      <p:grpSp>
        <p:nvGrpSpPr>
          <p:cNvPr id="56" name="Group 56"/>
          <p:cNvGrpSpPr/>
          <p:nvPr/>
        </p:nvGrpSpPr>
        <p:grpSpPr>
          <a:xfrm>
            <a:off x="1261469" y="7522844"/>
            <a:ext cx="949157" cy="950349"/>
            <a:chOff x="0" y="0"/>
            <a:chExt cx="1265543" cy="1267131"/>
          </a:xfrm>
        </p:grpSpPr>
        <p:grpSp>
          <p:nvGrpSpPr>
            <p:cNvPr id="57" name="Group 57"/>
            <p:cNvGrpSpPr/>
            <p:nvPr/>
          </p:nvGrpSpPr>
          <p:grpSpPr>
            <a:xfrm>
              <a:off x="0" y="0"/>
              <a:ext cx="1265543" cy="1267131"/>
              <a:chOff x="0" y="0"/>
              <a:chExt cx="929247" cy="930414"/>
            </a:xfrm>
          </p:grpSpPr>
          <p:sp>
            <p:nvSpPr>
              <p:cNvPr id="58" name="Freeform 58"/>
              <p:cNvSpPr/>
              <p:nvPr/>
            </p:nvSpPr>
            <p:spPr>
              <a:xfrm>
                <a:off x="0" y="0"/>
                <a:ext cx="929247" cy="930414"/>
              </a:xfrm>
              <a:custGeom>
                <a:avLst/>
                <a:gdLst/>
                <a:ahLst/>
                <a:cxnLst/>
                <a:rect l="l" t="t" r="r" b="b"/>
                <a:pathLst>
                  <a:path w="929247" h="930414">
                    <a:moveTo>
                      <a:pt x="464624" y="0"/>
                    </a:moveTo>
                    <a:cubicBezTo>
                      <a:pt x="208019" y="0"/>
                      <a:pt x="0" y="208280"/>
                      <a:pt x="0" y="465207"/>
                    </a:cubicBezTo>
                    <a:cubicBezTo>
                      <a:pt x="0" y="722134"/>
                      <a:pt x="208019" y="930414"/>
                      <a:pt x="464624" y="930414"/>
                    </a:cubicBezTo>
                    <a:cubicBezTo>
                      <a:pt x="721228" y="930414"/>
                      <a:pt x="929247" y="722134"/>
                      <a:pt x="929247" y="465207"/>
                    </a:cubicBezTo>
                    <a:cubicBezTo>
                      <a:pt x="929247" y="208280"/>
                      <a:pt x="721228" y="0"/>
                      <a:pt x="464624" y="0"/>
                    </a:cubicBezTo>
                    <a:close/>
                  </a:path>
                </a:pathLst>
              </a:custGeom>
              <a:solidFill>
                <a:srgbClr val="EFF8FF"/>
              </a:solidFill>
            </p:spPr>
            <p:txBody>
              <a:bodyPr/>
              <a:lstStyle/>
              <a:p>
                <a:endParaRPr lang="en-GB"/>
              </a:p>
            </p:txBody>
          </p:sp>
          <p:sp>
            <p:nvSpPr>
              <p:cNvPr id="59" name="TextBox 59"/>
              <p:cNvSpPr txBox="1"/>
              <p:nvPr/>
            </p:nvSpPr>
            <p:spPr>
              <a:xfrm>
                <a:off x="87117" y="-36599"/>
                <a:ext cx="755013" cy="879786"/>
              </a:xfrm>
              <a:prstGeom prst="rect">
                <a:avLst/>
              </a:prstGeom>
            </p:spPr>
            <p:txBody>
              <a:bodyPr lIns="38100" tIns="38100" rIns="38100" bIns="38100" rtlCol="0" anchor="ctr"/>
              <a:lstStyle/>
              <a:p>
                <a:pPr algn="ctr">
                  <a:lnSpc>
                    <a:spcPts val="4200"/>
                  </a:lnSpc>
                </a:pPr>
                <a:endParaRPr/>
              </a:p>
            </p:txBody>
          </p:sp>
        </p:grpSp>
        <p:sp>
          <p:nvSpPr>
            <p:cNvPr id="60" name="TextBox 60"/>
            <p:cNvSpPr txBox="1"/>
            <p:nvPr/>
          </p:nvSpPr>
          <p:spPr>
            <a:xfrm>
              <a:off x="433540" y="235300"/>
              <a:ext cx="398462" cy="676275"/>
            </a:xfrm>
            <a:prstGeom prst="rect">
              <a:avLst/>
            </a:prstGeom>
          </p:spPr>
          <p:txBody>
            <a:bodyPr lIns="0" tIns="0" rIns="0" bIns="0" rtlCol="0" anchor="t">
              <a:spAutoFit/>
            </a:bodyPr>
            <a:lstStyle/>
            <a:p>
              <a:pPr marL="0" lvl="0" indent="0" algn="ctr">
                <a:lnSpc>
                  <a:spcPts val="4200"/>
                </a:lnSpc>
                <a:spcBef>
                  <a:spcPct val="0"/>
                </a:spcBef>
              </a:pPr>
              <a:r>
                <a:rPr lang="en-US" sz="3000" b="1">
                  <a:solidFill>
                    <a:srgbClr val="134AAE"/>
                  </a:solidFill>
                  <a:latin typeface="Code Pro Bold"/>
                  <a:ea typeface="Code Pro Bold"/>
                  <a:cs typeface="Code Pro Bold"/>
                  <a:sym typeface="Code Pro Bold"/>
                </a:rPr>
                <a:t>4</a:t>
              </a:r>
            </a:p>
          </p:txBody>
        </p:sp>
      </p:grpSp>
      <p:sp>
        <p:nvSpPr>
          <p:cNvPr id="61" name="Freeform 61"/>
          <p:cNvSpPr/>
          <p:nvPr/>
        </p:nvSpPr>
        <p:spPr>
          <a:xfrm rot="-447577">
            <a:off x="14041910" y="6415635"/>
            <a:ext cx="3340067" cy="2890675"/>
          </a:xfrm>
          <a:custGeom>
            <a:avLst/>
            <a:gdLst/>
            <a:ahLst/>
            <a:cxnLst/>
            <a:rect l="l" t="t" r="r" b="b"/>
            <a:pathLst>
              <a:path w="3673259" h="3145228">
                <a:moveTo>
                  <a:pt x="0" y="0"/>
                </a:moveTo>
                <a:lnTo>
                  <a:pt x="3673259" y="0"/>
                </a:lnTo>
                <a:lnTo>
                  <a:pt x="3673259" y="3145228"/>
                </a:lnTo>
                <a:lnTo>
                  <a:pt x="0" y="31452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9"/>
          <p:cNvSpPr/>
          <p:nvPr/>
        </p:nvSpPr>
        <p:spPr>
          <a:xfrm>
            <a:off x="14367262" y="6762731"/>
            <a:ext cx="2765384" cy="2637485"/>
          </a:xfrm>
          <a:custGeom>
            <a:avLst/>
            <a:gdLst/>
            <a:ahLst/>
            <a:cxnLst/>
            <a:rect l="l" t="t" r="r" b="b"/>
            <a:pathLst>
              <a:path w="2765384" h="2637485">
                <a:moveTo>
                  <a:pt x="0" y="0"/>
                </a:moveTo>
                <a:lnTo>
                  <a:pt x="2765384" y="0"/>
                </a:lnTo>
                <a:lnTo>
                  <a:pt x="2765384" y="2637485"/>
                </a:lnTo>
                <a:lnTo>
                  <a:pt x="0" y="26374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0" name="TextBox 20"/>
          <p:cNvSpPr txBox="1"/>
          <p:nvPr/>
        </p:nvSpPr>
        <p:spPr>
          <a:xfrm>
            <a:off x="1371600" y="980447"/>
            <a:ext cx="14042452" cy="850810"/>
          </a:xfrm>
          <a:prstGeom prst="rect">
            <a:avLst/>
          </a:prstGeom>
        </p:spPr>
        <p:txBody>
          <a:bodyPr wrap="square" lIns="0" tIns="0" rIns="0" bIns="0" rtlCol="0" anchor="t">
            <a:spAutoFit/>
          </a:bodyPr>
          <a:lstStyle/>
          <a:p>
            <a:pPr algn="l">
              <a:lnSpc>
                <a:spcPts val="7000"/>
              </a:lnSpc>
            </a:pPr>
            <a:r>
              <a:rPr lang="en-US" sz="5000" dirty="0">
                <a:solidFill>
                  <a:srgbClr val="000000"/>
                </a:solidFill>
                <a:latin typeface="Aptos Black" panose="020B0004020202020204" pitchFamily="34" charset="0"/>
                <a:ea typeface="Code Pro"/>
                <a:cs typeface="Arial Bold" panose="020B0704020202020204" pitchFamily="34" charset="0"/>
                <a:sym typeface="Code Pro"/>
              </a:rPr>
              <a:t>How much do you know about vaccines now?</a:t>
            </a:r>
          </a:p>
        </p:txBody>
      </p:sp>
      <p:grpSp>
        <p:nvGrpSpPr>
          <p:cNvPr id="21" name="Group 21"/>
          <p:cNvGrpSpPr/>
          <p:nvPr/>
        </p:nvGrpSpPr>
        <p:grpSpPr>
          <a:xfrm>
            <a:off x="2538046" y="2205526"/>
            <a:ext cx="12876010" cy="6220528"/>
            <a:chOff x="0" y="0"/>
            <a:chExt cx="3391213" cy="1638328"/>
          </a:xfrm>
        </p:grpSpPr>
        <p:sp>
          <p:nvSpPr>
            <p:cNvPr id="22" name="Freeform 22"/>
            <p:cNvSpPr/>
            <p:nvPr/>
          </p:nvSpPr>
          <p:spPr>
            <a:xfrm>
              <a:off x="0" y="0"/>
              <a:ext cx="3391212" cy="1638328"/>
            </a:xfrm>
            <a:custGeom>
              <a:avLst/>
              <a:gdLst/>
              <a:ahLst/>
              <a:cxnLst/>
              <a:rect l="l" t="t" r="r" b="b"/>
              <a:pathLst>
                <a:path w="3391212" h="1638328">
                  <a:moveTo>
                    <a:pt x="30665" y="0"/>
                  </a:moveTo>
                  <a:lnTo>
                    <a:pt x="3360548" y="0"/>
                  </a:lnTo>
                  <a:cubicBezTo>
                    <a:pt x="3377483" y="0"/>
                    <a:pt x="3391212" y="13729"/>
                    <a:pt x="3391212" y="30665"/>
                  </a:cubicBezTo>
                  <a:lnTo>
                    <a:pt x="3391212" y="1607664"/>
                  </a:lnTo>
                  <a:cubicBezTo>
                    <a:pt x="3391212" y="1624599"/>
                    <a:pt x="3377483" y="1638328"/>
                    <a:pt x="3360548" y="1638328"/>
                  </a:cubicBezTo>
                  <a:lnTo>
                    <a:pt x="30665" y="1638328"/>
                  </a:lnTo>
                  <a:cubicBezTo>
                    <a:pt x="13729" y="1638328"/>
                    <a:pt x="0" y="1624599"/>
                    <a:pt x="0" y="1607664"/>
                  </a:cubicBezTo>
                  <a:lnTo>
                    <a:pt x="0" y="30665"/>
                  </a:lnTo>
                  <a:cubicBezTo>
                    <a:pt x="0" y="13729"/>
                    <a:pt x="13729" y="0"/>
                    <a:pt x="30665" y="0"/>
                  </a:cubicBezTo>
                  <a:close/>
                </a:path>
              </a:pathLst>
            </a:custGeom>
            <a:noFill/>
          </p:spPr>
          <p:txBody>
            <a:bodyPr/>
            <a:lstStyle/>
            <a:p>
              <a:endParaRPr lang="en-GB"/>
            </a:p>
          </p:txBody>
        </p:sp>
        <p:sp>
          <p:nvSpPr>
            <p:cNvPr id="23" name="TextBox 23"/>
            <p:cNvSpPr txBox="1"/>
            <p:nvPr/>
          </p:nvSpPr>
          <p:spPr>
            <a:xfrm>
              <a:off x="0" y="-28575"/>
              <a:ext cx="3391213" cy="1666903"/>
            </a:xfrm>
            <a:prstGeom prst="rect">
              <a:avLst/>
            </a:prstGeom>
          </p:spPr>
          <p:txBody>
            <a:bodyPr lIns="50800" tIns="50800" rIns="50800" bIns="50800" rtlCol="0" anchor="ctr"/>
            <a:lstStyle/>
            <a:p>
              <a:pPr algn="ctr">
                <a:lnSpc>
                  <a:spcPts val="1959"/>
                </a:lnSpc>
              </a:pPr>
              <a:endParaRPr/>
            </a:p>
          </p:txBody>
        </p:sp>
      </p:grpSp>
      <p:sp>
        <p:nvSpPr>
          <p:cNvPr id="24" name="Freeform 24"/>
          <p:cNvSpPr/>
          <p:nvPr/>
        </p:nvSpPr>
        <p:spPr>
          <a:xfrm rot="843716">
            <a:off x="10484220" y="2729535"/>
            <a:ext cx="3348024" cy="5172510"/>
          </a:xfrm>
          <a:custGeom>
            <a:avLst/>
            <a:gdLst/>
            <a:ahLst/>
            <a:cxnLst/>
            <a:rect l="l" t="t" r="r" b="b"/>
            <a:pathLst>
              <a:path w="3348024" h="5172510">
                <a:moveTo>
                  <a:pt x="0" y="0"/>
                </a:moveTo>
                <a:lnTo>
                  <a:pt x="3348025" y="0"/>
                </a:lnTo>
                <a:lnTo>
                  <a:pt x="3348025" y="5172510"/>
                </a:lnTo>
                <a:lnTo>
                  <a:pt x="0" y="517251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grpSp>
        <p:nvGrpSpPr>
          <p:cNvPr id="25" name="Group 25"/>
          <p:cNvGrpSpPr/>
          <p:nvPr/>
        </p:nvGrpSpPr>
        <p:grpSpPr>
          <a:xfrm>
            <a:off x="2206088" y="3106068"/>
            <a:ext cx="331954" cy="386274"/>
            <a:chOff x="0" y="0"/>
            <a:chExt cx="698500" cy="812800"/>
          </a:xfrm>
        </p:grpSpPr>
        <p:sp>
          <p:nvSpPr>
            <p:cNvPr id="26" name="Freeform 26"/>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63A2D8"/>
            </a:solidFill>
          </p:spPr>
          <p:txBody>
            <a:bodyPr/>
            <a:lstStyle/>
            <a:p>
              <a:endParaRPr lang="en-GB"/>
            </a:p>
          </p:txBody>
        </p:sp>
        <p:sp>
          <p:nvSpPr>
            <p:cNvPr id="27" name="TextBox 27"/>
            <p:cNvSpPr txBox="1"/>
            <p:nvPr/>
          </p:nvSpPr>
          <p:spPr>
            <a:xfrm>
              <a:off x="0" y="82550"/>
              <a:ext cx="698500" cy="590550"/>
            </a:xfrm>
            <a:prstGeom prst="rect">
              <a:avLst/>
            </a:prstGeom>
          </p:spPr>
          <p:txBody>
            <a:bodyPr lIns="50800" tIns="50800" rIns="50800" bIns="50800" rtlCol="0" anchor="ctr"/>
            <a:lstStyle/>
            <a:p>
              <a:pPr algn="ctr">
                <a:lnSpc>
                  <a:spcPts val="1960"/>
                </a:lnSpc>
              </a:pPr>
              <a:endParaRPr/>
            </a:p>
          </p:txBody>
        </p:sp>
      </p:grpSp>
      <p:grpSp>
        <p:nvGrpSpPr>
          <p:cNvPr id="28" name="Group 28"/>
          <p:cNvGrpSpPr/>
          <p:nvPr/>
        </p:nvGrpSpPr>
        <p:grpSpPr>
          <a:xfrm>
            <a:off x="2206088" y="4798163"/>
            <a:ext cx="331954" cy="386274"/>
            <a:chOff x="0" y="0"/>
            <a:chExt cx="698500" cy="812800"/>
          </a:xfrm>
        </p:grpSpPr>
        <p:sp>
          <p:nvSpPr>
            <p:cNvPr id="29" name="Freeform 29"/>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63A2D8"/>
            </a:solidFill>
          </p:spPr>
          <p:txBody>
            <a:bodyPr/>
            <a:lstStyle/>
            <a:p>
              <a:endParaRPr lang="en-GB"/>
            </a:p>
          </p:txBody>
        </p:sp>
        <p:sp>
          <p:nvSpPr>
            <p:cNvPr id="30" name="TextBox 30"/>
            <p:cNvSpPr txBox="1"/>
            <p:nvPr/>
          </p:nvSpPr>
          <p:spPr>
            <a:xfrm>
              <a:off x="0" y="82550"/>
              <a:ext cx="698500" cy="590550"/>
            </a:xfrm>
            <a:prstGeom prst="rect">
              <a:avLst/>
            </a:prstGeom>
          </p:spPr>
          <p:txBody>
            <a:bodyPr lIns="50800" tIns="50800" rIns="50800" bIns="50800" rtlCol="0" anchor="ctr"/>
            <a:lstStyle/>
            <a:p>
              <a:pPr algn="ctr">
                <a:lnSpc>
                  <a:spcPts val="1960"/>
                </a:lnSpc>
              </a:pPr>
              <a:endParaRPr/>
            </a:p>
          </p:txBody>
        </p:sp>
      </p:grpSp>
      <p:sp>
        <p:nvSpPr>
          <p:cNvPr id="31" name="TextBox 31"/>
          <p:cNvSpPr txBox="1"/>
          <p:nvPr/>
        </p:nvSpPr>
        <p:spPr>
          <a:xfrm>
            <a:off x="3227075" y="6423180"/>
            <a:ext cx="5860191" cy="613373"/>
          </a:xfrm>
          <a:prstGeom prst="rect">
            <a:avLst/>
          </a:prstGeom>
        </p:spPr>
        <p:txBody>
          <a:bodyPr wrap="square" lIns="0" tIns="0" rIns="0" bIns="0" rtlCol="0" anchor="t">
            <a:spAutoFit/>
          </a:bodyPr>
          <a:lstStyle/>
          <a:p>
            <a:pPr algn="l">
              <a:lnSpc>
                <a:spcPts val="4900"/>
              </a:lnSpc>
            </a:pPr>
            <a:r>
              <a:rPr lang="en-US" sz="4000" dirty="0">
                <a:solidFill>
                  <a:srgbClr val="000000"/>
                </a:solidFill>
                <a:latin typeface="Aptos Display" panose="020B0004020202020204" pitchFamily="34" charset="0"/>
                <a:ea typeface="Questrial"/>
                <a:cs typeface="Questrial"/>
                <a:sym typeface="Questrial"/>
              </a:rPr>
              <a:t>Space to ask any questions</a:t>
            </a:r>
          </a:p>
        </p:txBody>
      </p:sp>
      <p:sp>
        <p:nvSpPr>
          <p:cNvPr id="32" name="TextBox 32"/>
          <p:cNvSpPr txBox="1"/>
          <p:nvPr/>
        </p:nvSpPr>
        <p:spPr>
          <a:xfrm>
            <a:off x="3227075" y="3006735"/>
            <a:ext cx="3748887" cy="615950"/>
          </a:xfrm>
          <a:prstGeom prst="rect">
            <a:avLst/>
          </a:prstGeom>
        </p:spPr>
        <p:txBody>
          <a:bodyPr lIns="0" tIns="0" rIns="0" bIns="0" rtlCol="0" anchor="t">
            <a:spAutoFit/>
          </a:bodyPr>
          <a:lstStyle/>
          <a:p>
            <a:pPr algn="l">
              <a:lnSpc>
                <a:spcPts val="4900"/>
              </a:lnSpc>
            </a:pPr>
            <a:r>
              <a:rPr lang="en-US" sz="4000" dirty="0">
                <a:solidFill>
                  <a:srgbClr val="000000"/>
                </a:solidFill>
                <a:latin typeface="Aptos Display" panose="020B0004020202020204" pitchFamily="34" charset="0"/>
                <a:ea typeface="Questrial"/>
                <a:cs typeface="Questrial"/>
                <a:sym typeface="Questrial"/>
              </a:rPr>
              <a:t>This is not a test!</a:t>
            </a:r>
          </a:p>
        </p:txBody>
      </p:sp>
      <p:grpSp>
        <p:nvGrpSpPr>
          <p:cNvPr id="33" name="Group 33"/>
          <p:cNvGrpSpPr/>
          <p:nvPr/>
        </p:nvGrpSpPr>
        <p:grpSpPr>
          <a:xfrm>
            <a:off x="2206088" y="6576456"/>
            <a:ext cx="331954" cy="386274"/>
            <a:chOff x="0" y="0"/>
            <a:chExt cx="698500" cy="812800"/>
          </a:xfrm>
        </p:grpSpPr>
        <p:sp>
          <p:nvSpPr>
            <p:cNvPr id="34" name="Freeform 34"/>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63A2D8"/>
            </a:solidFill>
          </p:spPr>
          <p:txBody>
            <a:bodyPr/>
            <a:lstStyle/>
            <a:p>
              <a:endParaRPr lang="en-GB"/>
            </a:p>
          </p:txBody>
        </p:sp>
        <p:sp>
          <p:nvSpPr>
            <p:cNvPr id="35" name="TextBox 35"/>
            <p:cNvSpPr txBox="1"/>
            <p:nvPr/>
          </p:nvSpPr>
          <p:spPr>
            <a:xfrm>
              <a:off x="0" y="82550"/>
              <a:ext cx="698500" cy="590550"/>
            </a:xfrm>
            <a:prstGeom prst="rect">
              <a:avLst/>
            </a:prstGeom>
          </p:spPr>
          <p:txBody>
            <a:bodyPr lIns="50800" tIns="50800" rIns="50800" bIns="50800" rtlCol="0" anchor="ctr"/>
            <a:lstStyle/>
            <a:p>
              <a:pPr algn="ctr">
                <a:lnSpc>
                  <a:spcPts val="1960"/>
                </a:lnSpc>
              </a:pPr>
              <a:endParaRPr/>
            </a:p>
          </p:txBody>
        </p:sp>
      </p:grpSp>
      <p:sp>
        <p:nvSpPr>
          <p:cNvPr id="36" name="TextBox 36"/>
          <p:cNvSpPr txBox="1"/>
          <p:nvPr/>
        </p:nvSpPr>
        <p:spPr>
          <a:xfrm>
            <a:off x="3231066" y="4648169"/>
            <a:ext cx="6622191" cy="613373"/>
          </a:xfrm>
          <a:prstGeom prst="rect">
            <a:avLst/>
          </a:prstGeom>
        </p:spPr>
        <p:txBody>
          <a:bodyPr wrap="square" lIns="0" tIns="0" rIns="0" bIns="0" rtlCol="0" anchor="t">
            <a:spAutoFit/>
          </a:bodyPr>
          <a:lstStyle/>
          <a:p>
            <a:pPr algn="l">
              <a:lnSpc>
                <a:spcPts val="4900"/>
              </a:lnSpc>
            </a:pPr>
            <a:r>
              <a:rPr lang="en-US" sz="4000" dirty="0">
                <a:solidFill>
                  <a:srgbClr val="000000"/>
                </a:solidFill>
                <a:latin typeface="Aptos Display" panose="020B0004020202020204" pitchFamily="34" charset="0"/>
                <a:ea typeface="Questrial"/>
                <a:cs typeface="Questrial"/>
                <a:sym typeface="Questrial"/>
              </a:rPr>
              <a:t>Space to leave any comments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20"/>
          <p:cNvGrpSpPr/>
          <p:nvPr/>
        </p:nvGrpSpPr>
        <p:grpSpPr>
          <a:xfrm>
            <a:off x="2279901" y="2149358"/>
            <a:ext cx="12876010" cy="6220528"/>
            <a:chOff x="0" y="0"/>
            <a:chExt cx="3391213" cy="1638328"/>
          </a:xfrm>
        </p:grpSpPr>
        <p:sp>
          <p:nvSpPr>
            <p:cNvPr id="21" name="Freeform 21"/>
            <p:cNvSpPr/>
            <p:nvPr/>
          </p:nvSpPr>
          <p:spPr>
            <a:xfrm>
              <a:off x="0" y="0"/>
              <a:ext cx="3391212" cy="1638328"/>
            </a:xfrm>
            <a:custGeom>
              <a:avLst/>
              <a:gdLst/>
              <a:ahLst/>
              <a:cxnLst/>
              <a:rect l="l" t="t" r="r" b="b"/>
              <a:pathLst>
                <a:path w="3391212" h="1638328">
                  <a:moveTo>
                    <a:pt x="30665" y="0"/>
                  </a:moveTo>
                  <a:lnTo>
                    <a:pt x="3360548" y="0"/>
                  </a:lnTo>
                  <a:cubicBezTo>
                    <a:pt x="3377483" y="0"/>
                    <a:pt x="3391212" y="13729"/>
                    <a:pt x="3391212" y="30665"/>
                  </a:cubicBezTo>
                  <a:lnTo>
                    <a:pt x="3391212" y="1607664"/>
                  </a:lnTo>
                  <a:cubicBezTo>
                    <a:pt x="3391212" y="1624599"/>
                    <a:pt x="3377483" y="1638328"/>
                    <a:pt x="3360548" y="1638328"/>
                  </a:cubicBezTo>
                  <a:lnTo>
                    <a:pt x="30665" y="1638328"/>
                  </a:lnTo>
                  <a:cubicBezTo>
                    <a:pt x="13729" y="1638328"/>
                    <a:pt x="0" y="1624599"/>
                    <a:pt x="0" y="1607664"/>
                  </a:cubicBezTo>
                  <a:lnTo>
                    <a:pt x="0" y="30665"/>
                  </a:lnTo>
                  <a:cubicBezTo>
                    <a:pt x="0" y="13729"/>
                    <a:pt x="13729" y="0"/>
                    <a:pt x="30665" y="0"/>
                  </a:cubicBezTo>
                  <a:close/>
                </a:path>
              </a:pathLst>
            </a:custGeom>
            <a:noFill/>
          </p:spPr>
          <p:txBody>
            <a:bodyPr/>
            <a:lstStyle/>
            <a:p>
              <a:endParaRPr lang="en-GB"/>
            </a:p>
          </p:txBody>
        </p:sp>
        <p:sp>
          <p:nvSpPr>
            <p:cNvPr id="22" name="TextBox 22"/>
            <p:cNvSpPr txBox="1"/>
            <p:nvPr/>
          </p:nvSpPr>
          <p:spPr>
            <a:xfrm>
              <a:off x="0" y="-28575"/>
              <a:ext cx="3391213" cy="1666903"/>
            </a:xfrm>
            <a:prstGeom prst="rect">
              <a:avLst/>
            </a:prstGeom>
          </p:spPr>
          <p:txBody>
            <a:bodyPr lIns="50800" tIns="50800" rIns="50800" bIns="50800" rtlCol="0" anchor="ctr"/>
            <a:lstStyle/>
            <a:p>
              <a:pPr algn="ctr">
                <a:lnSpc>
                  <a:spcPts val="1959"/>
                </a:lnSpc>
              </a:pPr>
              <a:endParaRPr/>
            </a:p>
          </p:txBody>
        </p:sp>
      </p:grpSp>
      <p:grpSp>
        <p:nvGrpSpPr>
          <p:cNvPr id="23" name="Group 23"/>
          <p:cNvGrpSpPr/>
          <p:nvPr/>
        </p:nvGrpSpPr>
        <p:grpSpPr>
          <a:xfrm>
            <a:off x="2279897" y="3065131"/>
            <a:ext cx="331954" cy="386274"/>
            <a:chOff x="0" y="0"/>
            <a:chExt cx="698500" cy="812800"/>
          </a:xfrm>
        </p:grpSpPr>
        <p:sp>
          <p:nvSpPr>
            <p:cNvPr id="24" name="Freeform 24"/>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63A2D8"/>
            </a:solidFill>
          </p:spPr>
          <p:txBody>
            <a:bodyPr/>
            <a:lstStyle/>
            <a:p>
              <a:endParaRPr lang="en-GB"/>
            </a:p>
          </p:txBody>
        </p:sp>
        <p:sp>
          <p:nvSpPr>
            <p:cNvPr id="25" name="TextBox 25"/>
            <p:cNvSpPr txBox="1"/>
            <p:nvPr/>
          </p:nvSpPr>
          <p:spPr>
            <a:xfrm>
              <a:off x="0" y="82550"/>
              <a:ext cx="698500" cy="590550"/>
            </a:xfrm>
            <a:prstGeom prst="rect">
              <a:avLst/>
            </a:prstGeom>
          </p:spPr>
          <p:txBody>
            <a:bodyPr lIns="50800" tIns="50800" rIns="50800" bIns="50800" rtlCol="0" anchor="ctr"/>
            <a:lstStyle/>
            <a:p>
              <a:pPr algn="ctr">
                <a:lnSpc>
                  <a:spcPts val="1960"/>
                </a:lnSpc>
              </a:pPr>
              <a:endParaRPr/>
            </a:p>
          </p:txBody>
        </p:sp>
      </p:grpSp>
      <p:sp>
        <p:nvSpPr>
          <p:cNvPr id="26" name="TextBox 26"/>
          <p:cNvSpPr txBox="1"/>
          <p:nvPr/>
        </p:nvSpPr>
        <p:spPr>
          <a:xfrm>
            <a:off x="3424183" y="6126141"/>
            <a:ext cx="9929290" cy="1241750"/>
          </a:xfrm>
          <a:prstGeom prst="rect">
            <a:avLst/>
          </a:prstGeom>
        </p:spPr>
        <p:txBody>
          <a:bodyPr lIns="0" tIns="0" rIns="0" bIns="0" rtlCol="0" anchor="t">
            <a:spAutoFit/>
          </a:bodyPr>
          <a:lstStyle/>
          <a:p>
            <a:pPr algn="l">
              <a:lnSpc>
                <a:spcPts val="4900"/>
              </a:lnSpc>
            </a:pPr>
            <a:r>
              <a:rPr lang="en-US" sz="4000" dirty="0">
                <a:solidFill>
                  <a:srgbClr val="000000"/>
                </a:solidFill>
                <a:latin typeface="Aptos Display" panose="020B0004020202020204" pitchFamily="34" charset="0"/>
                <a:ea typeface="Questrial"/>
                <a:cs typeface="Questrial"/>
                <a:sym typeface="Questrial"/>
              </a:rPr>
              <a:t>If we don’t know the answer, we’ll find out and let your teacher know...</a:t>
            </a:r>
          </a:p>
        </p:txBody>
      </p:sp>
      <p:sp>
        <p:nvSpPr>
          <p:cNvPr id="27" name="TextBox 27"/>
          <p:cNvSpPr txBox="1"/>
          <p:nvPr/>
        </p:nvSpPr>
        <p:spPr>
          <a:xfrm>
            <a:off x="3356328" y="2938001"/>
            <a:ext cx="7884057" cy="613373"/>
          </a:xfrm>
          <a:prstGeom prst="rect">
            <a:avLst/>
          </a:prstGeom>
        </p:spPr>
        <p:txBody>
          <a:bodyPr lIns="0" tIns="0" rIns="0" bIns="0" rtlCol="0" anchor="t">
            <a:spAutoFit/>
          </a:bodyPr>
          <a:lstStyle/>
          <a:p>
            <a:pPr algn="l">
              <a:lnSpc>
                <a:spcPts val="4900"/>
              </a:lnSpc>
            </a:pPr>
            <a:r>
              <a:rPr lang="en-US" sz="4000" dirty="0">
                <a:solidFill>
                  <a:srgbClr val="000000"/>
                </a:solidFill>
                <a:latin typeface="Aptos Display" panose="020B0004020202020204" pitchFamily="34" charset="0"/>
                <a:ea typeface="Questrial"/>
                <a:cs typeface="Questrial"/>
                <a:sym typeface="Questrial"/>
              </a:rPr>
              <a:t>You can ask us at the end... </a:t>
            </a:r>
          </a:p>
        </p:txBody>
      </p:sp>
      <p:sp>
        <p:nvSpPr>
          <p:cNvPr id="28" name="TextBox 28"/>
          <p:cNvSpPr txBox="1"/>
          <p:nvPr/>
        </p:nvSpPr>
        <p:spPr>
          <a:xfrm>
            <a:off x="3403676" y="4451938"/>
            <a:ext cx="10430344" cy="613373"/>
          </a:xfrm>
          <a:prstGeom prst="rect">
            <a:avLst/>
          </a:prstGeom>
        </p:spPr>
        <p:txBody>
          <a:bodyPr lIns="0" tIns="0" rIns="0" bIns="0" rtlCol="0" anchor="t">
            <a:spAutoFit/>
          </a:bodyPr>
          <a:lstStyle/>
          <a:p>
            <a:pPr algn="l">
              <a:lnSpc>
                <a:spcPts val="4900"/>
              </a:lnSpc>
            </a:pPr>
            <a:r>
              <a:rPr lang="en-US" sz="4000" dirty="0">
                <a:solidFill>
                  <a:srgbClr val="000000"/>
                </a:solidFill>
                <a:latin typeface="Aptos Display" panose="020B0004020202020204" pitchFamily="34" charset="0"/>
                <a:ea typeface="Questrial"/>
                <a:cs typeface="Questrial"/>
                <a:sym typeface="Questrial"/>
              </a:rPr>
              <a:t>You can make a note and leave it on your desk... </a:t>
            </a:r>
          </a:p>
        </p:txBody>
      </p:sp>
      <p:grpSp>
        <p:nvGrpSpPr>
          <p:cNvPr id="29" name="Group 29"/>
          <p:cNvGrpSpPr/>
          <p:nvPr/>
        </p:nvGrpSpPr>
        <p:grpSpPr>
          <a:xfrm>
            <a:off x="2279897" y="4757226"/>
            <a:ext cx="331954" cy="386274"/>
            <a:chOff x="0" y="0"/>
            <a:chExt cx="698500" cy="812800"/>
          </a:xfrm>
        </p:grpSpPr>
        <p:sp>
          <p:nvSpPr>
            <p:cNvPr id="30" name="Freeform 30"/>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63A2D8"/>
            </a:solidFill>
          </p:spPr>
          <p:txBody>
            <a:bodyPr/>
            <a:lstStyle/>
            <a:p>
              <a:endParaRPr lang="en-GB"/>
            </a:p>
          </p:txBody>
        </p:sp>
        <p:sp>
          <p:nvSpPr>
            <p:cNvPr id="31" name="TextBox 31"/>
            <p:cNvSpPr txBox="1"/>
            <p:nvPr/>
          </p:nvSpPr>
          <p:spPr>
            <a:xfrm>
              <a:off x="0" y="82550"/>
              <a:ext cx="698500" cy="590550"/>
            </a:xfrm>
            <a:prstGeom prst="rect">
              <a:avLst/>
            </a:prstGeom>
          </p:spPr>
          <p:txBody>
            <a:bodyPr lIns="50800" tIns="50800" rIns="50800" bIns="50800" rtlCol="0" anchor="ctr"/>
            <a:lstStyle/>
            <a:p>
              <a:pPr algn="ctr">
                <a:lnSpc>
                  <a:spcPts val="1960"/>
                </a:lnSpc>
              </a:pPr>
              <a:endParaRPr/>
            </a:p>
          </p:txBody>
        </p:sp>
      </p:grpSp>
      <p:grpSp>
        <p:nvGrpSpPr>
          <p:cNvPr id="32" name="Group 32"/>
          <p:cNvGrpSpPr/>
          <p:nvPr/>
        </p:nvGrpSpPr>
        <p:grpSpPr>
          <a:xfrm>
            <a:off x="2279897" y="6535518"/>
            <a:ext cx="331954" cy="386274"/>
            <a:chOff x="0" y="0"/>
            <a:chExt cx="698500" cy="812800"/>
          </a:xfrm>
        </p:grpSpPr>
        <p:sp>
          <p:nvSpPr>
            <p:cNvPr id="33" name="Freeform 33"/>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63A2D8"/>
            </a:solidFill>
          </p:spPr>
          <p:txBody>
            <a:bodyPr/>
            <a:lstStyle/>
            <a:p>
              <a:endParaRPr lang="en-GB"/>
            </a:p>
          </p:txBody>
        </p:sp>
        <p:sp>
          <p:nvSpPr>
            <p:cNvPr id="34" name="TextBox 34"/>
            <p:cNvSpPr txBox="1"/>
            <p:nvPr/>
          </p:nvSpPr>
          <p:spPr>
            <a:xfrm>
              <a:off x="0" y="82550"/>
              <a:ext cx="698500" cy="590550"/>
            </a:xfrm>
            <a:prstGeom prst="rect">
              <a:avLst/>
            </a:prstGeom>
          </p:spPr>
          <p:txBody>
            <a:bodyPr lIns="50800" tIns="50800" rIns="50800" bIns="50800" rtlCol="0" anchor="ctr"/>
            <a:lstStyle/>
            <a:p>
              <a:pPr algn="ctr">
                <a:lnSpc>
                  <a:spcPts val="1960"/>
                </a:lnSpc>
              </a:pPr>
              <a:endParaRPr/>
            </a:p>
          </p:txBody>
        </p:sp>
      </p:grpSp>
      <p:sp>
        <p:nvSpPr>
          <p:cNvPr id="35" name="Freeform 35"/>
          <p:cNvSpPr/>
          <p:nvPr/>
        </p:nvSpPr>
        <p:spPr>
          <a:xfrm>
            <a:off x="14224358" y="5731023"/>
            <a:ext cx="2669734" cy="3521232"/>
          </a:xfrm>
          <a:custGeom>
            <a:avLst/>
            <a:gdLst/>
            <a:ahLst/>
            <a:cxnLst/>
            <a:rect l="l" t="t" r="r" b="b"/>
            <a:pathLst>
              <a:path w="2669734" h="3521232">
                <a:moveTo>
                  <a:pt x="0" y="0"/>
                </a:moveTo>
                <a:lnTo>
                  <a:pt x="2669734" y="0"/>
                </a:lnTo>
                <a:lnTo>
                  <a:pt x="2669734" y="3521232"/>
                </a:lnTo>
                <a:lnTo>
                  <a:pt x="0" y="35212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6" name="Freeform 36"/>
          <p:cNvSpPr/>
          <p:nvPr/>
        </p:nvSpPr>
        <p:spPr>
          <a:xfrm>
            <a:off x="14159004" y="1158493"/>
            <a:ext cx="2735088" cy="3818016"/>
          </a:xfrm>
          <a:custGeom>
            <a:avLst/>
            <a:gdLst/>
            <a:ahLst/>
            <a:cxnLst/>
            <a:rect l="l" t="t" r="r" b="b"/>
            <a:pathLst>
              <a:path w="2735088" h="3818016">
                <a:moveTo>
                  <a:pt x="0" y="0"/>
                </a:moveTo>
                <a:lnTo>
                  <a:pt x="2735088" y="0"/>
                </a:lnTo>
                <a:lnTo>
                  <a:pt x="2735088" y="3818016"/>
                </a:lnTo>
                <a:lnTo>
                  <a:pt x="0" y="38180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37" name="TextBox 37"/>
          <p:cNvSpPr txBox="1"/>
          <p:nvPr/>
        </p:nvSpPr>
        <p:spPr>
          <a:xfrm>
            <a:off x="1295400" y="911431"/>
            <a:ext cx="10201246" cy="850810"/>
          </a:xfrm>
          <a:prstGeom prst="rect">
            <a:avLst/>
          </a:prstGeom>
        </p:spPr>
        <p:txBody>
          <a:bodyPr lIns="0" tIns="0" rIns="0" bIns="0" rtlCol="0" anchor="t">
            <a:spAutoFit/>
          </a:bodyPr>
          <a:lstStyle/>
          <a:p>
            <a:pPr algn="l">
              <a:lnSpc>
                <a:spcPts val="7000"/>
              </a:lnSpc>
            </a:pPr>
            <a:r>
              <a:rPr lang="en-US" sz="5000" dirty="0">
                <a:solidFill>
                  <a:srgbClr val="000000"/>
                </a:solidFill>
                <a:latin typeface="Aptos Black" panose="020B0004020202020204" pitchFamily="34" charset="0"/>
                <a:ea typeface="Code Pro"/>
                <a:cs typeface="Arial Bold" panose="020B0704020202020204" pitchFamily="34" charset="0"/>
                <a:sym typeface="Code Pro"/>
              </a:rPr>
              <a:t>Are there any questions?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81200" y="3163702"/>
            <a:ext cx="14954250" cy="4572000"/>
            <a:chOff x="-3718" y="0"/>
            <a:chExt cx="2834390" cy="1447284"/>
          </a:xfrm>
        </p:grpSpPr>
        <p:sp>
          <p:nvSpPr>
            <p:cNvPr id="3" name="Freeform 3"/>
            <p:cNvSpPr/>
            <p:nvPr/>
          </p:nvSpPr>
          <p:spPr>
            <a:xfrm>
              <a:off x="0" y="0"/>
              <a:ext cx="2830672" cy="1447284"/>
            </a:xfrm>
            <a:custGeom>
              <a:avLst/>
              <a:gdLst/>
              <a:ahLst/>
              <a:cxnLst/>
              <a:rect l="l" t="t" r="r" b="b"/>
              <a:pathLst>
                <a:path w="2830672" h="1447284">
                  <a:moveTo>
                    <a:pt x="39136" y="0"/>
                  </a:moveTo>
                  <a:lnTo>
                    <a:pt x="2791536" y="0"/>
                  </a:lnTo>
                  <a:cubicBezTo>
                    <a:pt x="2813150" y="0"/>
                    <a:pt x="2830672" y="17522"/>
                    <a:pt x="2830672" y="39136"/>
                  </a:cubicBezTo>
                  <a:lnTo>
                    <a:pt x="2830672" y="1408148"/>
                  </a:lnTo>
                  <a:cubicBezTo>
                    <a:pt x="2830672" y="1418528"/>
                    <a:pt x="2826549" y="1428482"/>
                    <a:pt x="2819209" y="1435821"/>
                  </a:cubicBezTo>
                  <a:cubicBezTo>
                    <a:pt x="2811870" y="1443161"/>
                    <a:pt x="2801916" y="1447284"/>
                    <a:pt x="2791536" y="1447284"/>
                  </a:cubicBezTo>
                  <a:lnTo>
                    <a:pt x="39136" y="1447284"/>
                  </a:lnTo>
                  <a:cubicBezTo>
                    <a:pt x="28756" y="1447284"/>
                    <a:pt x="18802" y="1443161"/>
                    <a:pt x="11463" y="1435821"/>
                  </a:cubicBezTo>
                  <a:cubicBezTo>
                    <a:pt x="4123" y="1428482"/>
                    <a:pt x="0" y="1418528"/>
                    <a:pt x="0" y="1408148"/>
                  </a:cubicBezTo>
                  <a:lnTo>
                    <a:pt x="0" y="39136"/>
                  </a:lnTo>
                  <a:cubicBezTo>
                    <a:pt x="0" y="28756"/>
                    <a:pt x="4123" y="18802"/>
                    <a:pt x="11463" y="11463"/>
                  </a:cubicBezTo>
                  <a:cubicBezTo>
                    <a:pt x="18802" y="4123"/>
                    <a:pt x="28756" y="0"/>
                    <a:pt x="39136" y="0"/>
                  </a:cubicBezTo>
                  <a:close/>
                </a:path>
              </a:pathLst>
            </a:custGeom>
            <a:solidFill>
              <a:srgbClr val="EFF8FF"/>
            </a:solidFill>
          </p:spPr>
          <p:txBody>
            <a:bodyPr/>
            <a:lstStyle/>
            <a:p>
              <a:endParaRPr lang="en-GB"/>
            </a:p>
          </p:txBody>
        </p:sp>
        <p:sp>
          <p:nvSpPr>
            <p:cNvPr id="4" name="TextBox 4"/>
            <p:cNvSpPr txBox="1"/>
            <p:nvPr/>
          </p:nvSpPr>
          <p:spPr>
            <a:xfrm>
              <a:off x="-3718" y="74500"/>
              <a:ext cx="2830672" cy="1252969"/>
            </a:xfrm>
            <a:prstGeom prst="rect">
              <a:avLst/>
            </a:prstGeom>
          </p:spPr>
          <p:txBody>
            <a:bodyPr lIns="50800" tIns="50800" rIns="50800" bIns="50800" rtlCol="0" anchor="ctr"/>
            <a:lstStyle/>
            <a:p>
              <a:pPr algn="ctr">
                <a:lnSpc>
                  <a:spcPts val="4479"/>
                </a:lnSpc>
              </a:pPr>
              <a:r>
                <a:rPr lang="en-US" sz="4000" spc="319" dirty="0">
                  <a:solidFill>
                    <a:srgbClr val="000000"/>
                  </a:solidFill>
                  <a:latin typeface="Aptos Display" panose="020B0004020202020204" pitchFamily="34" charset="0"/>
                  <a:ea typeface="Arial"/>
                  <a:cs typeface="Arial"/>
                  <a:sym typeface="Arial"/>
                </a:rPr>
                <a:t>Go to the </a:t>
              </a:r>
              <a:r>
                <a:rPr lang="en-US" sz="4000" b="1" spc="319" dirty="0">
                  <a:solidFill>
                    <a:srgbClr val="000000"/>
                  </a:solidFill>
                  <a:latin typeface="Aptos Display" panose="020B0004020202020204" pitchFamily="34" charset="0"/>
                  <a:ea typeface="Arial Bold"/>
                  <a:cs typeface="Arial Bold"/>
                  <a:sym typeface="Arial Bold"/>
                </a:rPr>
                <a:t>NHS </a:t>
              </a:r>
              <a:r>
                <a:rPr lang="en-US" sz="4000" spc="319" dirty="0">
                  <a:solidFill>
                    <a:srgbClr val="000000"/>
                  </a:solidFill>
                  <a:latin typeface="Aptos Display" panose="020B0004020202020204" pitchFamily="34" charset="0"/>
                  <a:ea typeface="Arial"/>
                  <a:cs typeface="Arial"/>
                  <a:sym typeface="Arial"/>
                </a:rPr>
                <a:t>website at the following links:​</a:t>
              </a:r>
            </a:p>
            <a:p>
              <a:pPr algn="ctr">
                <a:lnSpc>
                  <a:spcPts val="4479"/>
                </a:lnSpc>
              </a:pPr>
              <a:r>
                <a:rPr lang="en-US" sz="4000" spc="319" dirty="0">
                  <a:solidFill>
                    <a:srgbClr val="000000"/>
                  </a:solidFill>
                  <a:latin typeface="Aptos Display" panose="020B0004020202020204" pitchFamily="34" charset="0"/>
                  <a:ea typeface="Arial"/>
                  <a:cs typeface="Arial"/>
                  <a:sym typeface="Arial"/>
                </a:rPr>
                <a:t>​</a:t>
              </a:r>
            </a:p>
            <a:p>
              <a:pPr algn="ctr">
                <a:lnSpc>
                  <a:spcPts val="4479"/>
                </a:lnSpc>
              </a:pPr>
              <a:r>
                <a:rPr lang="en-US" sz="4000" spc="319" dirty="0">
                  <a:solidFill>
                    <a:srgbClr val="000000"/>
                  </a:solidFill>
                  <a:highlight>
                    <a:srgbClr val="00FFFF"/>
                  </a:highlight>
                  <a:latin typeface="Aptos Display" panose="020B0004020202020204" pitchFamily="34" charset="0"/>
                  <a:ea typeface="Arial"/>
                  <a:cs typeface="Arial"/>
                  <a:sym typeface="Arial"/>
                </a:rPr>
                <a:t>https://www.nhs.uk/vaccinations/menacwy-vaccine/</a:t>
              </a:r>
            </a:p>
            <a:p>
              <a:pPr algn="ctr">
                <a:lnSpc>
                  <a:spcPts val="4479"/>
                </a:lnSpc>
              </a:pPr>
              <a:endParaRPr lang="en-US" sz="4000" spc="319" dirty="0">
                <a:solidFill>
                  <a:srgbClr val="000000"/>
                </a:solidFill>
                <a:latin typeface="Aptos Display" panose="020B0004020202020204" pitchFamily="34" charset="0"/>
                <a:ea typeface="Arial"/>
                <a:cs typeface="Arial"/>
                <a:sym typeface="Arial"/>
              </a:endParaRPr>
            </a:p>
            <a:p>
              <a:pPr algn="ctr">
                <a:lnSpc>
                  <a:spcPts val="4479"/>
                </a:lnSpc>
              </a:pPr>
              <a:r>
                <a:rPr lang="en-US" sz="4000" spc="319" dirty="0">
                  <a:solidFill>
                    <a:srgbClr val="000000"/>
                  </a:solidFill>
                  <a:highlight>
                    <a:srgbClr val="00FFFF"/>
                  </a:highlight>
                  <a:latin typeface="Aptos Display" panose="020B0004020202020204" pitchFamily="34" charset="0"/>
                  <a:ea typeface="Arial"/>
                  <a:cs typeface="Arial"/>
                  <a:sym typeface="Arial"/>
                </a:rPr>
                <a:t>https://www.nhs.uk/vaccinations/td-ipv-vaccine-3-in-1-teenage-booster/</a:t>
              </a:r>
            </a:p>
          </p:txBody>
        </p:sp>
      </p:grpSp>
      <p:sp>
        <p:nvSpPr>
          <p:cNvPr id="22" name="Freeform 22"/>
          <p:cNvSpPr/>
          <p:nvPr/>
        </p:nvSpPr>
        <p:spPr>
          <a:xfrm>
            <a:off x="7636626" y="8078395"/>
            <a:ext cx="3663014" cy="1502974"/>
          </a:xfrm>
          <a:custGeom>
            <a:avLst/>
            <a:gdLst/>
            <a:ahLst/>
            <a:cxnLst/>
            <a:rect l="l" t="t" r="r" b="b"/>
            <a:pathLst>
              <a:path w="5532110" h="2291284">
                <a:moveTo>
                  <a:pt x="0" y="0"/>
                </a:moveTo>
                <a:lnTo>
                  <a:pt x="5532110" y="0"/>
                </a:lnTo>
                <a:lnTo>
                  <a:pt x="5532110" y="2291284"/>
                </a:lnTo>
                <a:lnTo>
                  <a:pt x="0" y="2291284"/>
                </a:lnTo>
                <a:lnTo>
                  <a:pt x="0" y="0"/>
                </a:lnTo>
                <a:close/>
              </a:path>
            </a:pathLst>
          </a:custGeom>
          <a:blipFill>
            <a:blip r:embed="rId3"/>
            <a:stretch>
              <a:fillRect/>
            </a:stretch>
          </a:blipFill>
        </p:spPr>
        <p:txBody>
          <a:bodyPr/>
          <a:lstStyle/>
          <a:p>
            <a:endParaRPr lang="en-GB"/>
          </a:p>
        </p:txBody>
      </p:sp>
      <p:sp>
        <p:nvSpPr>
          <p:cNvPr id="23" name="TextBox 23"/>
          <p:cNvSpPr txBox="1"/>
          <p:nvPr/>
        </p:nvSpPr>
        <p:spPr>
          <a:xfrm>
            <a:off x="1352550" y="928433"/>
            <a:ext cx="15582900" cy="1749425"/>
          </a:xfrm>
          <a:prstGeom prst="rect">
            <a:avLst/>
          </a:prstGeom>
        </p:spPr>
        <p:txBody>
          <a:bodyPr wrap="square" lIns="0" tIns="0" rIns="0" bIns="0" rtlCol="0" anchor="t">
            <a:spAutoFit/>
          </a:bodyPr>
          <a:lstStyle/>
          <a:p>
            <a:pPr algn="l">
              <a:lnSpc>
                <a:spcPts val="7000"/>
              </a:lnSpc>
            </a:pPr>
            <a:r>
              <a:rPr lang="en-US" sz="5000" dirty="0">
                <a:solidFill>
                  <a:srgbClr val="000000"/>
                </a:solidFill>
                <a:latin typeface="Aptos Black" panose="020B0004020202020204" pitchFamily="34" charset="0"/>
                <a:ea typeface="Code Pro"/>
                <a:cs typeface="Arial Bold" panose="020B0704020202020204" pitchFamily="34" charset="0"/>
                <a:sym typeface="Code Pro"/>
              </a:rPr>
              <a:t>If you would like to </a:t>
            </a:r>
            <a:r>
              <a:rPr lang="en-US" sz="5000" b="1" dirty="0">
                <a:solidFill>
                  <a:srgbClr val="000000"/>
                </a:solidFill>
                <a:latin typeface="Aptos Black" panose="020B0004020202020204" pitchFamily="34" charset="0"/>
                <a:ea typeface="Code Pro Bold"/>
                <a:cs typeface="Arial Bold" panose="020B0704020202020204" pitchFamily="34" charset="0"/>
                <a:sym typeface="Code Pro Bold"/>
              </a:rPr>
              <a:t>know more</a:t>
            </a:r>
            <a:r>
              <a:rPr lang="en-US" sz="5000" dirty="0">
                <a:solidFill>
                  <a:srgbClr val="000000"/>
                </a:solidFill>
                <a:latin typeface="Aptos Black" panose="020B0004020202020204" pitchFamily="34" charset="0"/>
                <a:ea typeface="Code Pro"/>
                <a:cs typeface="Arial Bold" panose="020B0704020202020204" pitchFamily="34" charset="0"/>
                <a:sym typeface="Code Pro"/>
              </a:rPr>
              <a:t> about the </a:t>
            </a:r>
            <a:r>
              <a:rPr lang="en-US" sz="5000" b="1" dirty="0">
                <a:solidFill>
                  <a:srgbClr val="000000"/>
                </a:solidFill>
                <a:latin typeface="Aptos Black" panose="020B0004020202020204" pitchFamily="34" charset="0"/>
                <a:ea typeface="Code Pro Bold"/>
                <a:cs typeface="Arial Bold" panose="020B0704020202020204" pitchFamily="34" charset="0"/>
                <a:sym typeface="Code Pro Bold"/>
              </a:rPr>
              <a:t>Meningitis </a:t>
            </a:r>
            <a:r>
              <a:rPr lang="en-US" sz="5000" dirty="0">
                <a:solidFill>
                  <a:srgbClr val="000000"/>
                </a:solidFill>
                <a:latin typeface="Aptos Black" panose="020B0004020202020204" pitchFamily="34" charset="0"/>
                <a:ea typeface="Code Pro"/>
                <a:cs typeface="Arial Bold" panose="020B0704020202020204" pitchFamily="34" charset="0"/>
                <a:sym typeface="Code Pro"/>
              </a:rPr>
              <a:t>vaccine or the </a:t>
            </a:r>
            <a:r>
              <a:rPr lang="en-US" sz="5000" b="1" dirty="0">
                <a:solidFill>
                  <a:srgbClr val="000000"/>
                </a:solidFill>
                <a:latin typeface="Aptos Black" panose="020B0004020202020204" pitchFamily="34" charset="0"/>
                <a:ea typeface="Code Pro Bold"/>
                <a:cs typeface="Arial Bold" panose="020B0704020202020204" pitchFamily="34" charset="0"/>
                <a:sym typeface="Code Pro Bold"/>
              </a:rPr>
              <a:t>3-in-1 booster</a:t>
            </a:r>
            <a:r>
              <a:rPr lang="en-US" sz="5000" dirty="0">
                <a:solidFill>
                  <a:srgbClr val="000000"/>
                </a:solidFill>
                <a:latin typeface="Aptos Black" panose="020B0004020202020204" pitchFamily="34" charset="0"/>
                <a:ea typeface="Code Pro"/>
                <a:cs typeface="Arial Bold" panose="020B0704020202020204" pitchFamily="34" charset="0"/>
                <a:sym typeface="Code Pro"/>
              </a:rPr>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6"/>
          <p:cNvSpPr txBox="1"/>
          <p:nvPr/>
        </p:nvSpPr>
        <p:spPr>
          <a:xfrm>
            <a:off x="3543300" y="3238500"/>
            <a:ext cx="11201400" cy="1361783"/>
          </a:xfrm>
          <a:prstGeom prst="rect">
            <a:avLst/>
          </a:prstGeom>
        </p:spPr>
        <p:txBody>
          <a:bodyPr wrap="square" lIns="0" tIns="0" rIns="0" bIns="0" rtlCol="0" anchor="t">
            <a:spAutoFit/>
          </a:bodyPr>
          <a:lstStyle/>
          <a:p>
            <a:pPr algn="ctr">
              <a:lnSpc>
                <a:spcPts val="11217"/>
              </a:lnSpc>
            </a:pPr>
            <a:r>
              <a:rPr lang="en-US" sz="8012" dirty="0">
                <a:solidFill>
                  <a:srgbClr val="000000"/>
                </a:solidFill>
                <a:latin typeface="Aptos Black" panose="020B0004020202020204" pitchFamily="34" charset="0"/>
                <a:ea typeface="Breul Grotesk"/>
                <a:cs typeface="Breul Grotesk"/>
                <a:sym typeface="Breul Grotesk"/>
              </a:rPr>
              <a:t>Thanks for listening!</a:t>
            </a:r>
          </a:p>
        </p:txBody>
      </p:sp>
      <p:sp>
        <p:nvSpPr>
          <p:cNvPr id="2" name="Freeform 61">
            <a:extLst>
              <a:ext uri="{FF2B5EF4-FFF2-40B4-BE49-F238E27FC236}">
                <a16:creationId xmlns:a16="http://schemas.microsoft.com/office/drawing/2014/main" id="{3CB79EE8-AF07-3D37-923B-54DCF144F005}"/>
              </a:ext>
            </a:extLst>
          </p:cNvPr>
          <p:cNvSpPr/>
          <p:nvPr/>
        </p:nvSpPr>
        <p:spPr>
          <a:xfrm rot="-447577">
            <a:off x="7808624" y="4987636"/>
            <a:ext cx="3673259" cy="3145228"/>
          </a:xfrm>
          <a:custGeom>
            <a:avLst/>
            <a:gdLst/>
            <a:ahLst/>
            <a:cxnLst/>
            <a:rect l="l" t="t" r="r" b="b"/>
            <a:pathLst>
              <a:path w="3673259" h="3145228">
                <a:moveTo>
                  <a:pt x="0" y="0"/>
                </a:moveTo>
                <a:lnTo>
                  <a:pt x="3673259" y="0"/>
                </a:lnTo>
                <a:lnTo>
                  <a:pt x="3673259" y="3145228"/>
                </a:lnTo>
                <a:lnTo>
                  <a:pt x="0" y="31452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9" name="Group 19"/>
          <p:cNvGrpSpPr/>
          <p:nvPr/>
        </p:nvGrpSpPr>
        <p:grpSpPr>
          <a:xfrm>
            <a:off x="2276368" y="2257924"/>
            <a:ext cx="13735265" cy="3914341"/>
            <a:chOff x="0" y="0"/>
            <a:chExt cx="3853712" cy="1098249"/>
          </a:xfrm>
        </p:grpSpPr>
        <p:sp>
          <p:nvSpPr>
            <p:cNvPr id="20" name="Freeform 20"/>
            <p:cNvSpPr/>
            <p:nvPr/>
          </p:nvSpPr>
          <p:spPr>
            <a:xfrm>
              <a:off x="0" y="0"/>
              <a:ext cx="3853712" cy="1098249"/>
            </a:xfrm>
            <a:custGeom>
              <a:avLst/>
              <a:gdLst/>
              <a:ahLst/>
              <a:cxnLst/>
              <a:rect l="l" t="t" r="r" b="b"/>
              <a:pathLst>
                <a:path w="3853712" h="1098249">
                  <a:moveTo>
                    <a:pt x="28746" y="0"/>
                  </a:moveTo>
                  <a:lnTo>
                    <a:pt x="3824965" y="0"/>
                  </a:lnTo>
                  <a:cubicBezTo>
                    <a:pt x="3840842" y="0"/>
                    <a:pt x="3853712" y="12870"/>
                    <a:pt x="3853712" y="28746"/>
                  </a:cubicBezTo>
                  <a:lnTo>
                    <a:pt x="3853712" y="1069503"/>
                  </a:lnTo>
                  <a:cubicBezTo>
                    <a:pt x="3853712" y="1077127"/>
                    <a:pt x="3850683" y="1084439"/>
                    <a:pt x="3845292" y="1089830"/>
                  </a:cubicBezTo>
                  <a:cubicBezTo>
                    <a:pt x="3839901" y="1095221"/>
                    <a:pt x="3832589" y="1098249"/>
                    <a:pt x="3824965" y="1098249"/>
                  </a:cubicBezTo>
                  <a:lnTo>
                    <a:pt x="28746" y="1098249"/>
                  </a:lnTo>
                  <a:cubicBezTo>
                    <a:pt x="21122" y="1098249"/>
                    <a:pt x="13811" y="1095221"/>
                    <a:pt x="8420" y="1089830"/>
                  </a:cubicBezTo>
                  <a:cubicBezTo>
                    <a:pt x="3029" y="1084439"/>
                    <a:pt x="0" y="1077127"/>
                    <a:pt x="0" y="1069503"/>
                  </a:cubicBezTo>
                  <a:lnTo>
                    <a:pt x="0" y="28746"/>
                  </a:lnTo>
                  <a:cubicBezTo>
                    <a:pt x="0" y="21122"/>
                    <a:pt x="3029" y="13811"/>
                    <a:pt x="8420" y="8420"/>
                  </a:cubicBezTo>
                  <a:cubicBezTo>
                    <a:pt x="13811" y="3029"/>
                    <a:pt x="21122" y="0"/>
                    <a:pt x="28746" y="0"/>
                  </a:cubicBezTo>
                  <a:close/>
                </a:path>
              </a:pathLst>
            </a:custGeom>
            <a:solidFill>
              <a:srgbClr val="EFF8FF"/>
            </a:solidFill>
          </p:spPr>
          <p:txBody>
            <a:bodyPr/>
            <a:lstStyle/>
            <a:p>
              <a:endParaRPr lang="en-GB"/>
            </a:p>
          </p:txBody>
        </p:sp>
        <p:sp>
          <p:nvSpPr>
            <p:cNvPr id="21" name="TextBox 21"/>
            <p:cNvSpPr txBox="1"/>
            <p:nvPr/>
          </p:nvSpPr>
          <p:spPr>
            <a:xfrm>
              <a:off x="0" y="-171450"/>
              <a:ext cx="3853712" cy="1269699"/>
            </a:xfrm>
            <a:prstGeom prst="rect">
              <a:avLst/>
            </a:prstGeom>
          </p:spPr>
          <p:txBody>
            <a:bodyPr lIns="50800" tIns="50800" rIns="50800" bIns="50800" rtlCol="0" anchor="ctr"/>
            <a:lstStyle/>
            <a:p>
              <a:pPr algn="ctr">
                <a:lnSpc>
                  <a:spcPts val="6299"/>
                </a:lnSpc>
              </a:pPr>
              <a:r>
                <a:rPr lang="en-US" sz="4500" b="1" spc="450" dirty="0">
                  <a:solidFill>
                    <a:srgbClr val="000000"/>
                  </a:solidFill>
                  <a:latin typeface="Aptos Display" panose="020B0004020202020204" pitchFamily="34" charset="0"/>
                  <a:ea typeface="Arial Bold"/>
                  <a:cs typeface="Arial Bold"/>
                  <a:sym typeface="Arial Bold"/>
                </a:rPr>
                <a:t>Read the statements.</a:t>
              </a:r>
            </a:p>
            <a:p>
              <a:pPr algn="ctr">
                <a:lnSpc>
                  <a:spcPts val="6299"/>
                </a:lnSpc>
              </a:pPr>
              <a:endParaRPr lang="en-US" sz="4500" b="1" spc="450" dirty="0">
                <a:solidFill>
                  <a:srgbClr val="000000"/>
                </a:solidFill>
                <a:latin typeface="Aptos Display" panose="020B0004020202020204" pitchFamily="34" charset="0"/>
                <a:ea typeface="Arial Bold"/>
                <a:cs typeface="Arial Bold"/>
                <a:sym typeface="Arial Bold"/>
              </a:endParaRPr>
            </a:p>
            <a:p>
              <a:pPr algn="ctr">
                <a:lnSpc>
                  <a:spcPts val="6299"/>
                </a:lnSpc>
              </a:pPr>
              <a:r>
                <a:rPr lang="en-US" sz="4500" spc="450" dirty="0">
                  <a:solidFill>
                    <a:srgbClr val="000000"/>
                  </a:solidFill>
                  <a:latin typeface="Aptos Display" panose="020B0004020202020204" pitchFamily="34" charset="0"/>
                  <a:ea typeface="Arial"/>
                  <a:cs typeface="Arial"/>
                  <a:sym typeface="Arial"/>
                </a:rPr>
                <a:t> Have you heard any of these before? </a:t>
              </a:r>
            </a:p>
            <a:p>
              <a:pPr algn="ctr">
                <a:lnSpc>
                  <a:spcPts val="6299"/>
                </a:lnSpc>
              </a:pPr>
              <a:r>
                <a:rPr lang="en-US" sz="4500" spc="450" dirty="0">
                  <a:solidFill>
                    <a:srgbClr val="000000"/>
                  </a:solidFill>
                  <a:latin typeface="Aptos Display" panose="020B0004020202020204" pitchFamily="34" charset="0"/>
                  <a:ea typeface="Arial"/>
                  <a:cs typeface="Arial"/>
                  <a:sym typeface="Arial"/>
                </a:rPr>
                <a:t>Could any of them be true?</a:t>
              </a:r>
            </a:p>
          </p:txBody>
        </p:sp>
      </p:grpSp>
      <p:grpSp>
        <p:nvGrpSpPr>
          <p:cNvPr id="22" name="Group 22"/>
          <p:cNvGrpSpPr/>
          <p:nvPr/>
        </p:nvGrpSpPr>
        <p:grpSpPr>
          <a:xfrm>
            <a:off x="7277164" y="5983732"/>
            <a:ext cx="4153022" cy="3992883"/>
            <a:chOff x="0" y="0"/>
            <a:chExt cx="5537362" cy="5323844"/>
          </a:xfrm>
        </p:grpSpPr>
        <p:sp>
          <p:nvSpPr>
            <p:cNvPr id="23" name="Freeform 23"/>
            <p:cNvSpPr/>
            <p:nvPr/>
          </p:nvSpPr>
          <p:spPr>
            <a:xfrm>
              <a:off x="2196386" y="0"/>
              <a:ext cx="3340976" cy="4338930"/>
            </a:xfrm>
            <a:custGeom>
              <a:avLst/>
              <a:gdLst/>
              <a:ahLst/>
              <a:cxnLst/>
              <a:rect l="l" t="t" r="r" b="b"/>
              <a:pathLst>
                <a:path w="3340976" h="4338930">
                  <a:moveTo>
                    <a:pt x="0" y="0"/>
                  </a:moveTo>
                  <a:lnTo>
                    <a:pt x="3340976" y="0"/>
                  </a:lnTo>
                  <a:lnTo>
                    <a:pt x="3340976" y="4338930"/>
                  </a:lnTo>
                  <a:lnTo>
                    <a:pt x="0" y="43389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4" name="Freeform 24"/>
            <p:cNvSpPr/>
            <p:nvPr/>
          </p:nvSpPr>
          <p:spPr>
            <a:xfrm>
              <a:off x="0" y="984914"/>
              <a:ext cx="2484038" cy="4338930"/>
            </a:xfrm>
            <a:custGeom>
              <a:avLst/>
              <a:gdLst/>
              <a:ahLst/>
              <a:cxnLst/>
              <a:rect l="l" t="t" r="r" b="b"/>
              <a:pathLst>
                <a:path w="2484038" h="4338930">
                  <a:moveTo>
                    <a:pt x="0" y="0"/>
                  </a:moveTo>
                  <a:lnTo>
                    <a:pt x="2484038" y="0"/>
                  </a:lnTo>
                  <a:lnTo>
                    <a:pt x="2484038" y="4338930"/>
                  </a:lnTo>
                  <a:lnTo>
                    <a:pt x="0" y="4338930"/>
                  </a:lnTo>
                  <a:lnTo>
                    <a:pt x="0" y="0"/>
                  </a:lnTo>
                  <a:close/>
                </a:path>
              </a:pathLst>
            </a:custGeom>
            <a:blipFill>
              <a:blip r:embed="rId5"/>
              <a:stretch>
                <a:fillRect/>
              </a:stretch>
            </a:blipFill>
          </p:spPr>
          <p:txBody>
            <a:bodyPr/>
            <a:lstStyle/>
            <a:p>
              <a:endParaRPr lang="en-GB"/>
            </a:p>
          </p:txBody>
        </p:sp>
      </p:grpSp>
      <p:sp>
        <p:nvSpPr>
          <p:cNvPr id="25" name="TextBox 25"/>
          <p:cNvSpPr txBox="1"/>
          <p:nvPr/>
        </p:nvSpPr>
        <p:spPr>
          <a:xfrm>
            <a:off x="1392285" y="851791"/>
            <a:ext cx="11769758" cy="863600"/>
          </a:xfrm>
          <a:prstGeom prst="rect">
            <a:avLst/>
          </a:prstGeom>
        </p:spPr>
        <p:txBody>
          <a:bodyPr lIns="0" tIns="0" rIns="0" bIns="0" rtlCol="0" anchor="t">
            <a:spAutoFit/>
          </a:bodyPr>
          <a:lstStyle/>
          <a:p>
            <a:pPr algn="l">
              <a:lnSpc>
                <a:spcPts val="7000"/>
              </a:lnSpc>
            </a:pPr>
            <a:r>
              <a:rPr lang="en-US" sz="5000" dirty="0">
                <a:solidFill>
                  <a:srgbClr val="000000"/>
                </a:solidFill>
                <a:latin typeface="Aptos Black" panose="020B0004020202020204" pitchFamily="34" charset="0"/>
                <a:ea typeface="Code Pro"/>
                <a:cs typeface="Code Pro"/>
                <a:sym typeface="Code Pro"/>
              </a:rPr>
              <a:t>Word on the street...?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0" name="Group 20"/>
          <p:cNvGrpSpPr/>
          <p:nvPr/>
        </p:nvGrpSpPr>
        <p:grpSpPr>
          <a:xfrm>
            <a:off x="5367982" y="3596877"/>
            <a:ext cx="11891318" cy="5990251"/>
            <a:chOff x="0" y="0"/>
            <a:chExt cx="15855090" cy="7987002"/>
          </a:xfrm>
        </p:grpSpPr>
        <p:sp>
          <p:nvSpPr>
            <p:cNvPr id="21" name="Freeform 21"/>
            <p:cNvSpPr/>
            <p:nvPr/>
          </p:nvSpPr>
          <p:spPr>
            <a:xfrm>
              <a:off x="0" y="0"/>
              <a:ext cx="15855090" cy="7987002"/>
            </a:xfrm>
            <a:custGeom>
              <a:avLst/>
              <a:gdLst/>
              <a:ahLst/>
              <a:cxnLst/>
              <a:rect l="l" t="t" r="r" b="b"/>
              <a:pathLst>
                <a:path w="15855090" h="7987002">
                  <a:moveTo>
                    <a:pt x="0" y="0"/>
                  </a:moveTo>
                  <a:lnTo>
                    <a:pt x="15855090" y="0"/>
                  </a:lnTo>
                  <a:lnTo>
                    <a:pt x="15855090" y="7987002"/>
                  </a:lnTo>
                  <a:lnTo>
                    <a:pt x="0" y="79870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2" name="TextBox 22"/>
            <p:cNvSpPr txBox="1"/>
            <p:nvPr/>
          </p:nvSpPr>
          <p:spPr>
            <a:xfrm>
              <a:off x="514620" y="1046164"/>
              <a:ext cx="14375270" cy="3881148"/>
            </a:xfrm>
            <a:prstGeom prst="rect">
              <a:avLst/>
            </a:prstGeom>
          </p:spPr>
          <p:txBody>
            <a:bodyPr wrap="square" lIns="0" tIns="0" rIns="0" bIns="0" rtlCol="0" anchor="t">
              <a:spAutoFit/>
            </a:bodyPr>
            <a:lstStyle/>
            <a:p>
              <a:pPr algn="ctr">
                <a:lnSpc>
                  <a:spcPts val="4602"/>
                </a:lnSpc>
                <a:spcBef>
                  <a:spcPct val="0"/>
                </a:spcBef>
              </a:pPr>
              <a:r>
                <a:rPr lang="en-US" sz="3287" i="1" spc="328" dirty="0">
                  <a:solidFill>
                    <a:srgbClr val="000000"/>
                  </a:solidFill>
                  <a:latin typeface="Canva Sans Italics"/>
                  <a:ea typeface="Canva Sans Italics"/>
                  <a:cs typeface="Canva Sans Italics"/>
                  <a:sym typeface="Canva Sans Italics"/>
                </a:rPr>
                <a:t>You will feel a </a:t>
              </a:r>
              <a:r>
                <a:rPr lang="en-US" sz="3287" b="1" i="1" spc="328" dirty="0">
                  <a:solidFill>
                    <a:srgbClr val="000000"/>
                  </a:solidFill>
                  <a:latin typeface="Canva Sans Italics"/>
                  <a:ea typeface="Canva Sans Italics"/>
                  <a:cs typeface="Canva Sans Italics"/>
                  <a:sym typeface="Canva Sans Italics"/>
                </a:rPr>
                <a:t>sharp scratch</a:t>
              </a:r>
              <a:r>
                <a:rPr lang="en-US" sz="3287" i="1" spc="328" dirty="0">
                  <a:solidFill>
                    <a:srgbClr val="000000"/>
                  </a:solidFill>
                  <a:latin typeface="Canva Sans Italics"/>
                  <a:ea typeface="Canva Sans Italics"/>
                  <a:cs typeface="Canva Sans Italics"/>
                  <a:sym typeface="Canva Sans Italics"/>
                </a:rPr>
                <a:t>, a little bit like if you catch yourself with your </a:t>
              </a:r>
              <a:r>
                <a:rPr lang="en-US" sz="3287" b="1" i="1" spc="328" dirty="0">
                  <a:solidFill>
                    <a:srgbClr val="000000"/>
                  </a:solidFill>
                  <a:latin typeface="Canva Sans Italics"/>
                  <a:ea typeface="Canva Sans Italics"/>
                  <a:cs typeface="Canva Sans Italics"/>
                  <a:sym typeface="Canva Sans Italics"/>
                </a:rPr>
                <a:t>fingernail</a:t>
              </a:r>
              <a:r>
                <a:rPr lang="en-US" sz="3287" i="1" spc="328" dirty="0">
                  <a:solidFill>
                    <a:srgbClr val="000000"/>
                  </a:solidFill>
                  <a:latin typeface="Canva Sans Italics"/>
                  <a:ea typeface="Canva Sans Italics"/>
                  <a:cs typeface="Canva Sans Italics"/>
                  <a:sym typeface="Canva Sans Italics"/>
                </a:rPr>
                <a:t>, you may also feel a </a:t>
              </a:r>
              <a:r>
                <a:rPr lang="en-US" sz="3287" b="1" i="1" spc="328" dirty="0">
                  <a:solidFill>
                    <a:srgbClr val="000000"/>
                  </a:solidFill>
                  <a:latin typeface="Canva Sans Italics"/>
                  <a:ea typeface="Canva Sans Italics"/>
                  <a:cs typeface="Canva Sans Italics"/>
                  <a:sym typeface="Canva Sans Italics"/>
                </a:rPr>
                <a:t>cool sensation </a:t>
              </a:r>
              <a:r>
                <a:rPr lang="en-US" sz="3287" i="1" spc="328" dirty="0">
                  <a:solidFill>
                    <a:srgbClr val="000000"/>
                  </a:solidFill>
                  <a:latin typeface="Canva Sans Italics"/>
                  <a:ea typeface="Canva Sans Italics"/>
                  <a:cs typeface="Canva Sans Italics"/>
                  <a:sym typeface="Canva Sans Italics"/>
                </a:rPr>
                <a:t>and feel </a:t>
              </a:r>
              <a:r>
                <a:rPr lang="en-US" sz="3287" b="1" i="1" spc="328" dirty="0">
                  <a:solidFill>
                    <a:srgbClr val="000000"/>
                  </a:solidFill>
                  <a:latin typeface="Canva Sans Italics"/>
                  <a:ea typeface="Canva Sans Italics"/>
                  <a:cs typeface="Canva Sans Italics"/>
                  <a:sym typeface="Canva Sans Italics"/>
                </a:rPr>
                <a:t>a little pressure </a:t>
              </a:r>
              <a:r>
                <a:rPr lang="en-US" sz="3287" i="1" spc="328" dirty="0">
                  <a:solidFill>
                    <a:srgbClr val="000000"/>
                  </a:solidFill>
                  <a:latin typeface="Canva Sans Italics"/>
                  <a:ea typeface="Canva Sans Italics"/>
                  <a:cs typeface="Canva Sans Italics"/>
                  <a:sym typeface="Canva Sans Italics"/>
                </a:rPr>
                <a:t>like someone pressing on your arm as the vaccine goes in.</a:t>
              </a:r>
            </a:p>
          </p:txBody>
        </p:sp>
      </p:grpSp>
      <p:grpSp>
        <p:nvGrpSpPr>
          <p:cNvPr id="23" name="Group 23"/>
          <p:cNvGrpSpPr/>
          <p:nvPr/>
        </p:nvGrpSpPr>
        <p:grpSpPr>
          <a:xfrm rot="-570273">
            <a:off x="576230" y="2027724"/>
            <a:ext cx="5088753" cy="4172777"/>
            <a:chOff x="0" y="0"/>
            <a:chExt cx="6785004" cy="5563703"/>
          </a:xfrm>
        </p:grpSpPr>
        <p:sp>
          <p:nvSpPr>
            <p:cNvPr id="24" name="Freeform 24"/>
            <p:cNvSpPr/>
            <p:nvPr/>
          </p:nvSpPr>
          <p:spPr>
            <a:xfrm>
              <a:off x="0" y="0"/>
              <a:ext cx="6785004" cy="5563703"/>
            </a:xfrm>
            <a:custGeom>
              <a:avLst/>
              <a:gdLst/>
              <a:ahLst/>
              <a:cxnLst/>
              <a:rect l="l" t="t" r="r" b="b"/>
              <a:pathLst>
                <a:path w="6785004" h="5563703">
                  <a:moveTo>
                    <a:pt x="0" y="0"/>
                  </a:moveTo>
                  <a:lnTo>
                    <a:pt x="6785004" y="0"/>
                  </a:lnTo>
                  <a:lnTo>
                    <a:pt x="6785004" y="5563703"/>
                  </a:lnTo>
                  <a:lnTo>
                    <a:pt x="0" y="556370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5" name="TextBox 25"/>
            <p:cNvSpPr txBox="1"/>
            <p:nvPr/>
          </p:nvSpPr>
          <p:spPr>
            <a:xfrm>
              <a:off x="863056" y="768037"/>
              <a:ext cx="5058891" cy="2432784"/>
            </a:xfrm>
            <a:prstGeom prst="rect">
              <a:avLst/>
            </a:prstGeom>
          </p:spPr>
          <p:txBody>
            <a:bodyPr lIns="0" tIns="0" rIns="0" bIns="0" rtlCol="0" anchor="t">
              <a:spAutoFit/>
            </a:bodyPr>
            <a:lstStyle/>
            <a:p>
              <a:pPr algn="ctr">
                <a:lnSpc>
                  <a:spcPts val="3576"/>
                </a:lnSpc>
                <a:spcBef>
                  <a:spcPct val="0"/>
                </a:spcBef>
              </a:pPr>
              <a:r>
                <a:rPr lang="en-US" sz="2554" i="1" spc="383">
                  <a:solidFill>
                    <a:srgbClr val="000000"/>
                  </a:solidFill>
                  <a:latin typeface="Arial Italics"/>
                  <a:ea typeface="Arial Italics"/>
                  <a:cs typeface="Arial Italics"/>
                  <a:sym typeface="Arial Italics"/>
                </a:rPr>
                <a:t>‘‘Someone told me that the needles are really big and it really, really hurts’’</a:t>
              </a: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0" name="Group 20"/>
          <p:cNvGrpSpPr/>
          <p:nvPr/>
        </p:nvGrpSpPr>
        <p:grpSpPr>
          <a:xfrm>
            <a:off x="1157079" y="4108300"/>
            <a:ext cx="11573947" cy="5830376"/>
            <a:chOff x="0" y="0"/>
            <a:chExt cx="15431929" cy="7773834"/>
          </a:xfrm>
        </p:grpSpPr>
        <p:sp>
          <p:nvSpPr>
            <p:cNvPr id="21" name="Freeform 21"/>
            <p:cNvSpPr/>
            <p:nvPr/>
          </p:nvSpPr>
          <p:spPr>
            <a:xfrm>
              <a:off x="0" y="0"/>
              <a:ext cx="15431929" cy="7773834"/>
            </a:xfrm>
            <a:custGeom>
              <a:avLst/>
              <a:gdLst/>
              <a:ahLst/>
              <a:cxnLst/>
              <a:rect l="l" t="t" r="r" b="b"/>
              <a:pathLst>
                <a:path w="15431929" h="7773834">
                  <a:moveTo>
                    <a:pt x="0" y="0"/>
                  </a:moveTo>
                  <a:lnTo>
                    <a:pt x="15431929" y="0"/>
                  </a:lnTo>
                  <a:lnTo>
                    <a:pt x="15431929" y="7773834"/>
                  </a:lnTo>
                  <a:lnTo>
                    <a:pt x="0" y="777383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2" name="TextBox 22"/>
            <p:cNvSpPr txBox="1"/>
            <p:nvPr/>
          </p:nvSpPr>
          <p:spPr>
            <a:xfrm>
              <a:off x="1101015" y="639360"/>
              <a:ext cx="12745061" cy="4130276"/>
            </a:xfrm>
            <a:prstGeom prst="rect">
              <a:avLst/>
            </a:prstGeom>
          </p:spPr>
          <p:txBody>
            <a:bodyPr lIns="0" tIns="0" rIns="0" bIns="0" rtlCol="0" anchor="t">
              <a:spAutoFit/>
            </a:bodyPr>
            <a:lstStyle/>
            <a:p>
              <a:pPr algn="ctr">
                <a:lnSpc>
                  <a:spcPts val="4899"/>
                </a:lnSpc>
                <a:spcBef>
                  <a:spcPct val="0"/>
                </a:spcBef>
              </a:pPr>
              <a:r>
                <a:rPr lang="en-US" sz="3499" b="1" i="1" spc="349" dirty="0">
                  <a:solidFill>
                    <a:srgbClr val="000000"/>
                  </a:solidFill>
                  <a:latin typeface="Canva Sans Italics"/>
                  <a:ea typeface="Canva Sans Italics"/>
                  <a:cs typeface="Canva Sans Italics"/>
                  <a:sym typeface="Canva Sans Italics"/>
                </a:rPr>
                <a:t>This is impossible</a:t>
              </a:r>
              <a:r>
                <a:rPr lang="en-US" sz="3499" i="1" spc="349" dirty="0">
                  <a:solidFill>
                    <a:srgbClr val="000000"/>
                  </a:solidFill>
                  <a:latin typeface="Canva Sans Italics"/>
                  <a:ea typeface="Canva Sans Italics"/>
                  <a:cs typeface="Canva Sans Italics"/>
                  <a:sym typeface="Canva Sans Italics"/>
                </a:rPr>
                <a:t>! Absolutely </a:t>
              </a:r>
              <a:r>
                <a:rPr lang="en-US" sz="3499" b="1" i="1" spc="349" dirty="0">
                  <a:solidFill>
                    <a:srgbClr val="000000"/>
                  </a:solidFill>
                  <a:latin typeface="Canva Sans Italics"/>
                  <a:ea typeface="Canva Sans Italics"/>
                  <a:cs typeface="Canva Sans Italics"/>
                  <a:sym typeface="Canva Sans Italics"/>
                </a:rPr>
                <a:t>no vaccines contain</a:t>
              </a:r>
              <a:r>
                <a:rPr lang="en-US" sz="3499" i="1" spc="349" dirty="0">
                  <a:solidFill>
                    <a:srgbClr val="000000"/>
                  </a:solidFill>
                  <a:latin typeface="Canva Sans Italics"/>
                  <a:ea typeface="Canva Sans Italics"/>
                  <a:cs typeface="Canva Sans Italics"/>
                  <a:sym typeface="Canva Sans Italics"/>
                </a:rPr>
                <a:t> any microchips; they are </a:t>
              </a:r>
              <a:r>
                <a:rPr lang="en-US" sz="3499" b="1" i="1" spc="349" dirty="0">
                  <a:solidFill>
                    <a:srgbClr val="000000"/>
                  </a:solidFill>
                  <a:latin typeface="Canva Sans Italics"/>
                  <a:ea typeface="Canva Sans Italics"/>
                  <a:cs typeface="Canva Sans Italics"/>
                  <a:sym typeface="Canva Sans Italics"/>
                </a:rPr>
                <a:t>not part of a conspiracy </a:t>
              </a:r>
              <a:r>
                <a:rPr lang="en-US" sz="3499" i="1" spc="349" dirty="0">
                  <a:solidFill>
                    <a:srgbClr val="000000"/>
                  </a:solidFill>
                  <a:latin typeface="Canva Sans Italics"/>
                  <a:ea typeface="Canva Sans Italics"/>
                  <a:cs typeface="Canva Sans Italics"/>
                  <a:sym typeface="Canva Sans Italics"/>
                </a:rPr>
                <a:t>theory; and they are </a:t>
              </a:r>
              <a:r>
                <a:rPr lang="en-US" sz="3499" b="1" i="1" spc="349" dirty="0">
                  <a:solidFill>
                    <a:srgbClr val="000000"/>
                  </a:solidFill>
                  <a:latin typeface="Canva Sans Italics"/>
                  <a:ea typeface="Canva Sans Italics"/>
                  <a:cs typeface="Canva Sans Italics"/>
                  <a:sym typeface="Canva Sans Italics"/>
                </a:rPr>
                <a:t>not a way for us to be controlled</a:t>
              </a:r>
              <a:r>
                <a:rPr lang="en-US" sz="3499" i="1" spc="349" dirty="0">
                  <a:solidFill>
                    <a:srgbClr val="000000"/>
                  </a:solidFill>
                  <a:latin typeface="Canva Sans Italics"/>
                  <a:ea typeface="Canva Sans Italics"/>
                  <a:cs typeface="Canva Sans Italics"/>
                  <a:sym typeface="Canva Sans Italics"/>
                </a:rPr>
                <a:t>.​</a:t>
              </a:r>
            </a:p>
          </p:txBody>
        </p:sp>
      </p:grpSp>
      <p:grpSp>
        <p:nvGrpSpPr>
          <p:cNvPr id="23" name="Group 23"/>
          <p:cNvGrpSpPr/>
          <p:nvPr/>
        </p:nvGrpSpPr>
        <p:grpSpPr>
          <a:xfrm>
            <a:off x="12649200" y="5597168"/>
            <a:ext cx="4801912" cy="4341507"/>
            <a:chOff x="0" y="0"/>
            <a:chExt cx="6402549" cy="5788676"/>
          </a:xfrm>
        </p:grpSpPr>
        <p:sp>
          <p:nvSpPr>
            <p:cNvPr id="24" name="Freeform 24"/>
            <p:cNvSpPr/>
            <p:nvPr/>
          </p:nvSpPr>
          <p:spPr>
            <a:xfrm rot="366348">
              <a:off x="259452" y="298179"/>
              <a:ext cx="5883646" cy="5192318"/>
            </a:xfrm>
            <a:custGeom>
              <a:avLst/>
              <a:gdLst/>
              <a:ahLst/>
              <a:cxnLst/>
              <a:rect l="l" t="t" r="r" b="b"/>
              <a:pathLst>
                <a:path w="5883646" h="5192318">
                  <a:moveTo>
                    <a:pt x="0" y="0"/>
                  </a:moveTo>
                  <a:lnTo>
                    <a:pt x="5883646" y="0"/>
                  </a:lnTo>
                  <a:lnTo>
                    <a:pt x="5883646" y="5192318"/>
                  </a:lnTo>
                  <a:lnTo>
                    <a:pt x="0" y="51923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5" name="TextBox 25"/>
            <p:cNvSpPr txBox="1"/>
            <p:nvPr/>
          </p:nvSpPr>
          <p:spPr>
            <a:xfrm>
              <a:off x="1142666" y="923283"/>
              <a:ext cx="4277208" cy="2952356"/>
            </a:xfrm>
            <a:prstGeom prst="rect">
              <a:avLst/>
            </a:prstGeom>
          </p:spPr>
          <p:txBody>
            <a:bodyPr lIns="0" tIns="0" rIns="0" bIns="0" rtlCol="0" anchor="t">
              <a:spAutoFit/>
            </a:bodyPr>
            <a:lstStyle/>
            <a:p>
              <a:pPr algn="ctr">
                <a:lnSpc>
                  <a:spcPts val="3485"/>
                </a:lnSpc>
                <a:spcBef>
                  <a:spcPct val="0"/>
                </a:spcBef>
              </a:pPr>
              <a:r>
                <a:rPr lang="en-US" sz="2489" i="1" spc="373">
                  <a:solidFill>
                    <a:srgbClr val="000000"/>
                  </a:solidFill>
                  <a:latin typeface="Arial Italics"/>
                  <a:ea typeface="Arial Italics"/>
                  <a:cs typeface="Arial Italics"/>
                  <a:sym typeface="Arial Italics"/>
                </a:rPr>
                <a:t>‘‘I overheard that it’s all part of a conspiracy theory, like in ‘The Matrix’’’</a:t>
              </a:r>
            </a:p>
          </p:txBody>
        </p:sp>
      </p:grpSp>
      <p:grpSp>
        <p:nvGrpSpPr>
          <p:cNvPr id="26" name="Group 26"/>
          <p:cNvGrpSpPr/>
          <p:nvPr/>
        </p:nvGrpSpPr>
        <p:grpSpPr>
          <a:xfrm>
            <a:off x="12731026" y="884835"/>
            <a:ext cx="4266378" cy="4211271"/>
            <a:chOff x="0" y="0"/>
            <a:chExt cx="5688504" cy="5615028"/>
          </a:xfrm>
        </p:grpSpPr>
        <p:sp>
          <p:nvSpPr>
            <p:cNvPr id="27" name="Freeform 27"/>
            <p:cNvSpPr/>
            <p:nvPr/>
          </p:nvSpPr>
          <p:spPr>
            <a:xfrm>
              <a:off x="0" y="0"/>
              <a:ext cx="5688504" cy="5615028"/>
            </a:xfrm>
            <a:custGeom>
              <a:avLst/>
              <a:gdLst/>
              <a:ahLst/>
              <a:cxnLst/>
              <a:rect l="l" t="t" r="r" b="b"/>
              <a:pathLst>
                <a:path w="5688504" h="5615028">
                  <a:moveTo>
                    <a:pt x="0" y="0"/>
                  </a:moveTo>
                  <a:lnTo>
                    <a:pt x="5688504" y="0"/>
                  </a:lnTo>
                  <a:lnTo>
                    <a:pt x="5688504" y="5615028"/>
                  </a:lnTo>
                  <a:lnTo>
                    <a:pt x="0" y="561502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28" name="TextBox 28"/>
            <p:cNvSpPr txBox="1"/>
            <p:nvPr/>
          </p:nvSpPr>
          <p:spPr>
            <a:xfrm>
              <a:off x="448828" y="817359"/>
              <a:ext cx="4525894" cy="3203521"/>
            </a:xfrm>
            <a:prstGeom prst="rect">
              <a:avLst/>
            </a:prstGeom>
          </p:spPr>
          <p:txBody>
            <a:bodyPr lIns="0" tIns="0" rIns="0" bIns="0" rtlCol="0" anchor="t">
              <a:spAutoFit/>
            </a:bodyPr>
            <a:lstStyle/>
            <a:p>
              <a:pPr algn="ctr">
                <a:lnSpc>
                  <a:spcPts val="3780"/>
                </a:lnSpc>
                <a:spcBef>
                  <a:spcPct val="0"/>
                </a:spcBef>
              </a:pPr>
              <a:r>
                <a:rPr lang="en-US" sz="2700" i="1" spc="405" dirty="0">
                  <a:solidFill>
                    <a:srgbClr val="FFFFFF"/>
                  </a:solidFill>
                  <a:latin typeface="Arial Italics"/>
                  <a:ea typeface="Arial Italics"/>
                  <a:cs typeface="Arial Italics"/>
                  <a:sym typeface="Arial Italics"/>
                </a:rPr>
                <a:t>‘‘I saw online that vaccines are a way for us all to be controlled’’</a:t>
              </a:r>
            </a:p>
          </p:txBody>
        </p:sp>
      </p:grpSp>
      <p:grpSp>
        <p:nvGrpSpPr>
          <p:cNvPr id="29" name="Group 29"/>
          <p:cNvGrpSpPr/>
          <p:nvPr/>
        </p:nvGrpSpPr>
        <p:grpSpPr>
          <a:xfrm>
            <a:off x="6868640" y="520484"/>
            <a:ext cx="4550720" cy="3822605"/>
            <a:chOff x="0" y="0"/>
            <a:chExt cx="6067626" cy="5096806"/>
          </a:xfrm>
        </p:grpSpPr>
        <p:sp>
          <p:nvSpPr>
            <p:cNvPr id="30" name="Freeform 30"/>
            <p:cNvSpPr/>
            <p:nvPr/>
          </p:nvSpPr>
          <p:spPr>
            <a:xfrm>
              <a:off x="0" y="0"/>
              <a:ext cx="6067626" cy="5096806"/>
            </a:xfrm>
            <a:custGeom>
              <a:avLst/>
              <a:gdLst/>
              <a:ahLst/>
              <a:cxnLst/>
              <a:rect l="l" t="t" r="r" b="b"/>
              <a:pathLst>
                <a:path w="6067626" h="5096806">
                  <a:moveTo>
                    <a:pt x="0" y="0"/>
                  </a:moveTo>
                  <a:lnTo>
                    <a:pt x="6067626" y="0"/>
                  </a:lnTo>
                  <a:lnTo>
                    <a:pt x="6067626" y="5096806"/>
                  </a:lnTo>
                  <a:lnTo>
                    <a:pt x="0" y="509680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31" name="TextBox 31"/>
            <p:cNvSpPr txBox="1"/>
            <p:nvPr/>
          </p:nvSpPr>
          <p:spPr>
            <a:xfrm>
              <a:off x="606646" y="798947"/>
              <a:ext cx="4691607" cy="2814047"/>
            </a:xfrm>
            <a:prstGeom prst="rect">
              <a:avLst/>
            </a:prstGeom>
          </p:spPr>
          <p:txBody>
            <a:bodyPr lIns="0" tIns="0" rIns="0" bIns="0" rtlCol="0" anchor="t">
              <a:spAutoFit/>
            </a:bodyPr>
            <a:lstStyle/>
            <a:p>
              <a:pPr algn="ctr">
                <a:lnSpc>
                  <a:spcPts val="3316"/>
                </a:lnSpc>
                <a:spcBef>
                  <a:spcPct val="0"/>
                </a:spcBef>
              </a:pPr>
              <a:r>
                <a:rPr lang="en-US" sz="2368" i="1" spc="355" dirty="0">
                  <a:solidFill>
                    <a:srgbClr val="000000"/>
                  </a:solidFill>
                  <a:latin typeface="Arial Italics"/>
                  <a:ea typeface="Arial Italics"/>
                  <a:cs typeface="Arial Italics"/>
                  <a:sym typeface="Arial Italics"/>
                </a:rPr>
                <a:t>‘‘Some people say when you get vaccinated, you are getting implanted with a micro-chip’’</a:t>
              </a: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0" name="Group 20"/>
          <p:cNvGrpSpPr/>
          <p:nvPr/>
        </p:nvGrpSpPr>
        <p:grpSpPr>
          <a:xfrm>
            <a:off x="5242273" y="3612208"/>
            <a:ext cx="12159619" cy="6125408"/>
            <a:chOff x="0" y="0"/>
            <a:chExt cx="16212826" cy="8167211"/>
          </a:xfrm>
        </p:grpSpPr>
        <p:sp>
          <p:nvSpPr>
            <p:cNvPr id="21" name="Freeform 21"/>
            <p:cNvSpPr/>
            <p:nvPr/>
          </p:nvSpPr>
          <p:spPr>
            <a:xfrm>
              <a:off x="0" y="0"/>
              <a:ext cx="16212826" cy="8167211"/>
            </a:xfrm>
            <a:custGeom>
              <a:avLst/>
              <a:gdLst/>
              <a:ahLst/>
              <a:cxnLst/>
              <a:rect l="l" t="t" r="r" b="b"/>
              <a:pathLst>
                <a:path w="16212826" h="8167211">
                  <a:moveTo>
                    <a:pt x="0" y="0"/>
                  </a:moveTo>
                  <a:lnTo>
                    <a:pt x="16212826" y="0"/>
                  </a:lnTo>
                  <a:lnTo>
                    <a:pt x="16212826" y="8167211"/>
                  </a:lnTo>
                  <a:lnTo>
                    <a:pt x="0" y="816721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2" name="TextBox 22"/>
            <p:cNvSpPr txBox="1"/>
            <p:nvPr/>
          </p:nvSpPr>
          <p:spPr>
            <a:xfrm>
              <a:off x="634181" y="710585"/>
              <a:ext cx="14347525" cy="4044868"/>
            </a:xfrm>
            <a:prstGeom prst="rect">
              <a:avLst/>
            </a:prstGeom>
          </p:spPr>
          <p:txBody>
            <a:bodyPr lIns="0" tIns="0" rIns="0" bIns="0" rtlCol="0" anchor="t">
              <a:spAutoFit/>
            </a:bodyPr>
            <a:lstStyle/>
            <a:p>
              <a:pPr algn="ctr">
                <a:lnSpc>
                  <a:spcPts val="4759"/>
                </a:lnSpc>
                <a:spcBef>
                  <a:spcPct val="0"/>
                </a:spcBef>
              </a:pPr>
              <a:r>
                <a:rPr lang="en-US" sz="3399" i="1" spc="339" dirty="0">
                  <a:solidFill>
                    <a:srgbClr val="000000"/>
                  </a:solidFill>
                  <a:latin typeface="Canva Sans Italics"/>
                  <a:ea typeface="Canva Sans Italics"/>
                  <a:cs typeface="Canva Sans Italics"/>
                  <a:sym typeface="Canva Sans Italics"/>
                </a:rPr>
                <a:t>There is </a:t>
              </a:r>
              <a:r>
                <a:rPr lang="en-US" sz="3399" b="1" i="1" spc="339" dirty="0">
                  <a:solidFill>
                    <a:srgbClr val="000000"/>
                  </a:solidFill>
                  <a:latin typeface="Canva Sans Italics"/>
                  <a:ea typeface="Canva Sans Italics"/>
                  <a:cs typeface="Canva Sans Italics"/>
                  <a:sym typeface="Canva Sans Italics"/>
                </a:rPr>
                <a:t>no evidence of a link between vaccines and autism</a:t>
              </a:r>
              <a:r>
                <a:rPr lang="en-US" sz="3399" i="1" spc="339" dirty="0">
                  <a:solidFill>
                    <a:srgbClr val="000000"/>
                  </a:solidFill>
                  <a:latin typeface="Canva Sans Italics"/>
                  <a:ea typeface="Canva Sans Italics"/>
                  <a:cs typeface="Canva Sans Italics"/>
                  <a:sym typeface="Canva Sans Italics"/>
                </a:rPr>
                <a:t>. A doctor faked his research to pretend there was for fame and money but was fired and not allowed to be a doctor anymore because of this.​</a:t>
              </a:r>
            </a:p>
          </p:txBody>
        </p:sp>
      </p:grpSp>
      <p:grpSp>
        <p:nvGrpSpPr>
          <p:cNvPr id="23" name="Group 23"/>
          <p:cNvGrpSpPr/>
          <p:nvPr/>
        </p:nvGrpSpPr>
        <p:grpSpPr>
          <a:xfrm>
            <a:off x="1028700" y="1511145"/>
            <a:ext cx="5277833" cy="4202127"/>
            <a:chOff x="0" y="0"/>
            <a:chExt cx="7037110" cy="5602836"/>
          </a:xfrm>
        </p:grpSpPr>
        <p:sp>
          <p:nvSpPr>
            <p:cNvPr id="24" name="Freeform 24"/>
            <p:cNvSpPr/>
            <p:nvPr/>
          </p:nvSpPr>
          <p:spPr>
            <a:xfrm rot="-5870293">
              <a:off x="1134479" y="-422122"/>
              <a:ext cx="4768153" cy="6447081"/>
            </a:xfrm>
            <a:custGeom>
              <a:avLst/>
              <a:gdLst/>
              <a:ahLst/>
              <a:cxnLst/>
              <a:rect l="l" t="t" r="r" b="b"/>
              <a:pathLst>
                <a:path w="4768153" h="6447081">
                  <a:moveTo>
                    <a:pt x="0" y="0"/>
                  </a:moveTo>
                  <a:lnTo>
                    <a:pt x="4768153" y="0"/>
                  </a:lnTo>
                  <a:lnTo>
                    <a:pt x="4768153" y="6447080"/>
                  </a:lnTo>
                  <a:lnTo>
                    <a:pt x="0" y="64470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5" name="TextBox 25"/>
            <p:cNvSpPr txBox="1"/>
            <p:nvPr/>
          </p:nvSpPr>
          <p:spPr>
            <a:xfrm>
              <a:off x="595148" y="1487721"/>
              <a:ext cx="4507828" cy="2698022"/>
            </a:xfrm>
            <a:prstGeom prst="rect">
              <a:avLst/>
            </a:prstGeom>
          </p:spPr>
          <p:txBody>
            <a:bodyPr lIns="0" tIns="0" rIns="0" bIns="0" rtlCol="0" anchor="t">
              <a:spAutoFit/>
            </a:bodyPr>
            <a:lstStyle/>
            <a:p>
              <a:pPr algn="ctr">
                <a:lnSpc>
                  <a:spcPts val="3186"/>
                </a:lnSpc>
                <a:spcBef>
                  <a:spcPct val="0"/>
                </a:spcBef>
              </a:pPr>
              <a:r>
                <a:rPr lang="en-US" sz="2276" i="1" spc="341">
                  <a:solidFill>
                    <a:srgbClr val="000000"/>
                  </a:solidFill>
                  <a:latin typeface="Arial Italics"/>
                  <a:ea typeface="Arial Italics"/>
                  <a:cs typeface="Arial Italics"/>
                  <a:sym typeface="Arial Italics"/>
                </a:rPr>
                <a:t>‘‘I’ve heard that vaccinations can cause other things like disabilities or autism’’</a:t>
              </a: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0" name="Group 20"/>
          <p:cNvGrpSpPr/>
          <p:nvPr/>
        </p:nvGrpSpPr>
        <p:grpSpPr>
          <a:xfrm>
            <a:off x="1028700" y="1913852"/>
            <a:ext cx="11573947" cy="5830376"/>
            <a:chOff x="0" y="0"/>
            <a:chExt cx="15431929" cy="7773834"/>
          </a:xfrm>
        </p:grpSpPr>
        <p:sp>
          <p:nvSpPr>
            <p:cNvPr id="21" name="Freeform 21"/>
            <p:cNvSpPr/>
            <p:nvPr/>
          </p:nvSpPr>
          <p:spPr>
            <a:xfrm>
              <a:off x="0" y="0"/>
              <a:ext cx="15431929" cy="7773834"/>
            </a:xfrm>
            <a:custGeom>
              <a:avLst/>
              <a:gdLst/>
              <a:ahLst/>
              <a:cxnLst/>
              <a:rect l="l" t="t" r="r" b="b"/>
              <a:pathLst>
                <a:path w="15431929" h="7773834">
                  <a:moveTo>
                    <a:pt x="0" y="0"/>
                  </a:moveTo>
                  <a:lnTo>
                    <a:pt x="15431929" y="0"/>
                  </a:lnTo>
                  <a:lnTo>
                    <a:pt x="15431929" y="7773834"/>
                  </a:lnTo>
                  <a:lnTo>
                    <a:pt x="0" y="777383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2" name="TextBox 22"/>
            <p:cNvSpPr txBox="1"/>
            <p:nvPr/>
          </p:nvSpPr>
          <p:spPr>
            <a:xfrm>
              <a:off x="1269192" y="844153"/>
              <a:ext cx="12745061" cy="3881746"/>
            </a:xfrm>
            <a:prstGeom prst="rect">
              <a:avLst/>
            </a:prstGeom>
          </p:spPr>
          <p:txBody>
            <a:bodyPr lIns="0" tIns="0" rIns="0" bIns="0" rtlCol="0" anchor="t">
              <a:spAutoFit/>
            </a:bodyPr>
            <a:lstStyle/>
            <a:p>
              <a:pPr algn="ctr">
                <a:lnSpc>
                  <a:spcPts val="4620"/>
                </a:lnSpc>
                <a:spcBef>
                  <a:spcPct val="0"/>
                </a:spcBef>
              </a:pPr>
              <a:r>
                <a:rPr lang="en-US" sz="3300" i="1" spc="330" dirty="0">
                  <a:solidFill>
                    <a:srgbClr val="000000"/>
                  </a:solidFill>
                  <a:latin typeface="Canva Sans Italics"/>
                  <a:ea typeface="Canva Sans Italics"/>
                  <a:cs typeface="Canva Sans Italics"/>
                  <a:sym typeface="Canva Sans Italics"/>
                </a:rPr>
                <a:t>We know </a:t>
              </a:r>
              <a:r>
                <a:rPr lang="en-US" sz="3300" b="1" i="1" spc="330" dirty="0">
                  <a:solidFill>
                    <a:srgbClr val="000000"/>
                  </a:solidFill>
                  <a:latin typeface="Canva Sans Italics"/>
                  <a:ea typeface="Canva Sans Italics"/>
                  <a:cs typeface="Canva Sans Italics"/>
                  <a:sym typeface="Canva Sans Italics"/>
                </a:rPr>
                <a:t>exactly what ingredients are in vaccines</a:t>
              </a:r>
              <a:r>
                <a:rPr lang="en-US" sz="3300" i="1" spc="330" dirty="0">
                  <a:solidFill>
                    <a:srgbClr val="000000"/>
                  </a:solidFill>
                  <a:latin typeface="Canva Sans Italics"/>
                  <a:ea typeface="Canva Sans Italics"/>
                  <a:cs typeface="Canva Sans Italics"/>
                  <a:sym typeface="Canva Sans Italics"/>
                </a:rPr>
                <a:t>, and the ingredients they use to make them. They are </a:t>
              </a:r>
              <a:r>
                <a:rPr lang="en-US" sz="3300" b="1" i="1" spc="330" dirty="0">
                  <a:solidFill>
                    <a:srgbClr val="000000"/>
                  </a:solidFill>
                  <a:latin typeface="Canva Sans Italics"/>
                  <a:ea typeface="Canva Sans Italics"/>
                  <a:cs typeface="Canva Sans Italics"/>
                  <a:sym typeface="Canva Sans Italics"/>
                </a:rPr>
                <a:t>tested before being given to us </a:t>
              </a:r>
              <a:r>
                <a:rPr lang="en-US" sz="3300" i="1" spc="330" dirty="0">
                  <a:solidFill>
                    <a:srgbClr val="000000"/>
                  </a:solidFill>
                  <a:latin typeface="Canva Sans Italics"/>
                  <a:ea typeface="Canva Sans Italics"/>
                  <a:cs typeface="Canva Sans Italics"/>
                  <a:sym typeface="Canva Sans Italics"/>
                </a:rPr>
                <a:t>and are </a:t>
              </a:r>
              <a:r>
                <a:rPr lang="en-US" sz="3300" b="1" i="1" spc="330" dirty="0">
                  <a:solidFill>
                    <a:srgbClr val="000000"/>
                  </a:solidFill>
                  <a:latin typeface="Canva Sans Italics"/>
                  <a:ea typeface="Canva Sans Italics"/>
                  <a:cs typeface="Canva Sans Italics"/>
                  <a:sym typeface="Canva Sans Italics"/>
                </a:rPr>
                <a:t>safe for us to have</a:t>
              </a:r>
              <a:r>
                <a:rPr lang="en-US" sz="3300" i="1" spc="330" dirty="0">
                  <a:solidFill>
                    <a:srgbClr val="000000"/>
                  </a:solidFill>
                  <a:latin typeface="Canva Sans Italics"/>
                  <a:ea typeface="Canva Sans Italics"/>
                  <a:cs typeface="Canva Sans Italics"/>
                  <a:sym typeface="Canva Sans Italics"/>
                </a:rPr>
                <a:t>.</a:t>
              </a:r>
            </a:p>
          </p:txBody>
        </p:sp>
      </p:grpSp>
      <p:grpSp>
        <p:nvGrpSpPr>
          <p:cNvPr id="23" name="Group 23"/>
          <p:cNvGrpSpPr/>
          <p:nvPr/>
        </p:nvGrpSpPr>
        <p:grpSpPr>
          <a:xfrm>
            <a:off x="12305067" y="4124985"/>
            <a:ext cx="6215107" cy="6451904"/>
            <a:chOff x="0" y="0"/>
            <a:chExt cx="8286809" cy="8602539"/>
          </a:xfrm>
        </p:grpSpPr>
        <p:sp>
          <p:nvSpPr>
            <p:cNvPr id="24" name="Freeform 24"/>
            <p:cNvSpPr/>
            <p:nvPr/>
          </p:nvSpPr>
          <p:spPr>
            <a:xfrm rot="-1106141">
              <a:off x="930182" y="838434"/>
              <a:ext cx="6426445" cy="6925670"/>
            </a:xfrm>
            <a:custGeom>
              <a:avLst/>
              <a:gdLst/>
              <a:ahLst/>
              <a:cxnLst/>
              <a:rect l="l" t="t" r="r" b="b"/>
              <a:pathLst>
                <a:path w="6426445" h="6925670">
                  <a:moveTo>
                    <a:pt x="0" y="0"/>
                  </a:moveTo>
                  <a:lnTo>
                    <a:pt x="6426445" y="0"/>
                  </a:lnTo>
                  <a:lnTo>
                    <a:pt x="6426445" y="6925670"/>
                  </a:lnTo>
                  <a:lnTo>
                    <a:pt x="0" y="692567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5" name="TextBox 25"/>
            <p:cNvSpPr txBox="1"/>
            <p:nvPr/>
          </p:nvSpPr>
          <p:spPr>
            <a:xfrm>
              <a:off x="1490908" y="1445164"/>
              <a:ext cx="4798316" cy="4097163"/>
            </a:xfrm>
            <a:prstGeom prst="rect">
              <a:avLst/>
            </a:prstGeom>
          </p:spPr>
          <p:txBody>
            <a:bodyPr lIns="0" tIns="0" rIns="0" bIns="0" rtlCol="0" anchor="t">
              <a:spAutoFit/>
            </a:bodyPr>
            <a:lstStyle/>
            <a:p>
              <a:pPr algn="ctr">
                <a:lnSpc>
                  <a:spcPts val="4019"/>
                </a:lnSpc>
                <a:spcBef>
                  <a:spcPct val="0"/>
                </a:spcBef>
              </a:pPr>
              <a:r>
                <a:rPr lang="en-US" sz="2870" i="1" spc="430">
                  <a:solidFill>
                    <a:srgbClr val="000000"/>
                  </a:solidFill>
                  <a:latin typeface="Arial Italics"/>
                  <a:ea typeface="Arial Italics"/>
                  <a:cs typeface="Arial Italics"/>
                  <a:sym typeface="Arial Italics"/>
                </a:rPr>
                <a:t>‘‘I saw on TikTok that vaccines are not safe because we have no idea what’s in them’’</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8"/>
          <p:cNvGraphicFramePr>
            <a:graphicFrameLocks noGrp="1"/>
          </p:cNvGraphicFramePr>
          <p:nvPr>
            <p:extLst>
              <p:ext uri="{D42A27DB-BD31-4B8C-83A1-F6EECF244321}">
                <p14:modId xmlns:p14="http://schemas.microsoft.com/office/powerpoint/2010/main" val="3448799908"/>
              </p:ext>
            </p:extLst>
          </p:nvPr>
        </p:nvGraphicFramePr>
        <p:xfrm>
          <a:off x="3114375" y="2705100"/>
          <a:ext cx="12059250" cy="5538016"/>
        </p:xfrm>
        <a:graphic>
          <a:graphicData uri="http://schemas.openxmlformats.org/drawingml/2006/table">
            <a:tbl>
              <a:tblPr>
                <a:tableStyleId>{775DCB02-9BB8-47FD-8907-85C794F793BA}</a:tableStyleId>
              </a:tblPr>
              <a:tblGrid>
                <a:gridCol w="6029625">
                  <a:extLst>
                    <a:ext uri="{9D8B030D-6E8A-4147-A177-3AD203B41FA5}">
                      <a16:colId xmlns:a16="http://schemas.microsoft.com/office/drawing/2014/main" val="20000"/>
                    </a:ext>
                  </a:extLst>
                </a:gridCol>
                <a:gridCol w="6029625">
                  <a:extLst>
                    <a:ext uri="{9D8B030D-6E8A-4147-A177-3AD203B41FA5}">
                      <a16:colId xmlns:a16="http://schemas.microsoft.com/office/drawing/2014/main" val="20001"/>
                    </a:ext>
                  </a:extLst>
                </a:gridCol>
              </a:tblGrid>
              <a:tr h="1384504">
                <a:tc>
                  <a:txBody>
                    <a:bodyPr/>
                    <a:lstStyle/>
                    <a:p>
                      <a:pPr algn="ctr">
                        <a:lnSpc>
                          <a:spcPts val="5040"/>
                        </a:lnSpc>
                        <a:defRPr/>
                      </a:pPr>
                      <a:r>
                        <a:rPr lang="en-US" sz="3600" b="1" dirty="0">
                          <a:solidFill>
                            <a:srgbClr val="000000"/>
                          </a:solidFill>
                          <a:latin typeface="Aptos Display" panose="020B0004020202020204" pitchFamily="34" charset="0"/>
                          <a:sym typeface="Arial Bold"/>
                        </a:rPr>
                        <a:t>Pros</a:t>
                      </a:r>
                      <a:endParaRPr lang="en-US" sz="1100" dirty="0">
                        <a:latin typeface="Aptos Display" panose="020B0004020202020204" pitchFamily="34" charset="0"/>
                      </a:endParaRPr>
                    </a:p>
                  </a:txBody>
                  <a:tcPr marL="190500" marR="190500" marT="190500" marB="19050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lnSpc>
                          <a:spcPts val="5040"/>
                        </a:lnSpc>
                        <a:defRPr/>
                      </a:pPr>
                      <a:r>
                        <a:rPr lang="en-US" sz="3600" b="1" dirty="0">
                          <a:solidFill>
                            <a:srgbClr val="000000"/>
                          </a:solidFill>
                          <a:latin typeface="Aptos Display" panose="020B0004020202020204" pitchFamily="34" charset="0"/>
                          <a:sym typeface="Arial Bold"/>
                        </a:rPr>
                        <a:t>Cons</a:t>
                      </a:r>
                      <a:endParaRPr lang="en-US" sz="1100" dirty="0">
                        <a:latin typeface="Aptos Display" panose="020B0004020202020204" pitchFamily="34" charset="0"/>
                      </a:endParaRPr>
                    </a:p>
                  </a:txBody>
                  <a:tcPr marL="190500" marR="190500" marT="190500" marB="19050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84504">
                <a:tc>
                  <a:txBody>
                    <a:bodyPr/>
                    <a:lstStyle/>
                    <a:p>
                      <a:pPr algn="ctr">
                        <a:lnSpc>
                          <a:spcPts val="2659"/>
                        </a:lnSpc>
                        <a:defRPr/>
                      </a:pPr>
                      <a:endParaRPr lang="en-US" sz="1100" dirty="0"/>
                    </a:p>
                  </a:txBody>
                  <a:tcPr marL="190500" marR="190500" marT="190500" marB="1905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a:lnSpc>
                          <a:spcPts val="2659"/>
                        </a:lnSpc>
                        <a:defRPr/>
                      </a:pPr>
                      <a:endParaRPr lang="en-US" sz="1100"/>
                    </a:p>
                  </a:txBody>
                  <a:tcPr marL="190500" marR="190500" marT="190500" marB="1905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1384504">
                <a:tc>
                  <a:txBody>
                    <a:bodyPr/>
                    <a:lstStyle/>
                    <a:p>
                      <a:pPr algn="ctr">
                        <a:lnSpc>
                          <a:spcPts val="2659"/>
                        </a:lnSpc>
                        <a:defRPr/>
                      </a:pPr>
                      <a:endParaRPr lang="en-US" sz="1100" dirty="0"/>
                    </a:p>
                  </a:txBody>
                  <a:tcPr marL="190500" marR="190500" marT="190500" marB="190500" anchor="ctr">
                    <a:lnR w="28575" cap="flat" cmpd="sng" algn="ctr">
                      <a:solidFill>
                        <a:schemeClr val="tx1"/>
                      </a:solidFill>
                      <a:prstDash val="solid"/>
                      <a:round/>
                      <a:headEnd type="none" w="med" len="med"/>
                      <a:tailEnd type="none" w="med" len="med"/>
                    </a:lnR>
                  </a:tcPr>
                </a:tc>
                <a:tc>
                  <a:txBody>
                    <a:bodyPr/>
                    <a:lstStyle/>
                    <a:p>
                      <a:pPr algn="ctr">
                        <a:lnSpc>
                          <a:spcPts val="2659"/>
                        </a:lnSpc>
                        <a:defRPr/>
                      </a:pPr>
                      <a:endParaRPr lang="en-US" sz="1100"/>
                    </a:p>
                  </a:txBody>
                  <a:tcPr marL="190500" marR="190500" marT="190500" marB="190500" anchor="ct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1384504">
                <a:tc>
                  <a:txBody>
                    <a:bodyPr/>
                    <a:lstStyle/>
                    <a:p>
                      <a:pPr algn="ctr">
                        <a:lnSpc>
                          <a:spcPts val="2659"/>
                        </a:lnSpc>
                        <a:defRPr/>
                      </a:pPr>
                      <a:endParaRPr lang="en-US" sz="1100" dirty="0"/>
                    </a:p>
                  </a:txBody>
                  <a:tcPr marL="190500" marR="190500" marT="190500" marB="190500" anchor="ctr">
                    <a:lnR w="28575" cap="flat" cmpd="sng" algn="ctr">
                      <a:solidFill>
                        <a:schemeClr val="tx1"/>
                      </a:solidFill>
                      <a:prstDash val="solid"/>
                      <a:round/>
                      <a:headEnd type="none" w="med" len="med"/>
                      <a:tailEnd type="none" w="med" len="med"/>
                    </a:lnR>
                  </a:tcPr>
                </a:tc>
                <a:tc>
                  <a:txBody>
                    <a:bodyPr/>
                    <a:lstStyle/>
                    <a:p>
                      <a:pPr algn="ctr">
                        <a:lnSpc>
                          <a:spcPts val="2659"/>
                        </a:lnSpc>
                        <a:defRPr/>
                      </a:pPr>
                      <a:endParaRPr lang="en-US" sz="1100" dirty="0"/>
                    </a:p>
                  </a:txBody>
                  <a:tcPr marL="190500" marR="190500" marT="190500" marB="190500" anchor="ct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bl>
          </a:graphicData>
        </a:graphic>
      </p:graphicFrame>
      <p:sp>
        <p:nvSpPr>
          <p:cNvPr id="19" name="TextBox 19"/>
          <p:cNvSpPr txBox="1"/>
          <p:nvPr/>
        </p:nvSpPr>
        <p:spPr>
          <a:xfrm>
            <a:off x="3209443" y="1145035"/>
            <a:ext cx="12498364" cy="850810"/>
          </a:xfrm>
          <a:prstGeom prst="rect">
            <a:avLst/>
          </a:prstGeom>
        </p:spPr>
        <p:txBody>
          <a:bodyPr lIns="0" tIns="0" rIns="0" bIns="0" rtlCol="0" anchor="t">
            <a:spAutoFit/>
          </a:bodyPr>
          <a:lstStyle/>
          <a:p>
            <a:pPr algn="l">
              <a:lnSpc>
                <a:spcPts val="7000"/>
              </a:lnSpc>
            </a:pPr>
            <a:r>
              <a:rPr lang="en-US" sz="5000" dirty="0">
                <a:solidFill>
                  <a:srgbClr val="000000"/>
                </a:solidFill>
                <a:latin typeface="Aptos Black" panose="020B0004020202020204" pitchFamily="34" charset="0"/>
                <a:ea typeface="Code Pro"/>
                <a:cs typeface="Arial Bold" panose="020B0704020202020204" pitchFamily="34" charset="0"/>
                <a:sym typeface="Code Pro"/>
              </a:rPr>
              <a:t>What are the pros &amp; cons of vaccines?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FDFDE-2564-E888-D803-C4F455A68CF0}"/>
            </a:ext>
          </a:extLst>
        </p:cNvPr>
        <p:cNvGrpSpPr/>
        <p:nvPr/>
      </p:nvGrpSpPr>
      <p:grpSpPr>
        <a:xfrm>
          <a:off x="0" y="0"/>
          <a:ext cx="0" cy="0"/>
          <a:chOff x="0" y="0"/>
          <a:chExt cx="0" cy="0"/>
        </a:xfrm>
      </p:grpSpPr>
      <p:sp>
        <p:nvSpPr>
          <p:cNvPr id="37" name="TextBox 37">
            <a:extLst>
              <a:ext uri="{FF2B5EF4-FFF2-40B4-BE49-F238E27FC236}">
                <a16:creationId xmlns:a16="http://schemas.microsoft.com/office/drawing/2014/main" id="{24C2FCF3-6EE4-0FBA-446E-39B574704C57}"/>
              </a:ext>
            </a:extLst>
          </p:cNvPr>
          <p:cNvSpPr txBox="1"/>
          <p:nvPr/>
        </p:nvSpPr>
        <p:spPr>
          <a:xfrm>
            <a:off x="5219700" y="957641"/>
            <a:ext cx="7848600" cy="850810"/>
          </a:xfrm>
          <a:prstGeom prst="rect">
            <a:avLst/>
          </a:prstGeom>
        </p:spPr>
        <p:txBody>
          <a:bodyPr wrap="square" lIns="0" tIns="0" rIns="0" bIns="0" rtlCol="0" anchor="t">
            <a:spAutoFit/>
          </a:bodyPr>
          <a:lstStyle/>
          <a:p>
            <a:pPr algn="l">
              <a:lnSpc>
                <a:spcPts val="7000"/>
              </a:lnSpc>
            </a:pPr>
            <a:r>
              <a:rPr lang="en-US" sz="5000" dirty="0">
                <a:solidFill>
                  <a:srgbClr val="000000"/>
                </a:solidFill>
                <a:latin typeface="Aptos Black" panose="020B0004020202020204" pitchFamily="34" charset="0"/>
                <a:ea typeface="Code Pro"/>
                <a:cs typeface="Arial Bold" panose="020B0704020202020204" pitchFamily="34" charset="0"/>
                <a:sym typeface="Code Pro"/>
              </a:rPr>
              <a:t>How do vaccines work?</a:t>
            </a:r>
          </a:p>
        </p:txBody>
      </p:sp>
      <p:grpSp>
        <p:nvGrpSpPr>
          <p:cNvPr id="3" name="Group 36">
            <a:extLst>
              <a:ext uri="{FF2B5EF4-FFF2-40B4-BE49-F238E27FC236}">
                <a16:creationId xmlns:a16="http://schemas.microsoft.com/office/drawing/2014/main" id="{AD828790-19EC-6CE8-9DEE-BA987A37C549}"/>
              </a:ext>
            </a:extLst>
          </p:cNvPr>
          <p:cNvGrpSpPr/>
          <p:nvPr/>
        </p:nvGrpSpPr>
        <p:grpSpPr>
          <a:xfrm>
            <a:off x="1172486" y="2464020"/>
            <a:ext cx="949157" cy="950349"/>
            <a:chOff x="0" y="0"/>
            <a:chExt cx="1265543" cy="1267131"/>
          </a:xfrm>
        </p:grpSpPr>
        <p:grpSp>
          <p:nvGrpSpPr>
            <p:cNvPr id="4" name="Group 37">
              <a:extLst>
                <a:ext uri="{FF2B5EF4-FFF2-40B4-BE49-F238E27FC236}">
                  <a16:creationId xmlns:a16="http://schemas.microsoft.com/office/drawing/2014/main" id="{D2D2303A-516A-BCAA-38C0-94AE5178013D}"/>
                </a:ext>
              </a:extLst>
            </p:cNvPr>
            <p:cNvGrpSpPr/>
            <p:nvPr/>
          </p:nvGrpSpPr>
          <p:grpSpPr>
            <a:xfrm>
              <a:off x="0" y="0"/>
              <a:ext cx="1265543" cy="1267131"/>
              <a:chOff x="0" y="0"/>
              <a:chExt cx="929247" cy="930414"/>
            </a:xfrm>
          </p:grpSpPr>
          <p:sp>
            <p:nvSpPr>
              <p:cNvPr id="6" name="Freeform 38">
                <a:extLst>
                  <a:ext uri="{FF2B5EF4-FFF2-40B4-BE49-F238E27FC236}">
                    <a16:creationId xmlns:a16="http://schemas.microsoft.com/office/drawing/2014/main" id="{B98F4065-6679-28B8-665F-828EECC516BF}"/>
                  </a:ext>
                </a:extLst>
              </p:cNvPr>
              <p:cNvSpPr/>
              <p:nvPr/>
            </p:nvSpPr>
            <p:spPr>
              <a:xfrm>
                <a:off x="0" y="0"/>
                <a:ext cx="929247" cy="930414"/>
              </a:xfrm>
              <a:custGeom>
                <a:avLst/>
                <a:gdLst/>
                <a:ahLst/>
                <a:cxnLst/>
                <a:rect l="l" t="t" r="r" b="b"/>
                <a:pathLst>
                  <a:path w="929247" h="930414">
                    <a:moveTo>
                      <a:pt x="464624" y="0"/>
                    </a:moveTo>
                    <a:cubicBezTo>
                      <a:pt x="208019" y="0"/>
                      <a:pt x="0" y="208280"/>
                      <a:pt x="0" y="465207"/>
                    </a:cubicBezTo>
                    <a:cubicBezTo>
                      <a:pt x="0" y="722134"/>
                      <a:pt x="208019" y="930414"/>
                      <a:pt x="464624" y="930414"/>
                    </a:cubicBezTo>
                    <a:cubicBezTo>
                      <a:pt x="721228" y="930414"/>
                      <a:pt x="929247" y="722134"/>
                      <a:pt x="929247" y="465207"/>
                    </a:cubicBezTo>
                    <a:cubicBezTo>
                      <a:pt x="929247" y="208280"/>
                      <a:pt x="721228" y="0"/>
                      <a:pt x="464624" y="0"/>
                    </a:cubicBezTo>
                    <a:close/>
                  </a:path>
                </a:pathLst>
              </a:custGeom>
              <a:solidFill>
                <a:srgbClr val="EFF8FF"/>
              </a:solidFill>
            </p:spPr>
            <p:txBody>
              <a:bodyPr/>
              <a:lstStyle/>
              <a:p>
                <a:endParaRPr lang="en-GB"/>
              </a:p>
            </p:txBody>
          </p:sp>
          <p:sp>
            <p:nvSpPr>
              <p:cNvPr id="7" name="TextBox 39">
                <a:extLst>
                  <a:ext uri="{FF2B5EF4-FFF2-40B4-BE49-F238E27FC236}">
                    <a16:creationId xmlns:a16="http://schemas.microsoft.com/office/drawing/2014/main" id="{5E796E26-5E4A-08D3-E0F2-BE153E9A13FF}"/>
                  </a:ext>
                </a:extLst>
              </p:cNvPr>
              <p:cNvSpPr txBox="1"/>
              <p:nvPr/>
            </p:nvSpPr>
            <p:spPr>
              <a:xfrm>
                <a:off x="87117" y="-36599"/>
                <a:ext cx="755013" cy="879786"/>
              </a:xfrm>
              <a:prstGeom prst="rect">
                <a:avLst/>
              </a:prstGeom>
            </p:spPr>
            <p:txBody>
              <a:bodyPr lIns="38100" tIns="38100" rIns="38100" bIns="38100" rtlCol="0" anchor="ctr"/>
              <a:lstStyle/>
              <a:p>
                <a:pPr algn="ctr">
                  <a:lnSpc>
                    <a:spcPts val="4200"/>
                  </a:lnSpc>
                </a:pPr>
                <a:endParaRPr/>
              </a:p>
            </p:txBody>
          </p:sp>
        </p:grpSp>
        <p:sp>
          <p:nvSpPr>
            <p:cNvPr id="5" name="TextBox 40">
              <a:extLst>
                <a:ext uri="{FF2B5EF4-FFF2-40B4-BE49-F238E27FC236}">
                  <a16:creationId xmlns:a16="http://schemas.microsoft.com/office/drawing/2014/main" id="{05497DE7-D7C4-C390-B2AC-3F99DAA4AC10}"/>
                </a:ext>
              </a:extLst>
            </p:cNvPr>
            <p:cNvSpPr txBox="1"/>
            <p:nvPr/>
          </p:nvSpPr>
          <p:spPr>
            <a:xfrm>
              <a:off x="433540" y="235300"/>
              <a:ext cx="398462" cy="676275"/>
            </a:xfrm>
            <a:prstGeom prst="rect">
              <a:avLst/>
            </a:prstGeom>
          </p:spPr>
          <p:txBody>
            <a:bodyPr lIns="0" tIns="0" rIns="0" bIns="0" rtlCol="0" anchor="t">
              <a:spAutoFit/>
            </a:bodyPr>
            <a:lstStyle/>
            <a:p>
              <a:pPr marL="0" lvl="0" indent="0" algn="ctr">
                <a:lnSpc>
                  <a:spcPts val="4200"/>
                </a:lnSpc>
                <a:spcBef>
                  <a:spcPct val="0"/>
                </a:spcBef>
              </a:pPr>
              <a:r>
                <a:rPr lang="en-US" sz="3000" b="1" dirty="0">
                  <a:solidFill>
                    <a:srgbClr val="134AAE"/>
                  </a:solidFill>
                  <a:latin typeface="Code Pro Bold"/>
                  <a:ea typeface="Code Pro Bold"/>
                  <a:cs typeface="Code Pro Bold"/>
                  <a:sym typeface="Code Pro Bold"/>
                </a:rPr>
                <a:t>1</a:t>
              </a:r>
            </a:p>
          </p:txBody>
        </p:sp>
      </p:grpSp>
      <p:grpSp>
        <p:nvGrpSpPr>
          <p:cNvPr id="8" name="Group 46">
            <a:extLst>
              <a:ext uri="{FF2B5EF4-FFF2-40B4-BE49-F238E27FC236}">
                <a16:creationId xmlns:a16="http://schemas.microsoft.com/office/drawing/2014/main" id="{4D110F73-1CBE-DF16-841A-3B605B2F9DFA}"/>
              </a:ext>
            </a:extLst>
          </p:cNvPr>
          <p:cNvGrpSpPr/>
          <p:nvPr/>
        </p:nvGrpSpPr>
        <p:grpSpPr>
          <a:xfrm>
            <a:off x="1246668" y="4171911"/>
            <a:ext cx="949157" cy="950349"/>
            <a:chOff x="0" y="0"/>
            <a:chExt cx="1265543" cy="1267131"/>
          </a:xfrm>
        </p:grpSpPr>
        <p:grpSp>
          <p:nvGrpSpPr>
            <p:cNvPr id="9" name="Group 47">
              <a:extLst>
                <a:ext uri="{FF2B5EF4-FFF2-40B4-BE49-F238E27FC236}">
                  <a16:creationId xmlns:a16="http://schemas.microsoft.com/office/drawing/2014/main" id="{FDF46013-EC3B-4F41-3DE7-663B34CA05E8}"/>
                </a:ext>
              </a:extLst>
            </p:cNvPr>
            <p:cNvGrpSpPr/>
            <p:nvPr/>
          </p:nvGrpSpPr>
          <p:grpSpPr>
            <a:xfrm>
              <a:off x="0" y="0"/>
              <a:ext cx="1265543" cy="1267131"/>
              <a:chOff x="0" y="0"/>
              <a:chExt cx="929247" cy="930414"/>
            </a:xfrm>
          </p:grpSpPr>
          <p:sp>
            <p:nvSpPr>
              <p:cNvPr id="11" name="Freeform 48">
                <a:extLst>
                  <a:ext uri="{FF2B5EF4-FFF2-40B4-BE49-F238E27FC236}">
                    <a16:creationId xmlns:a16="http://schemas.microsoft.com/office/drawing/2014/main" id="{4A15918A-72A4-1AF7-67F0-82ABC64D0AF0}"/>
                  </a:ext>
                </a:extLst>
              </p:cNvPr>
              <p:cNvSpPr/>
              <p:nvPr/>
            </p:nvSpPr>
            <p:spPr>
              <a:xfrm>
                <a:off x="0" y="0"/>
                <a:ext cx="929247" cy="930414"/>
              </a:xfrm>
              <a:custGeom>
                <a:avLst/>
                <a:gdLst/>
                <a:ahLst/>
                <a:cxnLst/>
                <a:rect l="l" t="t" r="r" b="b"/>
                <a:pathLst>
                  <a:path w="929247" h="930414">
                    <a:moveTo>
                      <a:pt x="464624" y="0"/>
                    </a:moveTo>
                    <a:cubicBezTo>
                      <a:pt x="208019" y="0"/>
                      <a:pt x="0" y="208280"/>
                      <a:pt x="0" y="465207"/>
                    </a:cubicBezTo>
                    <a:cubicBezTo>
                      <a:pt x="0" y="722134"/>
                      <a:pt x="208019" y="930414"/>
                      <a:pt x="464624" y="930414"/>
                    </a:cubicBezTo>
                    <a:cubicBezTo>
                      <a:pt x="721228" y="930414"/>
                      <a:pt x="929247" y="722134"/>
                      <a:pt x="929247" y="465207"/>
                    </a:cubicBezTo>
                    <a:cubicBezTo>
                      <a:pt x="929247" y="208280"/>
                      <a:pt x="721228" y="0"/>
                      <a:pt x="464624" y="0"/>
                    </a:cubicBezTo>
                    <a:close/>
                  </a:path>
                </a:pathLst>
              </a:custGeom>
              <a:solidFill>
                <a:srgbClr val="EFF8FF"/>
              </a:solidFill>
            </p:spPr>
            <p:txBody>
              <a:bodyPr/>
              <a:lstStyle/>
              <a:p>
                <a:endParaRPr lang="en-GB"/>
              </a:p>
            </p:txBody>
          </p:sp>
          <p:sp>
            <p:nvSpPr>
              <p:cNvPr id="12" name="TextBox 49">
                <a:extLst>
                  <a:ext uri="{FF2B5EF4-FFF2-40B4-BE49-F238E27FC236}">
                    <a16:creationId xmlns:a16="http://schemas.microsoft.com/office/drawing/2014/main" id="{902A4941-F58D-943C-CB83-49950D45E2C1}"/>
                  </a:ext>
                </a:extLst>
              </p:cNvPr>
              <p:cNvSpPr txBox="1"/>
              <p:nvPr/>
            </p:nvSpPr>
            <p:spPr>
              <a:xfrm>
                <a:off x="87117" y="-36599"/>
                <a:ext cx="755013" cy="879786"/>
              </a:xfrm>
              <a:prstGeom prst="rect">
                <a:avLst/>
              </a:prstGeom>
            </p:spPr>
            <p:txBody>
              <a:bodyPr lIns="38100" tIns="38100" rIns="38100" bIns="38100" rtlCol="0" anchor="ctr"/>
              <a:lstStyle/>
              <a:p>
                <a:pPr algn="ctr">
                  <a:lnSpc>
                    <a:spcPts val="4200"/>
                  </a:lnSpc>
                </a:pPr>
                <a:endParaRPr/>
              </a:p>
            </p:txBody>
          </p:sp>
        </p:grpSp>
        <p:sp>
          <p:nvSpPr>
            <p:cNvPr id="10" name="TextBox 50">
              <a:extLst>
                <a:ext uri="{FF2B5EF4-FFF2-40B4-BE49-F238E27FC236}">
                  <a16:creationId xmlns:a16="http://schemas.microsoft.com/office/drawing/2014/main" id="{F93AAC9F-F976-592A-998E-5BAF43AA5A66}"/>
                </a:ext>
              </a:extLst>
            </p:cNvPr>
            <p:cNvSpPr txBox="1"/>
            <p:nvPr/>
          </p:nvSpPr>
          <p:spPr>
            <a:xfrm>
              <a:off x="433540" y="235300"/>
              <a:ext cx="398462" cy="676275"/>
            </a:xfrm>
            <a:prstGeom prst="rect">
              <a:avLst/>
            </a:prstGeom>
          </p:spPr>
          <p:txBody>
            <a:bodyPr lIns="0" tIns="0" rIns="0" bIns="0" rtlCol="0" anchor="t">
              <a:spAutoFit/>
            </a:bodyPr>
            <a:lstStyle/>
            <a:p>
              <a:pPr marL="0" lvl="0" indent="0" algn="ctr">
                <a:lnSpc>
                  <a:spcPts val="4200"/>
                </a:lnSpc>
                <a:spcBef>
                  <a:spcPct val="0"/>
                </a:spcBef>
              </a:pPr>
              <a:r>
                <a:rPr lang="en-US" sz="3000" b="1">
                  <a:solidFill>
                    <a:srgbClr val="134AAE"/>
                  </a:solidFill>
                  <a:latin typeface="Code Pro Bold"/>
                  <a:ea typeface="Code Pro Bold"/>
                  <a:cs typeface="Code Pro Bold"/>
                  <a:sym typeface="Code Pro Bold"/>
                </a:rPr>
                <a:t>2</a:t>
              </a:r>
            </a:p>
          </p:txBody>
        </p:sp>
      </p:grpSp>
      <p:grpSp>
        <p:nvGrpSpPr>
          <p:cNvPr id="13" name="Group 51">
            <a:extLst>
              <a:ext uri="{FF2B5EF4-FFF2-40B4-BE49-F238E27FC236}">
                <a16:creationId xmlns:a16="http://schemas.microsoft.com/office/drawing/2014/main" id="{92079F48-A068-EBD0-C455-E979557D5AF6}"/>
              </a:ext>
            </a:extLst>
          </p:cNvPr>
          <p:cNvGrpSpPr/>
          <p:nvPr/>
        </p:nvGrpSpPr>
        <p:grpSpPr>
          <a:xfrm>
            <a:off x="1281094" y="5817944"/>
            <a:ext cx="949157" cy="950349"/>
            <a:chOff x="0" y="0"/>
            <a:chExt cx="1265543" cy="1267131"/>
          </a:xfrm>
        </p:grpSpPr>
        <p:grpSp>
          <p:nvGrpSpPr>
            <p:cNvPr id="14" name="Group 52">
              <a:extLst>
                <a:ext uri="{FF2B5EF4-FFF2-40B4-BE49-F238E27FC236}">
                  <a16:creationId xmlns:a16="http://schemas.microsoft.com/office/drawing/2014/main" id="{93122BA3-62C6-D41C-356B-27D2CD00C2EA}"/>
                </a:ext>
              </a:extLst>
            </p:cNvPr>
            <p:cNvGrpSpPr/>
            <p:nvPr/>
          </p:nvGrpSpPr>
          <p:grpSpPr>
            <a:xfrm>
              <a:off x="0" y="0"/>
              <a:ext cx="1265543" cy="1267131"/>
              <a:chOff x="0" y="0"/>
              <a:chExt cx="929247" cy="930414"/>
            </a:xfrm>
          </p:grpSpPr>
          <p:sp>
            <p:nvSpPr>
              <p:cNvPr id="16" name="Freeform 53">
                <a:extLst>
                  <a:ext uri="{FF2B5EF4-FFF2-40B4-BE49-F238E27FC236}">
                    <a16:creationId xmlns:a16="http://schemas.microsoft.com/office/drawing/2014/main" id="{2D340C74-B0EC-846B-23D2-632EB0F8C972}"/>
                  </a:ext>
                </a:extLst>
              </p:cNvPr>
              <p:cNvSpPr/>
              <p:nvPr/>
            </p:nvSpPr>
            <p:spPr>
              <a:xfrm>
                <a:off x="0" y="0"/>
                <a:ext cx="929247" cy="930414"/>
              </a:xfrm>
              <a:custGeom>
                <a:avLst/>
                <a:gdLst/>
                <a:ahLst/>
                <a:cxnLst/>
                <a:rect l="l" t="t" r="r" b="b"/>
                <a:pathLst>
                  <a:path w="929247" h="930414">
                    <a:moveTo>
                      <a:pt x="464624" y="0"/>
                    </a:moveTo>
                    <a:cubicBezTo>
                      <a:pt x="208019" y="0"/>
                      <a:pt x="0" y="208280"/>
                      <a:pt x="0" y="465207"/>
                    </a:cubicBezTo>
                    <a:cubicBezTo>
                      <a:pt x="0" y="722134"/>
                      <a:pt x="208019" y="930414"/>
                      <a:pt x="464624" y="930414"/>
                    </a:cubicBezTo>
                    <a:cubicBezTo>
                      <a:pt x="721228" y="930414"/>
                      <a:pt x="929247" y="722134"/>
                      <a:pt x="929247" y="465207"/>
                    </a:cubicBezTo>
                    <a:cubicBezTo>
                      <a:pt x="929247" y="208280"/>
                      <a:pt x="721228" y="0"/>
                      <a:pt x="464624" y="0"/>
                    </a:cubicBezTo>
                    <a:close/>
                  </a:path>
                </a:pathLst>
              </a:custGeom>
              <a:solidFill>
                <a:srgbClr val="EFF8FF"/>
              </a:solidFill>
            </p:spPr>
            <p:txBody>
              <a:bodyPr/>
              <a:lstStyle/>
              <a:p>
                <a:endParaRPr lang="en-GB"/>
              </a:p>
            </p:txBody>
          </p:sp>
          <p:sp>
            <p:nvSpPr>
              <p:cNvPr id="17" name="TextBox 54">
                <a:extLst>
                  <a:ext uri="{FF2B5EF4-FFF2-40B4-BE49-F238E27FC236}">
                    <a16:creationId xmlns:a16="http://schemas.microsoft.com/office/drawing/2014/main" id="{F3F63B1F-D159-0CE8-0F93-BC1E4878F7F8}"/>
                  </a:ext>
                </a:extLst>
              </p:cNvPr>
              <p:cNvSpPr txBox="1"/>
              <p:nvPr/>
            </p:nvSpPr>
            <p:spPr>
              <a:xfrm>
                <a:off x="87117" y="-36599"/>
                <a:ext cx="755013" cy="879786"/>
              </a:xfrm>
              <a:prstGeom prst="rect">
                <a:avLst/>
              </a:prstGeom>
            </p:spPr>
            <p:txBody>
              <a:bodyPr lIns="38100" tIns="38100" rIns="38100" bIns="38100" rtlCol="0" anchor="ctr"/>
              <a:lstStyle/>
              <a:p>
                <a:pPr algn="ctr">
                  <a:lnSpc>
                    <a:spcPts val="4200"/>
                  </a:lnSpc>
                </a:pPr>
                <a:endParaRPr/>
              </a:p>
            </p:txBody>
          </p:sp>
        </p:grpSp>
        <p:sp>
          <p:nvSpPr>
            <p:cNvPr id="15" name="TextBox 55">
              <a:extLst>
                <a:ext uri="{FF2B5EF4-FFF2-40B4-BE49-F238E27FC236}">
                  <a16:creationId xmlns:a16="http://schemas.microsoft.com/office/drawing/2014/main" id="{916D8EA6-A4C2-F5B8-9BD4-A80C3E648039}"/>
                </a:ext>
              </a:extLst>
            </p:cNvPr>
            <p:cNvSpPr txBox="1"/>
            <p:nvPr/>
          </p:nvSpPr>
          <p:spPr>
            <a:xfrm>
              <a:off x="433540" y="235300"/>
              <a:ext cx="398462" cy="676275"/>
            </a:xfrm>
            <a:prstGeom prst="rect">
              <a:avLst/>
            </a:prstGeom>
          </p:spPr>
          <p:txBody>
            <a:bodyPr lIns="0" tIns="0" rIns="0" bIns="0" rtlCol="0" anchor="t">
              <a:spAutoFit/>
            </a:bodyPr>
            <a:lstStyle/>
            <a:p>
              <a:pPr marL="0" lvl="0" indent="0" algn="ctr">
                <a:lnSpc>
                  <a:spcPts val="4200"/>
                </a:lnSpc>
                <a:spcBef>
                  <a:spcPct val="0"/>
                </a:spcBef>
              </a:pPr>
              <a:r>
                <a:rPr lang="en-US" sz="3000" b="1">
                  <a:solidFill>
                    <a:srgbClr val="134AAE"/>
                  </a:solidFill>
                  <a:latin typeface="Code Pro Bold"/>
                  <a:ea typeface="Code Pro Bold"/>
                  <a:cs typeface="Code Pro Bold"/>
                  <a:sym typeface="Code Pro Bold"/>
                </a:rPr>
                <a:t>3</a:t>
              </a:r>
            </a:p>
          </p:txBody>
        </p:sp>
      </p:grpSp>
      <p:grpSp>
        <p:nvGrpSpPr>
          <p:cNvPr id="18" name="Group 56">
            <a:extLst>
              <a:ext uri="{FF2B5EF4-FFF2-40B4-BE49-F238E27FC236}">
                <a16:creationId xmlns:a16="http://schemas.microsoft.com/office/drawing/2014/main" id="{F9B6627D-2311-0E0A-14D7-DCEA73EDC85D}"/>
              </a:ext>
            </a:extLst>
          </p:cNvPr>
          <p:cNvGrpSpPr/>
          <p:nvPr/>
        </p:nvGrpSpPr>
        <p:grpSpPr>
          <a:xfrm>
            <a:off x="1321908" y="7463977"/>
            <a:ext cx="949157" cy="950349"/>
            <a:chOff x="0" y="0"/>
            <a:chExt cx="1265543" cy="1267131"/>
          </a:xfrm>
        </p:grpSpPr>
        <p:grpSp>
          <p:nvGrpSpPr>
            <p:cNvPr id="39" name="Group 57">
              <a:extLst>
                <a:ext uri="{FF2B5EF4-FFF2-40B4-BE49-F238E27FC236}">
                  <a16:creationId xmlns:a16="http://schemas.microsoft.com/office/drawing/2014/main" id="{EF4DB1C9-B416-D6AB-126D-85FA86814CBA}"/>
                </a:ext>
              </a:extLst>
            </p:cNvPr>
            <p:cNvGrpSpPr/>
            <p:nvPr/>
          </p:nvGrpSpPr>
          <p:grpSpPr>
            <a:xfrm>
              <a:off x="0" y="0"/>
              <a:ext cx="1265543" cy="1267131"/>
              <a:chOff x="0" y="0"/>
              <a:chExt cx="929247" cy="930414"/>
            </a:xfrm>
          </p:grpSpPr>
          <p:sp>
            <p:nvSpPr>
              <p:cNvPr id="41" name="Freeform 58">
                <a:extLst>
                  <a:ext uri="{FF2B5EF4-FFF2-40B4-BE49-F238E27FC236}">
                    <a16:creationId xmlns:a16="http://schemas.microsoft.com/office/drawing/2014/main" id="{62206242-C464-3127-BFEC-017223017EFD}"/>
                  </a:ext>
                </a:extLst>
              </p:cNvPr>
              <p:cNvSpPr/>
              <p:nvPr/>
            </p:nvSpPr>
            <p:spPr>
              <a:xfrm>
                <a:off x="0" y="0"/>
                <a:ext cx="929247" cy="930414"/>
              </a:xfrm>
              <a:custGeom>
                <a:avLst/>
                <a:gdLst/>
                <a:ahLst/>
                <a:cxnLst/>
                <a:rect l="l" t="t" r="r" b="b"/>
                <a:pathLst>
                  <a:path w="929247" h="930414">
                    <a:moveTo>
                      <a:pt x="464624" y="0"/>
                    </a:moveTo>
                    <a:cubicBezTo>
                      <a:pt x="208019" y="0"/>
                      <a:pt x="0" y="208280"/>
                      <a:pt x="0" y="465207"/>
                    </a:cubicBezTo>
                    <a:cubicBezTo>
                      <a:pt x="0" y="722134"/>
                      <a:pt x="208019" y="930414"/>
                      <a:pt x="464624" y="930414"/>
                    </a:cubicBezTo>
                    <a:cubicBezTo>
                      <a:pt x="721228" y="930414"/>
                      <a:pt x="929247" y="722134"/>
                      <a:pt x="929247" y="465207"/>
                    </a:cubicBezTo>
                    <a:cubicBezTo>
                      <a:pt x="929247" y="208280"/>
                      <a:pt x="721228" y="0"/>
                      <a:pt x="464624" y="0"/>
                    </a:cubicBezTo>
                    <a:close/>
                  </a:path>
                </a:pathLst>
              </a:custGeom>
              <a:solidFill>
                <a:srgbClr val="EFF8FF"/>
              </a:solidFill>
            </p:spPr>
            <p:txBody>
              <a:bodyPr/>
              <a:lstStyle/>
              <a:p>
                <a:endParaRPr lang="en-GB"/>
              </a:p>
            </p:txBody>
          </p:sp>
          <p:sp>
            <p:nvSpPr>
              <p:cNvPr id="42" name="TextBox 59">
                <a:extLst>
                  <a:ext uri="{FF2B5EF4-FFF2-40B4-BE49-F238E27FC236}">
                    <a16:creationId xmlns:a16="http://schemas.microsoft.com/office/drawing/2014/main" id="{8F7D0A6C-B9FA-B8BB-CEFD-956B2E7E0D8E}"/>
                  </a:ext>
                </a:extLst>
              </p:cNvPr>
              <p:cNvSpPr txBox="1"/>
              <p:nvPr/>
            </p:nvSpPr>
            <p:spPr>
              <a:xfrm>
                <a:off x="87117" y="-36599"/>
                <a:ext cx="755013" cy="879786"/>
              </a:xfrm>
              <a:prstGeom prst="rect">
                <a:avLst/>
              </a:prstGeom>
            </p:spPr>
            <p:txBody>
              <a:bodyPr lIns="38100" tIns="38100" rIns="38100" bIns="38100" rtlCol="0" anchor="ctr"/>
              <a:lstStyle/>
              <a:p>
                <a:pPr algn="ctr">
                  <a:lnSpc>
                    <a:spcPts val="4200"/>
                  </a:lnSpc>
                </a:pPr>
                <a:endParaRPr/>
              </a:p>
            </p:txBody>
          </p:sp>
        </p:grpSp>
        <p:sp>
          <p:nvSpPr>
            <p:cNvPr id="40" name="TextBox 60">
              <a:extLst>
                <a:ext uri="{FF2B5EF4-FFF2-40B4-BE49-F238E27FC236}">
                  <a16:creationId xmlns:a16="http://schemas.microsoft.com/office/drawing/2014/main" id="{EEBC6778-206D-0356-1AA0-FA0E0672D6D4}"/>
                </a:ext>
              </a:extLst>
            </p:cNvPr>
            <p:cNvSpPr txBox="1"/>
            <p:nvPr/>
          </p:nvSpPr>
          <p:spPr>
            <a:xfrm>
              <a:off x="433540" y="235300"/>
              <a:ext cx="398462" cy="676275"/>
            </a:xfrm>
            <a:prstGeom prst="rect">
              <a:avLst/>
            </a:prstGeom>
          </p:spPr>
          <p:txBody>
            <a:bodyPr lIns="0" tIns="0" rIns="0" bIns="0" rtlCol="0" anchor="t">
              <a:spAutoFit/>
            </a:bodyPr>
            <a:lstStyle/>
            <a:p>
              <a:pPr marL="0" lvl="0" indent="0" algn="ctr">
                <a:lnSpc>
                  <a:spcPts val="4200"/>
                </a:lnSpc>
                <a:spcBef>
                  <a:spcPct val="0"/>
                </a:spcBef>
              </a:pPr>
              <a:r>
                <a:rPr lang="en-US" sz="3000" b="1">
                  <a:solidFill>
                    <a:srgbClr val="134AAE"/>
                  </a:solidFill>
                  <a:latin typeface="Code Pro Bold"/>
                  <a:ea typeface="Code Pro Bold"/>
                  <a:cs typeface="Code Pro Bold"/>
                  <a:sym typeface="Code Pro Bold"/>
                </a:rPr>
                <a:t>4</a:t>
              </a:r>
            </a:p>
          </p:txBody>
        </p:sp>
      </p:grpSp>
      <p:sp>
        <p:nvSpPr>
          <p:cNvPr id="43" name="TextBox 42">
            <a:extLst>
              <a:ext uri="{FF2B5EF4-FFF2-40B4-BE49-F238E27FC236}">
                <a16:creationId xmlns:a16="http://schemas.microsoft.com/office/drawing/2014/main" id="{136027EE-5821-BD22-93BA-9730A0E058A7}"/>
              </a:ext>
            </a:extLst>
          </p:cNvPr>
          <p:cNvSpPr txBox="1"/>
          <p:nvPr/>
        </p:nvSpPr>
        <p:spPr>
          <a:xfrm>
            <a:off x="2801934" y="2691586"/>
            <a:ext cx="14644553" cy="577081"/>
          </a:xfrm>
          <a:prstGeom prst="rect">
            <a:avLst/>
          </a:prstGeom>
        </p:spPr>
        <p:txBody>
          <a:bodyPr wrap="square" lIns="0" tIns="0" rIns="0" bIns="0" rtlCol="0" anchor="t">
            <a:spAutoFit/>
          </a:bodyPr>
          <a:lstStyle/>
          <a:p>
            <a:pPr algn="l">
              <a:lnSpc>
                <a:spcPts val="4479"/>
              </a:lnSpc>
              <a:spcBef>
                <a:spcPct val="0"/>
              </a:spcBef>
            </a:pPr>
            <a:r>
              <a:rPr lang="en-US" sz="4000" spc="319" dirty="0">
                <a:solidFill>
                  <a:srgbClr val="000000"/>
                </a:solidFill>
                <a:latin typeface="Aptos Display" panose="020B0004020202020204" pitchFamily="34" charset="0"/>
                <a:ea typeface="Arial"/>
                <a:cs typeface="Arial" panose="020B0604020202020204" pitchFamily="34" charset="0"/>
                <a:sym typeface="Arial"/>
              </a:rPr>
              <a:t>What is our body’s defence system called?</a:t>
            </a:r>
          </a:p>
        </p:txBody>
      </p:sp>
      <p:sp>
        <p:nvSpPr>
          <p:cNvPr id="44" name="TextBox 43">
            <a:extLst>
              <a:ext uri="{FF2B5EF4-FFF2-40B4-BE49-F238E27FC236}">
                <a16:creationId xmlns:a16="http://schemas.microsoft.com/office/drawing/2014/main" id="{1CE1A20E-69F8-39CC-BD7A-B32B669E992C}"/>
              </a:ext>
            </a:extLst>
          </p:cNvPr>
          <p:cNvSpPr txBox="1"/>
          <p:nvPr/>
        </p:nvSpPr>
        <p:spPr>
          <a:xfrm>
            <a:off x="2831751" y="4278512"/>
            <a:ext cx="13287905" cy="577081"/>
          </a:xfrm>
          <a:prstGeom prst="rect">
            <a:avLst/>
          </a:prstGeom>
        </p:spPr>
        <p:txBody>
          <a:bodyPr lIns="0" tIns="0" rIns="0" bIns="0" rtlCol="0" anchor="t">
            <a:spAutoFit/>
          </a:bodyPr>
          <a:lstStyle/>
          <a:p>
            <a:pPr algn="l">
              <a:lnSpc>
                <a:spcPts val="4480"/>
              </a:lnSpc>
              <a:spcBef>
                <a:spcPct val="0"/>
              </a:spcBef>
            </a:pPr>
            <a:r>
              <a:rPr lang="en-US" sz="4000" spc="320" dirty="0">
                <a:solidFill>
                  <a:srgbClr val="000000"/>
                </a:solidFill>
                <a:latin typeface="Aptos Display" panose="020B0004020202020204" pitchFamily="34" charset="0"/>
                <a:ea typeface="Arial"/>
                <a:cs typeface="Arial"/>
                <a:sym typeface="Arial"/>
              </a:rPr>
              <a:t>What does it do?</a:t>
            </a:r>
          </a:p>
        </p:txBody>
      </p:sp>
      <p:sp>
        <p:nvSpPr>
          <p:cNvPr id="45" name="TextBox 44">
            <a:extLst>
              <a:ext uri="{FF2B5EF4-FFF2-40B4-BE49-F238E27FC236}">
                <a16:creationId xmlns:a16="http://schemas.microsoft.com/office/drawing/2014/main" id="{F636FF09-2701-48E4-E70C-0EA83790B09B}"/>
              </a:ext>
            </a:extLst>
          </p:cNvPr>
          <p:cNvSpPr txBox="1"/>
          <p:nvPr/>
        </p:nvSpPr>
        <p:spPr>
          <a:xfrm>
            <a:off x="2775430" y="6012409"/>
            <a:ext cx="10967780" cy="577081"/>
          </a:xfrm>
          <a:prstGeom prst="rect">
            <a:avLst/>
          </a:prstGeom>
        </p:spPr>
        <p:txBody>
          <a:bodyPr wrap="square" lIns="0" tIns="0" rIns="0" bIns="0" rtlCol="0" anchor="t">
            <a:spAutoFit/>
          </a:bodyPr>
          <a:lstStyle/>
          <a:p>
            <a:pPr algn="l">
              <a:lnSpc>
                <a:spcPts val="4480"/>
              </a:lnSpc>
              <a:spcBef>
                <a:spcPct val="0"/>
              </a:spcBef>
            </a:pPr>
            <a:r>
              <a:rPr lang="en-US" sz="4000" spc="320" dirty="0">
                <a:solidFill>
                  <a:srgbClr val="000000"/>
                </a:solidFill>
                <a:latin typeface="Aptos Display" panose="020B0004020202020204" pitchFamily="34" charset="0"/>
                <a:ea typeface="Arial"/>
                <a:cs typeface="Arial"/>
                <a:sym typeface="Arial"/>
              </a:rPr>
              <a:t>Why do we need vaccines?</a:t>
            </a:r>
          </a:p>
        </p:txBody>
      </p:sp>
      <p:sp>
        <p:nvSpPr>
          <p:cNvPr id="46" name="TextBox 45">
            <a:extLst>
              <a:ext uri="{FF2B5EF4-FFF2-40B4-BE49-F238E27FC236}">
                <a16:creationId xmlns:a16="http://schemas.microsoft.com/office/drawing/2014/main" id="{36D11254-652C-1CFB-28CA-E38E72C8B44E}"/>
              </a:ext>
            </a:extLst>
          </p:cNvPr>
          <p:cNvSpPr txBox="1"/>
          <p:nvPr/>
        </p:nvSpPr>
        <p:spPr>
          <a:xfrm>
            <a:off x="2755552" y="7463977"/>
            <a:ext cx="11725407" cy="1154162"/>
          </a:xfrm>
          <a:prstGeom prst="rect">
            <a:avLst/>
          </a:prstGeom>
        </p:spPr>
        <p:txBody>
          <a:bodyPr wrap="square" lIns="0" tIns="0" rIns="0" bIns="0" rtlCol="0" anchor="t">
            <a:spAutoFit/>
          </a:bodyPr>
          <a:lstStyle/>
          <a:p>
            <a:pPr algn="l">
              <a:lnSpc>
                <a:spcPts val="4480"/>
              </a:lnSpc>
              <a:spcBef>
                <a:spcPct val="0"/>
              </a:spcBef>
            </a:pPr>
            <a:r>
              <a:rPr lang="en-US" sz="4000" spc="320" dirty="0">
                <a:solidFill>
                  <a:srgbClr val="000000"/>
                </a:solidFill>
                <a:latin typeface="Aptos Display" panose="020B0004020202020204" pitchFamily="34" charset="0"/>
                <a:ea typeface="Arial Bold"/>
                <a:cs typeface="Arial"/>
                <a:sym typeface="Arial"/>
              </a:rPr>
              <a:t>What happens to our ‘defence system’ when we get a vaccination?</a:t>
            </a:r>
            <a:endParaRPr lang="en-US" sz="4000" spc="320" dirty="0">
              <a:solidFill>
                <a:srgbClr val="000000"/>
              </a:solidFill>
              <a:latin typeface="Aptos Display" panose="020B0004020202020204" pitchFamily="34" charset="0"/>
              <a:ea typeface="Arial Bold"/>
              <a:cs typeface="Arial Bold"/>
              <a:sym typeface="Arial Bold"/>
            </a:endParaRPr>
          </a:p>
        </p:txBody>
      </p:sp>
      <p:sp>
        <p:nvSpPr>
          <p:cNvPr id="47" name="Freeform 21">
            <a:extLst>
              <a:ext uri="{FF2B5EF4-FFF2-40B4-BE49-F238E27FC236}">
                <a16:creationId xmlns:a16="http://schemas.microsoft.com/office/drawing/2014/main" id="{02F691F8-8CD8-D831-7457-E74AFF2FBBBF}"/>
              </a:ext>
            </a:extLst>
          </p:cNvPr>
          <p:cNvSpPr/>
          <p:nvPr/>
        </p:nvSpPr>
        <p:spPr>
          <a:xfrm>
            <a:off x="12039599" y="3924300"/>
            <a:ext cx="5220393" cy="5567721"/>
          </a:xfrm>
          <a:custGeom>
            <a:avLst/>
            <a:gdLst/>
            <a:ahLst/>
            <a:cxnLst/>
            <a:rect l="l" t="t" r="r" b="b"/>
            <a:pathLst>
              <a:path w="3536658" h="4148572">
                <a:moveTo>
                  <a:pt x="0" y="0"/>
                </a:moveTo>
                <a:lnTo>
                  <a:pt x="3536657" y="0"/>
                </a:lnTo>
                <a:lnTo>
                  <a:pt x="3536657" y="4148572"/>
                </a:lnTo>
                <a:lnTo>
                  <a:pt x="0" y="414857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Tree>
    <p:extLst>
      <p:ext uri="{BB962C8B-B14F-4D97-AF65-F5344CB8AC3E}">
        <p14:creationId xmlns:p14="http://schemas.microsoft.com/office/powerpoint/2010/main" val="3511950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9"/>
          <p:cNvSpPr txBox="1"/>
          <p:nvPr/>
        </p:nvSpPr>
        <p:spPr>
          <a:xfrm>
            <a:off x="1447800" y="784333"/>
            <a:ext cx="6591300" cy="850810"/>
          </a:xfrm>
          <a:prstGeom prst="rect">
            <a:avLst/>
          </a:prstGeom>
        </p:spPr>
        <p:txBody>
          <a:bodyPr wrap="square" lIns="0" tIns="0" rIns="0" bIns="0" rtlCol="0" anchor="t">
            <a:spAutoFit/>
          </a:bodyPr>
          <a:lstStyle/>
          <a:p>
            <a:pPr algn="l">
              <a:lnSpc>
                <a:spcPts val="7000"/>
              </a:lnSpc>
            </a:pPr>
            <a:r>
              <a:rPr lang="en-US" sz="5000" dirty="0">
                <a:solidFill>
                  <a:srgbClr val="000000"/>
                </a:solidFill>
                <a:latin typeface="Aptos Black" panose="020B0004020202020204" pitchFamily="34" charset="0"/>
                <a:ea typeface="Code Pro"/>
                <a:cs typeface="Arial Bold" panose="020B0704020202020204" pitchFamily="34" charset="0"/>
                <a:sym typeface="Code Pro"/>
              </a:rPr>
              <a:t>What is a vaccine?</a:t>
            </a:r>
          </a:p>
        </p:txBody>
      </p:sp>
      <p:pic>
        <p:nvPicPr>
          <p:cNvPr id="2" name="Online Media 1" title="Immunisations: What are they?">
            <a:hlinkClick r:id="" action="ppaction://media"/>
            <a:extLst>
              <a:ext uri="{FF2B5EF4-FFF2-40B4-BE49-F238E27FC236}">
                <a16:creationId xmlns:a16="http://schemas.microsoft.com/office/drawing/2014/main" id="{DF275A86-1333-1DC8-4D9B-2164C447AA23}"/>
              </a:ext>
            </a:extLst>
          </p:cNvPr>
          <p:cNvPicPr>
            <a:picLocks noRot="1" noChangeAspect="1"/>
          </p:cNvPicPr>
          <p:nvPr>
            <a:videoFile r:link="rId1"/>
          </p:nvPr>
        </p:nvPicPr>
        <p:blipFill>
          <a:blip r:embed="rId4"/>
          <a:stretch>
            <a:fillRect/>
          </a:stretch>
        </p:blipFill>
        <p:spPr>
          <a:xfrm>
            <a:off x="2965450" y="2095500"/>
            <a:ext cx="12357100" cy="69817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7"/>
          <p:cNvSpPr txBox="1"/>
          <p:nvPr/>
        </p:nvSpPr>
        <p:spPr>
          <a:xfrm>
            <a:off x="5219700" y="957641"/>
            <a:ext cx="7848600" cy="850810"/>
          </a:xfrm>
          <a:prstGeom prst="rect">
            <a:avLst/>
          </a:prstGeom>
        </p:spPr>
        <p:txBody>
          <a:bodyPr wrap="square" lIns="0" tIns="0" rIns="0" bIns="0" rtlCol="0" anchor="t">
            <a:spAutoFit/>
          </a:bodyPr>
          <a:lstStyle/>
          <a:p>
            <a:pPr algn="l">
              <a:lnSpc>
                <a:spcPts val="7000"/>
              </a:lnSpc>
            </a:pPr>
            <a:r>
              <a:rPr lang="en-US" sz="5000" dirty="0">
                <a:solidFill>
                  <a:srgbClr val="000000"/>
                </a:solidFill>
                <a:latin typeface="Aptos Black" panose="020B0004020202020204" pitchFamily="34" charset="0"/>
                <a:ea typeface="Code Pro"/>
                <a:cs typeface="Arial Bold" panose="020B0704020202020204" pitchFamily="34" charset="0"/>
                <a:sym typeface="Code Pro"/>
              </a:rPr>
              <a:t>How do vaccines work?</a:t>
            </a:r>
          </a:p>
        </p:txBody>
      </p:sp>
      <p:grpSp>
        <p:nvGrpSpPr>
          <p:cNvPr id="3" name="Group 36">
            <a:extLst>
              <a:ext uri="{FF2B5EF4-FFF2-40B4-BE49-F238E27FC236}">
                <a16:creationId xmlns:a16="http://schemas.microsoft.com/office/drawing/2014/main" id="{CC604AC1-A7E8-4121-B52A-43C9C0DE994D}"/>
              </a:ext>
            </a:extLst>
          </p:cNvPr>
          <p:cNvGrpSpPr/>
          <p:nvPr/>
        </p:nvGrpSpPr>
        <p:grpSpPr>
          <a:xfrm>
            <a:off x="1096898" y="1782725"/>
            <a:ext cx="949157" cy="950349"/>
            <a:chOff x="0" y="0"/>
            <a:chExt cx="1265543" cy="1267131"/>
          </a:xfrm>
        </p:grpSpPr>
        <p:grpSp>
          <p:nvGrpSpPr>
            <p:cNvPr id="4" name="Group 37">
              <a:extLst>
                <a:ext uri="{FF2B5EF4-FFF2-40B4-BE49-F238E27FC236}">
                  <a16:creationId xmlns:a16="http://schemas.microsoft.com/office/drawing/2014/main" id="{B2560E89-9E1F-6657-2FC5-FC93A966B8A3}"/>
                </a:ext>
              </a:extLst>
            </p:cNvPr>
            <p:cNvGrpSpPr/>
            <p:nvPr/>
          </p:nvGrpSpPr>
          <p:grpSpPr>
            <a:xfrm>
              <a:off x="0" y="0"/>
              <a:ext cx="1265543" cy="1267131"/>
              <a:chOff x="0" y="0"/>
              <a:chExt cx="929247" cy="930414"/>
            </a:xfrm>
          </p:grpSpPr>
          <p:sp>
            <p:nvSpPr>
              <p:cNvPr id="6" name="Freeform 38">
                <a:extLst>
                  <a:ext uri="{FF2B5EF4-FFF2-40B4-BE49-F238E27FC236}">
                    <a16:creationId xmlns:a16="http://schemas.microsoft.com/office/drawing/2014/main" id="{5431CC63-0FD8-D5E6-C7B9-C4F55F5CCEE5}"/>
                  </a:ext>
                </a:extLst>
              </p:cNvPr>
              <p:cNvSpPr/>
              <p:nvPr/>
            </p:nvSpPr>
            <p:spPr>
              <a:xfrm>
                <a:off x="0" y="0"/>
                <a:ext cx="929247" cy="930414"/>
              </a:xfrm>
              <a:custGeom>
                <a:avLst/>
                <a:gdLst/>
                <a:ahLst/>
                <a:cxnLst/>
                <a:rect l="l" t="t" r="r" b="b"/>
                <a:pathLst>
                  <a:path w="929247" h="930414">
                    <a:moveTo>
                      <a:pt x="464624" y="0"/>
                    </a:moveTo>
                    <a:cubicBezTo>
                      <a:pt x="208019" y="0"/>
                      <a:pt x="0" y="208280"/>
                      <a:pt x="0" y="465207"/>
                    </a:cubicBezTo>
                    <a:cubicBezTo>
                      <a:pt x="0" y="722134"/>
                      <a:pt x="208019" y="930414"/>
                      <a:pt x="464624" y="930414"/>
                    </a:cubicBezTo>
                    <a:cubicBezTo>
                      <a:pt x="721228" y="930414"/>
                      <a:pt x="929247" y="722134"/>
                      <a:pt x="929247" y="465207"/>
                    </a:cubicBezTo>
                    <a:cubicBezTo>
                      <a:pt x="929247" y="208280"/>
                      <a:pt x="721228" y="0"/>
                      <a:pt x="464624" y="0"/>
                    </a:cubicBezTo>
                    <a:close/>
                  </a:path>
                </a:pathLst>
              </a:custGeom>
              <a:solidFill>
                <a:srgbClr val="EFF8FF"/>
              </a:solidFill>
            </p:spPr>
            <p:txBody>
              <a:bodyPr/>
              <a:lstStyle/>
              <a:p>
                <a:endParaRPr lang="en-GB"/>
              </a:p>
            </p:txBody>
          </p:sp>
          <p:sp>
            <p:nvSpPr>
              <p:cNvPr id="7" name="TextBox 39">
                <a:extLst>
                  <a:ext uri="{FF2B5EF4-FFF2-40B4-BE49-F238E27FC236}">
                    <a16:creationId xmlns:a16="http://schemas.microsoft.com/office/drawing/2014/main" id="{7E7380DD-4225-4A87-62B0-008B39C0B8A8}"/>
                  </a:ext>
                </a:extLst>
              </p:cNvPr>
              <p:cNvSpPr txBox="1"/>
              <p:nvPr/>
            </p:nvSpPr>
            <p:spPr>
              <a:xfrm>
                <a:off x="87117" y="-36599"/>
                <a:ext cx="755013" cy="879786"/>
              </a:xfrm>
              <a:prstGeom prst="rect">
                <a:avLst/>
              </a:prstGeom>
            </p:spPr>
            <p:txBody>
              <a:bodyPr lIns="38100" tIns="38100" rIns="38100" bIns="38100" rtlCol="0" anchor="ctr"/>
              <a:lstStyle/>
              <a:p>
                <a:pPr algn="ctr">
                  <a:lnSpc>
                    <a:spcPts val="4200"/>
                  </a:lnSpc>
                </a:pPr>
                <a:endParaRPr/>
              </a:p>
            </p:txBody>
          </p:sp>
        </p:grpSp>
        <p:sp>
          <p:nvSpPr>
            <p:cNvPr id="5" name="TextBox 40">
              <a:extLst>
                <a:ext uri="{FF2B5EF4-FFF2-40B4-BE49-F238E27FC236}">
                  <a16:creationId xmlns:a16="http://schemas.microsoft.com/office/drawing/2014/main" id="{F7174317-8A0D-AEEC-9435-EF3E3D6CE2DB}"/>
                </a:ext>
              </a:extLst>
            </p:cNvPr>
            <p:cNvSpPr txBox="1"/>
            <p:nvPr/>
          </p:nvSpPr>
          <p:spPr>
            <a:xfrm>
              <a:off x="433540" y="235300"/>
              <a:ext cx="398462" cy="676275"/>
            </a:xfrm>
            <a:prstGeom prst="rect">
              <a:avLst/>
            </a:prstGeom>
          </p:spPr>
          <p:txBody>
            <a:bodyPr lIns="0" tIns="0" rIns="0" bIns="0" rtlCol="0" anchor="t">
              <a:spAutoFit/>
            </a:bodyPr>
            <a:lstStyle/>
            <a:p>
              <a:pPr marL="0" lvl="0" indent="0" algn="ctr">
                <a:lnSpc>
                  <a:spcPts val="4200"/>
                </a:lnSpc>
                <a:spcBef>
                  <a:spcPct val="0"/>
                </a:spcBef>
              </a:pPr>
              <a:r>
                <a:rPr lang="en-US" sz="3000" b="1" dirty="0">
                  <a:solidFill>
                    <a:srgbClr val="134AAE"/>
                  </a:solidFill>
                  <a:latin typeface="Code Pro Bold"/>
                  <a:ea typeface="Code Pro Bold"/>
                  <a:cs typeface="Code Pro Bold"/>
                  <a:sym typeface="Code Pro Bold"/>
                </a:rPr>
                <a:t>1</a:t>
              </a:r>
            </a:p>
          </p:txBody>
        </p:sp>
      </p:grpSp>
      <p:grpSp>
        <p:nvGrpSpPr>
          <p:cNvPr id="8" name="Group 46">
            <a:extLst>
              <a:ext uri="{FF2B5EF4-FFF2-40B4-BE49-F238E27FC236}">
                <a16:creationId xmlns:a16="http://schemas.microsoft.com/office/drawing/2014/main" id="{894225D3-F387-3FA3-F888-071A476DD948}"/>
              </a:ext>
            </a:extLst>
          </p:cNvPr>
          <p:cNvGrpSpPr/>
          <p:nvPr/>
        </p:nvGrpSpPr>
        <p:grpSpPr>
          <a:xfrm>
            <a:off x="1096897" y="3569512"/>
            <a:ext cx="949157" cy="950349"/>
            <a:chOff x="0" y="0"/>
            <a:chExt cx="1265543" cy="1267131"/>
          </a:xfrm>
        </p:grpSpPr>
        <p:grpSp>
          <p:nvGrpSpPr>
            <p:cNvPr id="9" name="Group 47">
              <a:extLst>
                <a:ext uri="{FF2B5EF4-FFF2-40B4-BE49-F238E27FC236}">
                  <a16:creationId xmlns:a16="http://schemas.microsoft.com/office/drawing/2014/main" id="{AF6D3FA7-4E5E-7B10-9A4B-AD4AC0B3398D}"/>
                </a:ext>
              </a:extLst>
            </p:cNvPr>
            <p:cNvGrpSpPr/>
            <p:nvPr/>
          </p:nvGrpSpPr>
          <p:grpSpPr>
            <a:xfrm>
              <a:off x="0" y="0"/>
              <a:ext cx="1265543" cy="1267131"/>
              <a:chOff x="0" y="0"/>
              <a:chExt cx="929247" cy="930414"/>
            </a:xfrm>
          </p:grpSpPr>
          <p:sp>
            <p:nvSpPr>
              <p:cNvPr id="11" name="Freeform 48">
                <a:extLst>
                  <a:ext uri="{FF2B5EF4-FFF2-40B4-BE49-F238E27FC236}">
                    <a16:creationId xmlns:a16="http://schemas.microsoft.com/office/drawing/2014/main" id="{B8D29117-E145-860C-1D5D-1A2341078FA4}"/>
                  </a:ext>
                </a:extLst>
              </p:cNvPr>
              <p:cNvSpPr/>
              <p:nvPr/>
            </p:nvSpPr>
            <p:spPr>
              <a:xfrm>
                <a:off x="0" y="0"/>
                <a:ext cx="929247" cy="930414"/>
              </a:xfrm>
              <a:custGeom>
                <a:avLst/>
                <a:gdLst/>
                <a:ahLst/>
                <a:cxnLst/>
                <a:rect l="l" t="t" r="r" b="b"/>
                <a:pathLst>
                  <a:path w="929247" h="930414">
                    <a:moveTo>
                      <a:pt x="464624" y="0"/>
                    </a:moveTo>
                    <a:cubicBezTo>
                      <a:pt x="208019" y="0"/>
                      <a:pt x="0" y="208280"/>
                      <a:pt x="0" y="465207"/>
                    </a:cubicBezTo>
                    <a:cubicBezTo>
                      <a:pt x="0" y="722134"/>
                      <a:pt x="208019" y="930414"/>
                      <a:pt x="464624" y="930414"/>
                    </a:cubicBezTo>
                    <a:cubicBezTo>
                      <a:pt x="721228" y="930414"/>
                      <a:pt x="929247" y="722134"/>
                      <a:pt x="929247" y="465207"/>
                    </a:cubicBezTo>
                    <a:cubicBezTo>
                      <a:pt x="929247" y="208280"/>
                      <a:pt x="721228" y="0"/>
                      <a:pt x="464624" y="0"/>
                    </a:cubicBezTo>
                    <a:close/>
                  </a:path>
                </a:pathLst>
              </a:custGeom>
              <a:solidFill>
                <a:srgbClr val="EFF8FF"/>
              </a:solidFill>
            </p:spPr>
            <p:txBody>
              <a:bodyPr/>
              <a:lstStyle/>
              <a:p>
                <a:endParaRPr lang="en-GB"/>
              </a:p>
            </p:txBody>
          </p:sp>
          <p:sp>
            <p:nvSpPr>
              <p:cNvPr id="12" name="TextBox 49">
                <a:extLst>
                  <a:ext uri="{FF2B5EF4-FFF2-40B4-BE49-F238E27FC236}">
                    <a16:creationId xmlns:a16="http://schemas.microsoft.com/office/drawing/2014/main" id="{222D8B22-825B-57C0-6003-3BE49A0EDAD5}"/>
                  </a:ext>
                </a:extLst>
              </p:cNvPr>
              <p:cNvSpPr txBox="1"/>
              <p:nvPr/>
            </p:nvSpPr>
            <p:spPr>
              <a:xfrm>
                <a:off x="87117" y="-36599"/>
                <a:ext cx="755013" cy="879786"/>
              </a:xfrm>
              <a:prstGeom prst="rect">
                <a:avLst/>
              </a:prstGeom>
            </p:spPr>
            <p:txBody>
              <a:bodyPr lIns="38100" tIns="38100" rIns="38100" bIns="38100" rtlCol="0" anchor="ctr"/>
              <a:lstStyle/>
              <a:p>
                <a:pPr algn="ctr">
                  <a:lnSpc>
                    <a:spcPts val="4200"/>
                  </a:lnSpc>
                </a:pPr>
                <a:endParaRPr/>
              </a:p>
            </p:txBody>
          </p:sp>
        </p:grpSp>
        <p:sp>
          <p:nvSpPr>
            <p:cNvPr id="10" name="TextBox 50">
              <a:extLst>
                <a:ext uri="{FF2B5EF4-FFF2-40B4-BE49-F238E27FC236}">
                  <a16:creationId xmlns:a16="http://schemas.microsoft.com/office/drawing/2014/main" id="{AD7C234B-EF38-4263-FEC8-30B7C4729695}"/>
                </a:ext>
              </a:extLst>
            </p:cNvPr>
            <p:cNvSpPr txBox="1"/>
            <p:nvPr/>
          </p:nvSpPr>
          <p:spPr>
            <a:xfrm>
              <a:off x="433540" y="235300"/>
              <a:ext cx="398462" cy="676275"/>
            </a:xfrm>
            <a:prstGeom prst="rect">
              <a:avLst/>
            </a:prstGeom>
          </p:spPr>
          <p:txBody>
            <a:bodyPr lIns="0" tIns="0" rIns="0" bIns="0" rtlCol="0" anchor="t">
              <a:spAutoFit/>
            </a:bodyPr>
            <a:lstStyle/>
            <a:p>
              <a:pPr marL="0" lvl="0" indent="0" algn="ctr">
                <a:lnSpc>
                  <a:spcPts val="4200"/>
                </a:lnSpc>
                <a:spcBef>
                  <a:spcPct val="0"/>
                </a:spcBef>
              </a:pPr>
              <a:r>
                <a:rPr lang="en-US" sz="3000" b="1">
                  <a:solidFill>
                    <a:srgbClr val="134AAE"/>
                  </a:solidFill>
                  <a:latin typeface="Code Pro Bold"/>
                  <a:ea typeface="Code Pro Bold"/>
                  <a:cs typeface="Code Pro Bold"/>
                  <a:sym typeface="Code Pro Bold"/>
                </a:rPr>
                <a:t>2</a:t>
              </a:r>
            </a:p>
          </p:txBody>
        </p:sp>
      </p:grpSp>
      <p:grpSp>
        <p:nvGrpSpPr>
          <p:cNvPr id="13" name="Group 51">
            <a:extLst>
              <a:ext uri="{FF2B5EF4-FFF2-40B4-BE49-F238E27FC236}">
                <a16:creationId xmlns:a16="http://schemas.microsoft.com/office/drawing/2014/main" id="{75CEE4E7-6B56-FAF0-6F36-11ACDDD902B7}"/>
              </a:ext>
            </a:extLst>
          </p:cNvPr>
          <p:cNvGrpSpPr/>
          <p:nvPr/>
        </p:nvGrpSpPr>
        <p:grpSpPr>
          <a:xfrm>
            <a:off x="1096896" y="5311975"/>
            <a:ext cx="949157" cy="950349"/>
            <a:chOff x="0" y="0"/>
            <a:chExt cx="1265543" cy="1267131"/>
          </a:xfrm>
        </p:grpSpPr>
        <p:grpSp>
          <p:nvGrpSpPr>
            <p:cNvPr id="14" name="Group 52">
              <a:extLst>
                <a:ext uri="{FF2B5EF4-FFF2-40B4-BE49-F238E27FC236}">
                  <a16:creationId xmlns:a16="http://schemas.microsoft.com/office/drawing/2014/main" id="{516B2DAB-A9D7-6171-4568-DF3EF8C1D4E8}"/>
                </a:ext>
              </a:extLst>
            </p:cNvPr>
            <p:cNvGrpSpPr/>
            <p:nvPr/>
          </p:nvGrpSpPr>
          <p:grpSpPr>
            <a:xfrm>
              <a:off x="0" y="0"/>
              <a:ext cx="1265543" cy="1267131"/>
              <a:chOff x="0" y="0"/>
              <a:chExt cx="929247" cy="930414"/>
            </a:xfrm>
          </p:grpSpPr>
          <p:sp>
            <p:nvSpPr>
              <p:cNvPr id="16" name="Freeform 53">
                <a:extLst>
                  <a:ext uri="{FF2B5EF4-FFF2-40B4-BE49-F238E27FC236}">
                    <a16:creationId xmlns:a16="http://schemas.microsoft.com/office/drawing/2014/main" id="{0350612D-E62F-7301-0041-1F7907015EA3}"/>
                  </a:ext>
                </a:extLst>
              </p:cNvPr>
              <p:cNvSpPr/>
              <p:nvPr/>
            </p:nvSpPr>
            <p:spPr>
              <a:xfrm>
                <a:off x="0" y="0"/>
                <a:ext cx="929247" cy="930414"/>
              </a:xfrm>
              <a:custGeom>
                <a:avLst/>
                <a:gdLst/>
                <a:ahLst/>
                <a:cxnLst/>
                <a:rect l="l" t="t" r="r" b="b"/>
                <a:pathLst>
                  <a:path w="929247" h="930414">
                    <a:moveTo>
                      <a:pt x="464624" y="0"/>
                    </a:moveTo>
                    <a:cubicBezTo>
                      <a:pt x="208019" y="0"/>
                      <a:pt x="0" y="208280"/>
                      <a:pt x="0" y="465207"/>
                    </a:cubicBezTo>
                    <a:cubicBezTo>
                      <a:pt x="0" y="722134"/>
                      <a:pt x="208019" y="930414"/>
                      <a:pt x="464624" y="930414"/>
                    </a:cubicBezTo>
                    <a:cubicBezTo>
                      <a:pt x="721228" y="930414"/>
                      <a:pt x="929247" y="722134"/>
                      <a:pt x="929247" y="465207"/>
                    </a:cubicBezTo>
                    <a:cubicBezTo>
                      <a:pt x="929247" y="208280"/>
                      <a:pt x="721228" y="0"/>
                      <a:pt x="464624" y="0"/>
                    </a:cubicBezTo>
                    <a:close/>
                  </a:path>
                </a:pathLst>
              </a:custGeom>
              <a:solidFill>
                <a:srgbClr val="EFF8FF"/>
              </a:solidFill>
            </p:spPr>
            <p:txBody>
              <a:bodyPr/>
              <a:lstStyle/>
              <a:p>
                <a:endParaRPr lang="en-GB"/>
              </a:p>
            </p:txBody>
          </p:sp>
          <p:sp>
            <p:nvSpPr>
              <p:cNvPr id="17" name="TextBox 54">
                <a:extLst>
                  <a:ext uri="{FF2B5EF4-FFF2-40B4-BE49-F238E27FC236}">
                    <a16:creationId xmlns:a16="http://schemas.microsoft.com/office/drawing/2014/main" id="{8357BC70-9F03-E1C7-54A7-DF6207965110}"/>
                  </a:ext>
                </a:extLst>
              </p:cNvPr>
              <p:cNvSpPr txBox="1"/>
              <p:nvPr/>
            </p:nvSpPr>
            <p:spPr>
              <a:xfrm>
                <a:off x="87117" y="-36599"/>
                <a:ext cx="755013" cy="879786"/>
              </a:xfrm>
              <a:prstGeom prst="rect">
                <a:avLst/>
              </a:prstGeom>
            </p:spPr>
            <p:txBody>
              <a:bodyPr lIns="38100" tIns="38100" rIns="38100" bIns="38100" rtlCol="0" anchor="ctr"/>
              <a:lstStyle/>
              <a:p>
                <a:pPr algn="ctr">
                  <a:lnSpc>
                    <a:spcPts val="4200"/>
                  </a:lnSpc>
                </a:pPr>
                <a:endParaRPr/>
              </a:p>
            </p:txBody>
          </p:sp>
        </p:grpSp>
        <p:sp>
          <p:nvSpPr>
            <p:cNvPr id="15" name="TextBox 55">
              <a:extLst>
                <a:ext uri="{FF2B5EF4-FFF2-40B4-BE49-F238E27FC236}">
                  <a16:creationId xmlns:a16="http://schemas.microsoft.com/office/drawing/2014/main" id="{1ABD84CF-F25D-A652-2A25-A02A164EAA6E}"/>
                </a:ext>
              </a:extLst>
            </p:cNvPr>
            <p:cNvSpPr txBox="1"/>
            <p:nvPr/>
          </p:nvSpPr>
          <p:spPr>
            <a:xfrm>
              <a:off x="433540" y="235300"/>
              <a:ext cx="398462" cy="676275"/>
            </a:xfrm>
            <a:prstGeom prst="rect">
              <a:avLst/>
            </a:prstGeom>
          </p:spPr>
          <p:txBody>
            <a:bodyPr lIns="0" tIns="0" rIns="0" bIns="0" rtlCol="0" anchor="t">
              <a:spAutoFit/>
            </a:bodyPr>
            <a:lstStyle/>
            <a:p>
              <a:pPr marL="0" lvl="0" indent="0" algn="ctr">
                <a:lnSpc>
                  <a:spcPts val="4200"/>
                </a:lnSpc>
                <a:spcBef>
                  <a:spcPct val="0"/>
                </a:spcBef>
              </a:pPr>
              <a:r>
                <a:rPr lang="en-US" sz="3000" b="1">
                  <a:solidFill>
                    <a:srgbClr val="134AAE"/>
                  </a:solidFill>
                  <a:latin typeface="Code Pro Bold"/>
                  <a:ea typeface="Code Pro Bold"/>
                  <a:cs typeface="Code Pro Bold"/>
                  <a:sym typeface="Code Pro Bold"/>
                </a:rPr>
                <a:t>3</a:t>
              </a:r>
            </a:p>
          </p:txBody>
        </p:sp>
      </p:grpSp>
      <p:grpSp>
        <p:nvGrpSpPr>
          <p:cNvPr id="18" name="Group 56">
            <a:extLst>
              <a:ext uri="{FF2B5EF4-FFF2-40B4-BE49-F238E27FC236}">
                <a16:creationId xmlns:a16="http://schemas.microsoft.com/office/drawing/2014/main" id="{47EF72EA-15DF-8848-E157-5448F871BCBB}"/>
              </a:ext>
            </a:extLst>
          </p:cNvPr>
          <p:cNvGrpSpPr/>
          <p:nvPr/>
        </p:nvGrpSpPr>
        <p:grpSpPr>
          <a:xfrm>
            <a:off x="1096896" y="7187858"/>
            <a:ext cx="949157" cy="950349"/>
            <a:chOff x="0" y="0"/>
            <a:chExt cx="1265543" cy="1267131"/>
          </a:xfrm>
        </p:grpSpPr>
        <p:grpSp>
          <p:nvGrpSpPr>
            <p:cNvPr id="39" name="Group 57">
              <a:extLst>
                <a:ext uri="{FF2B5EF4-FFF2-40B4-BE49-F238E27FC236}">
                  <a16:creationId xmlns:a16="http://schemas.microsoft.com/office/drawing/2014/main" id="{A8B72494-8345-9005-F94A-695098CBE0B1}"/>
                </a:ext>
              </a:extLst>
            </p:cNvPr>
            <p:cNvGrpSpPr/>
            <p:nvPr/>
          </p:nvGrpSpPr>
          <p:grpSpPr>
            <a:xfrm>
              <a:off x="0" y="0"/>
              <a:ext cx="1265543" cy="1267131"/>
              <a:chOff x="0" y="0"/>
              <a:chExt cx="929247" cy="930414"/>
            </a:xfrm>
          </p:grpSpPr>
          <p:sp>
            <p:nvSpPr>
              <p:cNvPr id="41" name="Freeform 58">
                <a:extLst>
                  <a:ext uri="{FF2B5EF4-FFF2-40B4-BE49-F238E27FC236}">
                    <a16:creationId xmlns:a16="http://schemas.microsoft.com/office/drawing/2014/main" id="{B309A416-FDD3-7A90-E556-D89C9B178070}"/>
                  </a:ext>
                </a:extLst>
              </p:cNvPr>
              <p:cNvSpPr/>
              <p:nvPr/>
            </p:nvSpPr>
            <p:spPr>
              <a:xfrm>
                <a:off x="0" y="0"/>
                <a:ext cx="929247" cy="930414"/>
              </a:xfrm>
              <a:custGeom>
                <a:avLst/>
                <a:gdLst/>
                <a:ahLst/>
                <a:cxnLst/>
                <a:rect l="l" t="t" r="r" b="b"/>
                <a:pathLst>
                  <a:path w="929247" h="930414">
                    <a:moveTo>
                      <a:pt x="464624" y="0"/>
                    </a:moveTo>
                    <a:cubicBezTo>
                      <a:pt x="208019" y="0"/>
                      <a:pt x="0" y="208280"/>
                      <a:pt x="0" y="465207"/>
                    </a:cubicBezTo>
                    <a:cubicBezTo>
                      <a:pt x="0" y="722134"/>
                      <a:pt x="208019" y="930414"/>
                      <a:pt x="464624" y="930414"/>
                    </a:cubicBezTo>
                    <a:cubicBezTo>
                      <a:pt x="721228" y="930414"/>
                      <a:pt x="929247" y="722134"/>
                      <a:pt x="929247" y="465207"/>
                    </a:cubicBezTo>
                    <a:cubicBezTo>
                      <a:pt x="929247" y="208280"/>
                      <a:pt x="721228" y="0"/>
                      <a:pt x="464624" y="0"/>
                    </a:cubicBezTo>
                    <a:close/>
                  </a:path>
                </a:pathLst>
              </a:custGeom>
              <a:solidFill>
                <a:srgbClr val="EFF8FF"/>
              </a:solidFill>
            </p:spPr>
            <p:txBody>
              <a:bodyPr/>
              <a:lstStyle/>
              <a:p>
                <a:endParaRPr lang="en-GB"/>
              </a:p>
            </p:txBody>
          </p:sp>
          <p:sp>
            <p:nvSpPr>
              <p:cNvPr id="42" name="TextBox 59">
                <a:extLst>
                  <a:ext uri="{FF2B5EF4-FFF2-40B4-BE49-F238E27FC236}">
                    <a16:creationId xmlns:a16="http://schemas.microsoft.com/office/drawing/2014/main" id="{1EF83376-8469-8A72-43FD-190735A7B41F}"/>
                  </a:ext>
                </a:extLst>
              </p:cNvPr>
              <p:cNvSpPr txBox="1"/>
              <p:nvPr/>
            </p:nvSpPr>
            <p:spPr>
              <a:xfrm>
                <a:off x="87117" y="-36599"/>
                <a:ext cx="755013" cy="879786"/>
              </a:xfrm>
              <a:prstGeom prst="rect">
                <a:avLst/>
              </a:prstGeom>
            </p:spPr>
            <p:txBody>
              <a:bodyPr lIns="38100" tIns="38100" rIns="38100" bIns="38100" rtlCol="0" anchor="ctr"/>
              <a:lstStyle/>
              <a:p>
                <a:pPr algn="ctr">
                  <a:lnSpc>
                    <a:spcPts val="4200"/>
                  </a:lnSpc>
                </a:pPr>
                <a:endParaRPr/>
              </a:p>
            </p:txBody>
          </p:sp>
        </p:grpSp>
        <p:sp>
          <p:nvSpPr>
            <p:cNvPr id="40" name="TextBox 60">
              <a:extLst>
                <a:ext uri="{FF2B5EF4-FFF2-40B4-BE49-F238E27FC236}">
                  <a16:creationId xmlns:a16="http://schemas.microsoft.com/office/drawing/2014/main" id="{E53F1200-0226-91F3-A8D3-ABCE8E456436}"/>
                </a:ext>
              </a:extLst>
            </p:cNvPr>
            <p:cNvSpPr txBox="1"/>
            <p:nvPr/>
          </p:nvSpPr>
          <p:spPr>
            <a:xfrm>
              <a:off x="433540" y="235300"/>
              <a:ext cx="398462" cy="676275"/>
            </a:xfrm>
            <a:prstGeom prst="rect">
              <a:avLst/>
            </a:prstGeom>
          </p:spPr>
          <p:txBody>
            <a:bodyPr lIns="0" tIns="0" rIns="0" bIns="0" rtlCol="0" anchor="t">
              <a:spAutoFit/>
            </a:bodyPr>
            <a:lstStyle/>
            <a:p>
              <a:pPr marL="0" lvl="0" indent="0" algn="ctr">
                <a:lnSpc>
                  <a:spcPts val="4200"/>
                </a:lnSpc>
                <a:spcBef>
                  <a:spcPct val="0"/>
                </a:spcBef>
              </a:pPr>
              <a:r>
                <a:rPr lang="en-US" sz="3000" b="1">
                  <a:solidFill>
                    <a:srgbClr val="134AAE"/>
                  </a:solidFill>
                  <a:latin typeface="Code Pro Bold"/>
                  <a:ea typeface="Code Pro Bold"/>
                  <a:cs typeface="Code Pro Bold"/>
                  <a:sym typeface="Code Pro Bold"/>
                </a:rPr>
                <a:t>4</a:t>
              </a:r>
            </a:p>
          </p:txBody>
        </p:sp>
      </p:grpSp>
      <p:sp>
        <p:nvSpPr>
          <p:cNvPr id="43" name="TextBox 42">
            <a:extLst>
              <a:ext uri="{FF2B5EF4-FFF2-40B4-BE49-F238E27FC236}">
                <a16:creationId xmlns:a16="http://schemas.microsoft.com/office/drawing/2014/main" id="{89342424-C492-56DD-3C55-EDAE5A392ED4}"/>
              </a:ext>
            </a:extLst>
          </p:cNvPr>
          <p:cNvSpPr txBox="1"/>
          <p:nvPr/>
        </p:nvSpPr>
        <p:spPr>
          <a:xfrm>
            <a:off x="2506414" y="1997362"/>
            <a:ext cx="14644553" cy="577081"/>
          </a:xfrm>
          <a:prstGeom prst="rect">
            <a:avLst/>
          </a:prstGeom>
        </p:spPr>
        <p:txBody>
          <a:bodyPr wrap="square" lIns="0" tIns="0" rIns="0" bIns="0" rtlCol="0" anchor="t">
            <a:spAutoFit/>
          </a:bodyPr>
          <a:lstStyle/>
          <a:p>
            <a:pPr algn="l">
              <a:lnSpc>
                <a:spcPts val="4479"/>
              </a:lnSpc>
              <a:spcBef>
                <a:spcPct val="0"/>
              </a:spcBef>
            </a:pPr>
            <a:r>
              <a:rPr lang="en-US" sz="4000" spc="319" dirty="0">
                <a:solidFill>
                  <a:srgbClr val="000000"/>
                </a:solidFill>
                <a:latin typeface="Aptos Display" panose="020B0004020202020204" pitchFamily="34" charset="0"/>
                <a:ea typeface="Arial"/>
                <a:cs typeface="Arial" panose="020B0604020202020204" pitchFamily="34" charset="0"/>
                <a:sym typeface="Arial"/>
              </a:rPr>
              <a:t>What is our body’s defence system called?</a:t>
            </a:r>
          </a:p>
        </p:txBody>
      </p:sp>
      <p:sp>
        <p:nvSpPr>
          <p:cNvPr id="44" name="TextBox 43">
            <a:extLst>
              <a:ext uri="{FF2B5EF4-FFF2-40B4-BE49-F238E27FC236}">
                <a16:creationId xmlns:a16="http://schemas.microsoft.com/office/drawing/2014/main" id="{AC53E946-87D5-1172-B6E3-4475628FC7F3}"/>
              </a:ext>
            </a:extLst>
          </p:cNvPr>
          <p:cNvSpPr txBox="1"/>
          <p:nvPr/>
        </p:nvSpPr>
        <p:spPr>
          <a:xfrm>
            <a:off x="2533081" y="3698738"/>
            <a:ext cx="13287905" cy="577081"/>
          </a:xfrm>
          <a:prstGeom prst="rect">
            <a:avLst/>
          </a:prstGeom>
        </p:spPr>
        <p:txBody>
          <a:bodyPr lIns="0" tIns="0" rIns="0" bIns="0" rtlCol="0" anchor="t">
            <a:spAutoFit/>
          </a:bodyPr>
          <a:lstStyle/>
          <a:p>
            <a:pPr algn="l">
              <a:lnSpc>
                <a:spcPts val="4480"/>
              </a:lnSpc>
              <a:spcBef>
                <a:spcPct val="0"/>
              </a:spcBef>
            </a:pPr>
            <a:r>
              <a:rPr lang="en-US" sz="4000" spc="320" dirty="0">
                <a:solidFill>
                  <a:srgbClr val="000000"/>
                </a:solidFill>
                <a:latin typeface="Aptos Display" panose="020B0004020202020204" pitchFamily="34" charset="0"/>
                <a:ea typeface="Arial"/>
                <a:cs typeface="Arial"/>
                <a:sym typeface="Arial"/>
              </a:rPr>
              <a:t>What does it do?</a:t>
            </a:r>
          </a:p>
        </p:txBody>
      </p:sp>
      <p:sp>
        <p:nvSpPr>
          <p:cNvPr id="45" name="TextBox 44">
            <a:extLst>
              <a:ext uri="{FF2B5EF4-FFF2-40B4-BE49-F238E27FC236}">
                <a16:creationId xmlns:a16="http://schemas.microsoft.com/office/drawing/2014/main" id="{FBF25E29-1E51-F675-BF7D-BA9C2E78D091}"/>
              </a:ext>
            </a:extLst>
          </p:cNvPr>
          <p:cNvSpPr txBox="1"/>
          <p:nvPr/>
        </p:nvSpPr>
        <p:spPr>
          <a:xfrm>
            <a:off x="2506414" y="5451099"/>
            <a:ext cx="10967780" cy="577081"/>
          </a:xfrm>
          <a:prstGeom prst="rect">
            <a:avLst/>
          </a:prstGeom>
        </p:spPr>
        <p:txBody>
          <a:bodyPr wrap="square" lIns="0" tIns="0" rIns="0" bIns="0" rtlCol="0" anchor="t">
            <a:spAutoFit/>
          </a:bodyPr>
          <a:lstStyle/>
          <a:p>
            <a:pPr algn="l">
              <a:lnSpc>
                <a:spcPts val="4480"/>
              </a:lnSpc>
              <a:spcBef>
                <a:spcPct val="0"/>
              </a:spcBef>
            </a:pPr>
            <a:r>
              <a:rPr lang="en-US" sz="4000" spc="320" dirty="0">
                <a:solidFill>
                  <a:srgbClr val="000000"/>
                </a:solidFill>
                <a:latin typeface="Aptos Display" panose="020B0004020202020204" pitchFamily="34" charset="0"/>
                <a:ea typeface="Arial"/>
                <a:cs typeface="Arial"/>
                <a:sym typeface="Arial"/>
              </a:rPr>
              <a:t>Why do we need vaccines?</a:t>
            </a:r>
          </a:p>
        </p:txBody>
      </p:sp>
      <p:sp>
        <p:nvSpPr>
          <p:cNvPr id="46" name="TextBox 45">
            <a:extLst>
              <a:ext uri="{FF2B5EF4-FFF2-40B4-BE49-F238E27FC236}">
                <a16:creationId xmlns:a16="http://schemas.microsoft.com/office/drawing/2014/main" id="{49287AAF-0955-89D6-5D7A-D0D94FFAD832}"/>
              </a:ext>
            </a:extLst>
          </p:cNvPr>
          <p:cNvSpPr txBox="1"/>
          <p:nvPr/>
        </p:nvSpPr>
        <p:spPr>
          <a:xfrm>
            <a:off x="2506414" y="7305419"/>
            <a:ext cx="11725407" cy="1154162"/>
          </a:xfrm>
          <a:prstGeom prst="rect">
            <a:avLst/>
          </a:prstGeom>
        </p:spPr>
        <p:txBody>
          <a:bodyPr wrap="square" lIns="0" tIns="0" rIns="0" bIns="0" rtlCol="0" anchor="t">
            <a:spAutoFit/>
          </a:bodyPr>
          <a:lstStyle/>
          <a:p>
            <a:pPr algn="l">
              <a:lnSpc>
                <a:spcPts val="4480"/>
              </a:lnSpc>
              <a:spcBef>
                <a:spcPct val="0"/>
              </a:spcBef>
            </a:pPr>
            <a:r>
              <a:rPr lang="en-US" sz="4000" spc="320" dirty="0">
                <a:solidFill>
                  <a:srgbClr val="000000"/>
                </a:solidFill>
                <a:latin typeface="Aptos Display" panose="020B0004020202020204" pitchFamily="34" charset="0"/>
                <a:ea typeface="Arial Bold"/>
                <a:cs typeface="Arial"/>
                <a:sym typeface="Arial"/>
              </a:rPr>
              <a:t>What happens to our ‘defence system’ when we get a vaccination?</a:t>
            </a:r>
            <a:endParaRPr lang="en-US" sz="4000" spc="320" dirty="0">
              <a:solidFill>
                <a:srgbClr val="000000"/>
              </a:solidFill>
              <a:latin typeface="Aptos Display" panose="020B0004020202020204" pitchFamily="34" charset="0"/>
              <a:ea typeface="Arial Bold"/>
              <a:cs typeface="Arial Bold"/>
              <a:sym typeface="Arial Bold"/>
            </a:endParaRPr>
          </a:p>
        </p:txBody>
      </p:sp>
      <p:sp>
        <p:nvSpPr>
          <p:cNvPr id="47" name="Freeform 21">
            <a:extLst>
              <a:ext uri="{FF2B5EF4-FFF2-40B4-BE49-F238E27FC236}">
                <a16:creationId xmlns:a16="http://schemas.microsoft.com/office/drawing/2014/main" id="{2A68E14D-778A-5214-F217-6369DFE5973B}"/>
              </a:ext>
            </a:extLst>
          </p:cNvPr>
          <p:cNvSpPr/>
          <p:nvPr/>
        </p:nvSpPr>
        <p:spPr>
          <a:xfrm>
            <a:off x="15316200" y="7200899"/>
            <a:ext cx="1943792" cy="2291121"/>
          </a:xfrm>
          <a:custGeom>
            <a:avLst/>
            <a:gdLst/>
            <a:ahLst/>
            <a:cxnLst/>
            <a:rect l="l" t="t" r="r" b="b"/>
            <a:pathLst>
              <a:path w="3536658" h="4148572">
                <a:moveTo>
                  <a:pt x="0" y="0"/>
                </a:moveTo>
                <a:lnTo>
                  <a:pt x="3536657" y="0"/>
                </a:lnTo>
                <a:lnTo>
                  <a:pt x="3536657" y="4148572"/>
                </a:lnTo>
                <a:lnTo>
                  <a:pt x="0" y="414857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48" name="TextBox 42">
            <a:extLst>
              <a:ext uri="{FF2B5EF4-FFF2-40B4-BE49-F238E27FC236}">
                <a16:creationId xmlns:a16="http://schemas.microsoft.com/office/drawing/2014/main" id="{A2DF05A8-7068-A8A3-D251-ABEBB82B4808}"/>
              </a:ext>
            </a:extLst>
          </p:cNvPr>
          <p:cNvSpPr txBox="1"/>
          <p:nvPr/>
        </p:nvSpPr>
        <p:spPr>
          <a:xfrm>
            <a:off x="2686828" y="8459581"/>
            <a:ext cx="13551971" cy="1127103"/>
          </a:xfrm>
          <a:prstGeom prst="rect">
            <a:avLst/>
          </a:prstGeom>
        </p:spPr>
        <p:txBody>
          <a:bodyPr wrap="square" lIns="0" tIns="0" rIns="0" bIns="0" rtlCol="0" anchor="t">
            <a:spAutoFit/>
          </a:bodyPr>
          <a:lstStyle/>
          <a:p>
            <a:pPr algn="l">
              <a:lnSpc>
                <a:spcPts val="4479"/>
              </a:lnSpc>
              <a:spcBef>
                <a:spcPct val="0"/>
              </a:spcBef>
            </a:pPr>
            <a:r>
              <a:rPr lang="en-US" sz="3300" spc="319" dirty="0">
                <a:solidFill>
                  <a:srgbClr val="000000"/>
                </a:solidFill>
                <a:highlight>
                  <a:srgbClr val="00FF00"/>
                </a:highlight>
                <a:latin typeface="Aptos Display" panose="020B0004020202020204" pitchFamily="34" charset="0"/>
                <a:ea typeface="Arial"/>
                <a:cs typeface="Arial" panose="020B0604020202020204" pitchFamily="34" charset="0"/>
                <a:sym typeface="Arial"/>
              </a:rPr>
              <a:t>you are giving your body the know-how to defend you if you ever catch the disease in the future</a:t>
            </a:r>
          </a:p>
        </p:txBody>
      </p:sp>
      <p:sp>
        <p:nvSpPr>
          <p:cNvPr id="49" name="TextBox 42">
            <a:extLst>
              <a:ext uri="{FF2B5EF4-FFF2-40B4-BE49-F238E27FC236}">
                <a16:creationId xmlns:a16="http://schemas.microsoft.com/office/drawing/2014/main" id="{E3E60497-EC58-5E8C-882E-94C9CE9A909D}"/>
              </a:ext>
            </a:extLst>
          </p:cNvPr>
          <p:cNvSpPr txBox="1"/>
          <p:nvPr/>
        </p:nvSpPr>
        <p:spPr>
          <a:xfrm>
            <a:off x="2686828" y="2733074"/>
            <a:ext cx="3563395" cy="557140"/>
          </a:xfrm>
          <a:prstGeom prst="rect">
            <a:avLst/>
          </a:prstGeom>
        </p:spPr>
        <p:txBody>
          <a:bodyPr wrap="square" lIns="0" tIns="0" rIns="0" bIns="0" rtlCol="0" anchor="t">
            <a:spAutoFit/>
          </a:bodyPr>
          <a:lstStyle/>
          <a:p>
            <a:pPr algn="l">
              <a:lnSpc>
                <a:spcPts val="4479"/>
              </a:lnSpc>
              <a:spcBef>
                <a:spcPct val="0"/>
              </a:spcBef>
            </a:pPr>
            <a:r>
              <a:rPr lang="en-US" sz="3300" spc="319" dirty="0">
                <a:solidFill>
                  <a:srgbClr val="000000"/>
                </a:solidFill>
                <a:highlight>
                  <a:srgbClr val="00FF00"/>
                </a:highlight>
                <a:latin typeface="Aptos Display" panose="020B0004020202020204" pitchFamily="34" charset="0"/>
                <a:ea typeface="Arial"/>
                <a:cs typeface="Arial" panose="020B0604020202020204" pitchFamily="34" charset="0"/>
                <a:sym typeface="Arial"/>
              </a:rPr>
              <a:t>immune system</a:t>
            </a:r>
          </a:p>
        </p:txBody>
      </p:sp>
      <p:sp>
        <p:nvSpPr>
          <p:cNvPr id="50" name="TextBox 42">
            <a:extLst>
              <a:ext uri="{FF2B5EF4-FFF2-40B4-BE49-F238E27FC236}">
                <a16:creationId xmlns:a16="http://schemas.microsoft.com/office/drawing/2014/main" id="{DF692E35-0F92-14C3-C691-E460073FCC7F}"/>
              </a:ext>
            </a:extLst>
          </p:cNvPr>
          <p:cNvSpPr txBox="1"/>
          <p:nvPr/>
        </p:nvSpPr>
        <p:spPr>
          <a:xfrm>
            <a:off x="2686828" y="4323996"/>
            <a:ext cx="11725407" cy="550022"/>
          </a:xfrm>
          <a:prstGeom prst="rect">
            <a:avLst/>
          </a:prstGeom>
        </p:spPr>
        <p:txBody>
          <a:bodyPr wrap="square" lIns="0" tIns="0" rIns="0" bIns="0" rtlCol="0" anchor="t">
            <a:spAutoFit/>
          </a:bodyPr>
          <a:lstStyle/>
          <a:p>
            <a:pPr algn="l">
              <a:lnSpc>
                <a:spcPts val="4479"/>
              </a:lnSpc>
              <a:spcBef>
                <a:spcPct val="0"/>
              </a:spcBef>
            </a:pPr>
            <a:r>
              <a:rPr lang="en-US" sz="3300" spc="319" dirty="0">
                <a:solidFill>
                  <a:srgbClr val="000000"/>
                </a:solidFill>
                <a:highlight>
                  <a:srgbClr val="00FF00"/>
                </a:highlight>
                <a:latin typeface="Aptos Display" panose="020B0004020202020204" pitchFamily="34" charset="0"/>
                <a:ea typeface="Arial"/>
                <a:cs typeface="Arial" panose="020B0604020202020204" pitchFamily="34" charset="0"/>
                <a:sym typeface="Arial"/>
              </a:rPr>
              <a:t>makes cells that attack and defend against diseases </a:t>
            </a:r>
          </a:p>
        </p:txBody>
      </p:sp>
      <p:sp>
        <p:nvSpPr>
          <p:cNvPr id="51" name="TextBox 42">
            <a:extLst>
              <a:ext uri="{FF2B5EF4-FFF2-40B4-BE49-F238E27FC236}">
                <a16:creationId xmlns:a16="http://schemas.microsoft.com/office/drawing/2014/main" id="{DAA2AF29-52ED-0FE5-BF75-7D0D8B7C74EC}"/>
              </a:ext>
            </a:extLst>
          </p:cNvPr>
          <p:cNvSpPr txBox="1"/>
          <p:nvPr/>
        </p:nvSpPr>
        <p:spPr>
          <a:xfrm>
            <a:off x="2686828" y="6060755"/>
            <a:ext cx="14283723" cy="1127103"/>
          </a:xfrm>
          <a:prstGeom prst="rect">
            <a:avLst/>
          </a:prstGeom>
        </p:spPr>
        <p:txBody>
          <a:bodyPr wrap="square" lIns="0" tIns="0" rIns="0" bIns="0" rtlCol="0" anchor="t">
            <a:spAutoFit/>
          </a:bodyPr>
          <a:lstStyle/>
          <a:p>
            <a:pPr algn="l">
              <a:lnSpc>
                <a:spcPts val="4479"/>
              </a:lnSpc>
              <a:spcBef>
                <a:spcPct val="0"/>
              </a:spcBef>
            </a:pPr>
            <a:r>
              <a:rPr lang="en-US" sz="3300" spc="319" dirty="0">
                <a:solidFill>
                  <a:srgbClr val="000000"/>
                </a:solidFill>
                <a:highlight>
                  <a:srgbClr val="00FF00"/>
                </a:highlight>
                <a:latin typeface="Aptos Display" panose="020B0004020202020204" pitchFamily="34" charset="0"/>
                <a:ea typeface="Arial"/>
                <a:cs typeface="Arial" panose="020B0604020202020204" pitchFamily="34" charset="0"/>
                <a:sym typeface="Arial"/>
              </a:rPr>
              <a:t>because sometimes our bodies need help to defend against more serious and rare diseases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500" fill="hold"/>
                                        <p:tgtEl>
                                          <p:spTgt spid="50"/>
                                        </p:tgtEl>
                                        <p:attrNameLst>
                                          <p:attrName>ppt_x</p:attrName>
                                        </p:attrNameLst>
                                      </p:cBhvr>
                                      <p:tavLst>
                                        <p:tav tm="0">
                                          <p:val>
                                            <p:strVal val="#ppt_x"/>
                                          </p:val>
                                        </p:tav>
                                        <p:tav tm="100000">
                                          <p:val>
                                            <p:strVal val="#ppt_x"/>
                                          </p:val>
                                        </p:tav>
                                      </p:tavLst>
                                    </p:anim>
                                    <p:anim calcmode="lin" valueType="num">
                                      <p:cBhvr additive="base">
                                        <p:cTn id="1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additive="base">
                                        <p:cTn id="25" dur="500" fill="hold"/>
                                        <p:tgtEl>
                                          <p:spTgt spid="48"/>
                                        </p:tgtEl>
                                        <p:attrNameLst>
                                          <p:attrName>ppt_x</p:attrName>
                                        </p:attrNameLst>
                                      </p:cBhvr>
                                      <p:tavLst>
                                        <p:tav tm="0">
                                          <p:val>
                                            <p:strVal val="#ppt_x"/>
                                          </p:val>
                                        </p:tav>
                                        <p:tav tm="100000">
                                          <p:val>
                                            <p:strVal val="#ppt_x"/>
                                          </p:val>
                                        </p:tav>
                                      </p:tavLst>
                                    </p:anim>
                                    <p:anim calcmode="lin" valueType="num">
                                      <p:cBhvr additive="base">
                                        <p:cTn id="26"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9"/>
          <p:cNvSpPr txBox="1"/>
          <p:nvPr/>
        </p:nvSpPr>
        <p:spPr>
          <a:xfrm>
            <a:off x="1447800" y="784333"/>
            <a:ext cx="11811000" cy="850810"/>
          </a:xfrm>
          <a:prstGeom prst="rect">
            <a:avLst/>
          </a:prstGeom>
        </p:spPr>
        <p:txBody>
          <a:bodyPr wrap="square" lIns="0" tIns="0" rIns="0" bIns="0" rtlCol="0" anchor="t">
            <a:spAutoFit/>
          </a:bodyPr>
          <a:lstStyle/>
          <a:p>
            <a:pPr algn="l">
              <a:lnSpc>
                <a:spcPts val="7000"/>
              </a:lnSpc>
            </a:pPr>
            <a:r>
              <a:rPr lang="en-US" sz="5000" dirty="0">
                <a:solidFill>
                  <a:srgbClr val="000000"/>
                </a:solidFill>
                <a:latin typeface="Aptos Black" panose="020B0004020202020204" pitchFamily="34" charset="0"/>
                <a:ea typeface="Code Pro"/>
                <a:cs typeface="Arial Bold" panose="020B0704020202020204" pitchFamily="34" charset="0"/>
                <a:sym typeface="Code Pro"/>
              </a:rPr>
              <a:t>Is this a trusted source of information?</a:t>
            </a:r>
          </a:p>
        </p:txBody>
      </p:sp>
      <p:pic>
        <p:nvPicPr>
          <p:cNvPr id="2" name="Online Media 1" title="Immunisations: What are they?">
            <a:hlinkClick r:id="" action="ppaction://media"/>
            <a:extLst>
              <a:ext uri="{FF2B5EF4-FFF2-40B4-BE49-F238E27FC236}">
                <a16:creationId xmlns:a16="http://schemas.microsoft.com/office/drawing/2014/main" id="{DF275A86-1333-1DC8-4D9B-2164C447AA23}"/>
              </a:ext>
            </a:extLst>
          </p:cNvPr>
          <p:cNvPicPr>
            <a:picLocks noRot="1" noChangeAspect="1"/>
          </p:cNvPicPr>
          <p:nvPr>
            <a:videoFile r:link="rId1"/>
          </p:nvPr>
        </p:nvPicPr>
        <p:blipFill>
          <a:blip r:embed="rId4"/>
          <a:stretch>
            <a:fillRect/>
          </a:stretch>
        </p:blipFill>
        <p:spPr>
          <a:xfrm>
            <a:off x="2965450" y="2095500"/>
            <a:ext cx="12357100" cy="6981762"/>
          </a:xfrm>
          <a:prstGeom prst="rect">
            <a:avLst/>
          </a:prstGeom>
        </p:spPr>
      </p:pic>
    </p:spTree>
    <p:extLst>
      <p:ext uri="{BB962C8B-B14F-4D97-AF65-F5344CB8AC3E}">
        <p14:creationId xmlns:p14="http://schemas.microsoft.com/office/powerpoint/2010/main" val="426403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1"/>
          <p:cNvGrpSpPr/>
          <p:nvPr/>
        </p:nvGrpSpPr>
        <p:grpSpPr>
          <a:xfrm>
            <a:off x="9753600" y="3854959"/>
            <a:ext cx="6806436" cy="2569778"/>
            <a:chOff x="0" y="0"/>
            <a:chExt cx="9075249" cy="3426371"/>
          </a:xfrm>
        </p:grpSpPr>
        <p:grpSp>
          <p:nvGrpSpPr>
            <p:cNvPr id="22" name="Group 22"/>
            <p:cNvGrpSpPr/>
            <p:nvPr/>
          </p:nvGrpSpPr>
          <p:grpSpPr>
            <a:xfrm>
              <a:off x="0" y="0"/>
              <a:ext cx="9075249" cy="3426371"/>
              <a:chOff x="0" y="0"/>
              <a:chExt cx="1337486" cy="504970"/>
            </a:xfrm>
          </p:grpSpPr>
          <p:sp>
            <p:nvSpPr>
              <p:cNvPr id="23" name="Freeform 23"/>
              <p:cNvSpPr/>
              <p:nvPr/>
            </p:nvSpPr>
            <p:spPr>
              <a:xfrm>
                <a:off x="0" y="0"/>
                <a:ext cx="1337486" cy="504970"/>
              </a:xfrm>
              <a:custGeom>
                <a:avLst/>
                <a:gdLst/>
                <a:ahLst/>
                <a:cxnLst/>
                <a:rect l="l" t="t" r="r" b="b"/>
                <a:pathLst>
                  <a:path w="1337486" h="504970">
                    <a:moveTo>
                      <a:pt x="82827" y="0"/>
                    </a:moveTo>
                    <a:lnTo>
                      <a:pt x="1254659" y="0"/>
                    </a:lnTo>
                    <a:cubicBezTo>
                      <a:pt x="1276627" y="0"/>
                      <a:pt x="1297694" y="8726"/>
                      <a:pt x="1313227" y="24259"/>
                    </a:cubicBezTo>
                    <a:cubicBezTo>
                      <a:pt x="1328760" y="39793"/>
                      <a:pt x="1337486" y="60860"/>
                      <a:pt x="1337486" y="82827"/>
                    </a:cubicBezTo>
                    <a:lnTo>
                      <a:pt x="1337486" y="422143"/>
                    </a:lnTo>
                    <a:cubicBezTo>
                      <a:pt x="1337486" y="467887"/>
                      <a:pt x="1300403" y="504970"/>
                      <a:pt x="1254659" y="504970"/>
                    </a:cubicBezTo>
                    <a:lnTo>
                      <a:pt x="82827" y="504970"/>
                    </a:lnTo>
                    <a:cubicBezTo>
                      <a:pt x="60860" y="504970"/>
                      <a:pt x="39793" y="496243"/>
                      <a:pt x="24259" y="480710"/>
                    </a:cubicBezTo>
                    <a:cubicBezTo>
                      <a:pt x="8726" y="465177"/>
                      <a:pt x="0" y="444110"/>
                      <a:pt x="0" y="422143"/>
                    </a:cubicBezTo>
                    <a:lnTo>
                      <a:pt x="0" y="82827"/>
                    </a:lnTo>
                    <a:cubicBezTo>
                      <a:pt x="0" y="60860"/>
                      <a:pt x="8726" y="39793"/>
                      <a:pt x="24259" y="24259"/>
                    </a:cubicBezTo>
                    <a:cubicBezTo>
                      <a:pt x="39793" y="8726"/>
                      <a:pt x="60860" y="0"/>
                      <a:pt x="82827" y="0"/>
                    </a:cubicBezTo>
                    <a:close/>
                  </a:path>
                </a:pathLst>
              </a:custGeom>
              <a:solidFill>
                <a:schemeClr val="accent4">
                  <a:lumMod val="60000"/>
                  <a:lumOff val="40000"/>
                </a:schemeClr>
              </a:solidFill>
              <a:ln>
                <a:noFill/>
              </a:ln>
            </p:spPr>
            <p:txBody>
              <a:bodyPr/>
              <a:lstStyle/>
              <a:p>
                <a:endParaRPr lang="en-GB"/>
              </a:p>
            </p:txBody>
          </p:sp>
          <p:sp>
            <p:nvSpPr>
              <p:cNvPr id="24" name="TextBox 24"/>
              <p:cNvSpPr txBox="1"/>
              <p:nvPr/>
            </p:nvSpPr>
            <p:spPr>
              <a:xfrm>
                <a:off x="0" y="-28575"/>
                <a:ext cx="1337486" cy="533545"/>
              </a:xfrm>
              <a:prstGeom prst="rect">
                <a:avLst/>
              </a:prstGeom>
              <a:ln>
                <a:noFill/>
              </a:ln>
            </p:spPr>
            <p:txBody>
              <a:bodyPr lIns="50800" tIns="50800" rIns="50800" bIns="50800" rtlCol="0" anchor="ctr"/>
              <a:lstStyle/>
              <a:p>
                <a:pPr algn="ctr">
                  <a:lnSpc>
                    <a:spcPts val="1959"/>
                  </a:lnSpc>
                </a:pPr>
                <a:endParaRPr/>
              </a:p>
            </p:txBody>
          </p:sp>
        </p:grpSp>
        <p:sp>
          <p:nvSpPr>
            <p:cNvPr id="25" name="TextBox 25"/>
            <p:cNvSpPr txBox="1"/>
            <p:nvPr/>
          </p:nvSpPr>
          <p:spPr>
            <a:xfrm>
              <a:off x="657377" y="608204"/>
              <a:ext cx="7760496" cy="1998154"/>
            </a:xfrm>
            <a:prstGeom prst="rect">
              <a:avLst/>
            </a:prstGeom>
            <a:ln>
              <a:noFill/>
            </a:ln>
          </p:spPr>
          <p:txBody>
            <a:bodyPr lIns="0" tIns="0" rIns="0" bIns="0" rtlCol="0" anchor="t">
              <a:spAutoFit/>
            </a:bodyPr>
            <a:lstStyle/>
            <a:p>
              <a:pPr algn="ctr">
                <a:lnSpc>
                  <a:spcPts val="5996"/>
                </a:lnSpc>
                <a:spcBef>
                  <a:spcPct val="0"/>
                </a:spcBef>
              </a:pPr>
              <a:r>
                <a:rPr lang="en-US" sz="4300" spc="428" dirty="0">
                  <a:solidFill>
                    <a:srgbClr val="000000"/>
                  </a:solidFill>
                  <a:latin typeface="Aptos Display" panose="020B0004020202020204" pitchFamily="34" charset="0"/>
                  <a:ea typeface="Arial"/>
                  <a:cs typeface="Arial" panose="020B0604020202020204" pitchFamily="34" charset="0"/>
                  <a:sym typeface="Arial"/>
                </a:rPr>
                <a:t>Vaccines protect </a:t>
              </a:r>
              <a:r>
                <a:rPr lang="en-US" sz="4300" b="1" spc="428" dirty="0">
                  <a:solidFill>
                    <a:srgbClr val="000000"/>
                  </a:solidFill>
                  <a:latin typeface="Aptos Display" panose="020B0004020202020204" pitchFamily="34" charset="0"/>
                  <a:ea typeface="Arial Bold"/>
                  <a:cs typeface="Arial" panose="020B0604020202020204" pitchFamily="34" charset="0"/>
                  <a:sym typeface="Arial Bold"/>
                </a:rPr>
                <a:t>you </a:t>
              </a:r>
              <a:r>
                <a:rPr lang="en-US" sz="4300" spc="428" dirty="0">
                  <a:solidFill>
                    <a:srgbClr val="000000"/>
                  </a:solidFill>
                  <a:latin typeface="Aptos Display" panose="020B0004020202020204" pitchFamily="34" charset="0"/>
                  <a:ea typeface="Arial"/>
                  <a:cs typeface="Arial" panose="020B0604020202020204" pitchFamily="34" charset="0"/>
                  <a:sym typeface="Arial"/>
                </a:rPr>
                <a:t>from diseases!</a:t>
              </a:r>
            </a:p>
          </p:txBody>
        </p:sp>
      </p:grpSp>
      <p:sp>
        <p:nvSpPr>
          <p:cNvPr id="26" name="TextBox 26"/>
          <p:cNvSpPr txBox="1"/>
          <p:nvPr/>
        </p:nvSpPr>
        <p:spPr>
          <a:xfrm>
            <a:off x="1344956" y="888479"/>
            <a:ext cx="10201246" cy="850810"/>
          </a:xfrm>
          <a:prstGeom prst="rect">
            <a:avLst/>
          </a:prstGeom>
        </p:spPr>
        <p:txBody>
          <a:bodyPr lIns="0" tIns="0" rIns="0" bIns="0" rtlCol="0" anchor="t">
            <a:spAutoFit/>
          </a:bodyPr>
          <a:lstStyle/>
          <a:p>
            <a:pPr algn="l">
              <a:lnSpc>
                <a:spcPts val="7000"/>
              </a:lnSpc>
            </a:pPr>
            <a:r>
              <a:rPr lang="en-US" sz="5000" dirty="0">
                <a:solidFill>
                  <a:srgbClr val="000000"/>
                </a:solidFill>
                <a:latin typeface="Aptos Black" panose="020B0004020202020204" pitchFamily="34" charset="0"/>
                <a:ea typeface="Code Pro"/>
                <a:cs typeface="Arial Bold" panose="020B0704020202020204" pitchFamily="34" charset="0"/>
                <a:sym typeface="Code Pro"/>
              </a:rPr>
              <a:t>Reasons to get vaccinated...</a:t>
            </a:r>
          </a:p>
        </p:txBody>
      </p:sp>
      <p:grpSp>
        <p:nvGrpSpPr>
          <p:cNvPr id="2" name="Group 19">
            <a:extLst>
              <a:ext uri="{FF2B5EF4-FFF2-40B4-BE49-F238E27FC236}">
                <a16:creationId xmlns:a16="http://schemas.microsoft.com/office/drawing/2014/main" id="{4EC10B49-91C9-02F3-51FA-A0CEC2EAFC8B}"/>
              </a:ext>
            </a:extLst>
          </p:cNvPr>
          <p:cNvGrpSpPr/>
          <p:nvPr/>
        </p:nvGrpSpPr>
        <p:grpSpPr>
          <a:xfrm rot="-471451">
            <a:off x="2367459" y="2278845"/>
            <a:ext cx="5324972" cy="6016486"/>
            <a:chOff x="0" y="0"/>
            <a:chExt cx="4174650" cy="4716780"/>
          </a:xfrm>
          <a:effectLst>
            <a:glow rad="228600">
              <a:schemeClr val="accent1">
                <a:satMod val="175000"/>
                <a:alpha val="40000"/>
              </a:schemeClr>
            </a:glow>
          </a:effectLst>
        </p:grpSpPr>
        <p:sp>
          <p:nvSpPr>
            <p:cNvPr id="3" name="Freeform 20">
              <a:extLst>
                <a:ext uri="{FF2B5EF4-FFF2-40B4-BE49-F238E27FC236}">
                  <a16:creationId xmlns:a16="http://schemas.microsoft.com/office/drawing/2014/main" id="{2759392E-9844-0160-A041-E9F6A21692A9}"/>
                </a:ext>
              </a:extLst>
            </p:cNvPr>
            <p:cNvSpPr/>
            <p:nvPr/>
          </p:nvSpPr>
          <p:spPr>
            <a:xfrm>
              <a:off x="0" y="-7620"/>
              <a:ext cx="4179730" cy="4726940"/>
            </a:xfrm>
            <a:custGeom>
              <a:avLst/>
              <a:gdLst/>
              <a:ahLst/>
              <a:cxnLst/>
              <a:rect l="l" t="t" r="r" b="b"/>
              <a:pathLst>
                <a:path w="4179730" h="4726940">
                  <a:moveTo>
                    <a:pt x="2953658" y="4662170"/>
                  </a:moveTo>
                  <a:cubicBezTo>
                    <a:pt x="2929502" y="4669790"/>
                    <a:pt x="2910836" y="4679950"/>
                    <a:pt x="2892169" y="4682490"/>
                  </a:cubicBezTo>
                  <a:cubicBezTo>
                    <a:pt x="2786760" y="4692650"/>
                    <a:pt x="2682448" y="4702810"/>
                    <a:pt x="2577039" y="4711700"/>
                  </a:cubicBezTo>
                  <a:cubicBezTo>
                    <a:pt x="2523236" y="4715510"/>
                    <a:pt x="2469434" y="4719320"/>
                    <a:pt x="2415631" y="4720590"/>
                  </a:cubicBezTo>
                  <a:cubicBezTo>
                    <a:pt x="2357436" y="4723130"/>
                    <a:pt x="2299241" y="4726940"/>
                    <a:pt x="2242145" y="4724400"/>
                  </a:cubicBezTo>
                  <a:cubicBezTo>
                    <a:pt x="2187244" y="4723130"/>
                    <a:pt x="2132343" y="4719320"/>
                    <a:pt x="2079639" y="4707890"/>
                  </a:cubicBezTo>
                  <a:cubicBezTo>
                    <a:pt x="2011562" y="4693920"/>
                    <a:pt x="1942387" y="4693920"/>
                    <a:pt x="1875408" y="4681220"/>
                  </a:cubicBezTo>
                  <a:cubicBezTo>
                    <a:pt x="1700824" y="4648200"/>
                    <a:pt x="1522946" y="4657090"/>
                    <a:pt x="1347263" y="4643120"/>
                  </a:cubicBezTo>
                  <a:cubicBezTo>
                    <a:pt x="1248442" y="4635500"/>
                    <a:pt x="1149621" y="4617720"/>
                    <a:pt x="1050800" y="4602480"/>
                  </a:cubicBezTo>
                  <a:cubicBezTo>
                    <a:pt x="938802" y="4585970"/>
                    <a:pt x="826805" y="4566920"/>
                    <a:pt x="713709" y="4549140"/>
                  </a:cubicBezTo>
                  <a:cubicBezTo>
                    <a:pt x="631358" y="4536440"/>
                    <a:pt x="547909" y="4523740"/>
                    <a:pt x="465558" y="4511040"/>
                  </a:cubicBezTo>
                  <a:cubicBezTo>
                    <a:pt x="463362" y="4511040"/>
                    <a:pt x="461166" y="4509770"/>
                    <a:pt x="458970" y="4509770"/>
                  </a:cubicBezTo>
                  <a:cubicBezTo>
                    <a:pt x="389795" y="4475480"/>
                    <a:pt x="316228" y="4448810"/>
                    <a:pt x="252543" y="4404360"/>
                  </a:cubicBezTo>
                  <a:cubicBezTo>
                    <a:pt x="144938" y="4328160"/>
                    <a:pt x="98821" y="4206240"/>
                    <a:pt x="94429" y="4062730"/>
                  </a:cubicBezTo>
                  <a:cubicBezTo>
                    <a:pt x="93331" y="4013200"/>
                    <a:pt x="87841" y="3964940"/>
                    <a:pt x="87841" y="3915410"/>
                  </a:cubicBezTo>
                  <a:cubicBezTo>
                    <a:pt x="88939" y="3846830"/>
                    <a:pt x="93331" y="3779520"/>
                    <a:pt x="96625" y="3712210"/>
                  </a:cubicBezTo>
                  <a:cubicBezTo>
                    <a:pt x="105409" y="3511550"/>
                    <a:pt x="109801" y="3310890"/>
                    <a:pt x="96625" y="3110230"/>
                  </a:cubicBezTo>
                  <a:cubicBezTo>
                    <a:pt x="84547" y="2929890"/>
                    <a:pt x="73567" y="2750820"/>
                    <a:pt x="61489" y="2570480"/>
                  </a:cubicBezTo>
                  <a:cubicBezTo>
                    <a:pt x="53803" y="2454910"/>
                    <a:pt x="43921" y="2340610"/>
                    <a:pt x="37332" y="2225040"/>
                  </a:cubicBezTo>
                  <a:cubicBezTo>
                    <a:pt x="32940" y="2148840"/>
                    <a:pt x="34038" y="2071370"/>
                    <a:pt x="29646" y="1995170"/>
                  </a:cubicBezTo>
                  <a:cubicBezTo>
                    <a:pt x="27450" y="1951990"/>
                    <a:pt x="15372" y="1910080"/>
                    <a:pt x="14274" y="1866900"/>
                  </a:cubicBezTo>
                  <a:cubicBezTo>
                    <a:pt x="9882" y="1762760"/>
                    <a:pt x="8784" y="1657350"/>
                    <a:pt x="6588" y="1551940"/>
                  </a:cubicBezTo>
                  <a:cubicBezTo>
                    <a:pt x="5490" y="1511300"/>
                    <a:pt x="0" y="1470660"/>
                    <a:pt x="1098" y="1430020"/>
                  </a:cubicBezTo>
                  <a:cubicBezTo>
                    <a:pt x="2196" y="1366520"/>
                    <a:pt x="8784" y="1303020"/>
                    <a:pt x="9882" y="1239520"/>
                  </a:cubicBezTo>
                  <a:cubicBezTo>
                    <a:pt x="10980" y="1165860"/>
                    <a:pt x="4392" y="1092200"/>
                    <a:pt x="6588" y="1019810"/>
                  </a:cubicBezTo>
                  <a:cubicBezTo>
                    <a:pt x="6588" y="949960"/>
                    <a:pt x="14274" y="881380"/>
                    <a:pt x="21960" y="811530"/>
                  </a:cubicBezTo>
                  <a:cubicBezTo>
                    <a:pt x="24156" y="787400"/>
                    <a:pt x="39529" y="765810"/>
                    <a:pt x="43921" y="741680"/>
                  </a:cubicBezTo>
                  <a:cubicBezTo>
                    <a:pt x="62587" y="622300"/>
                    <a:pt x="82351" y="502920"/>
                    <a:pt x="130664" y="392430"/>
                  </a:cubicBezTo>
                  <a:cubicBezTo>
                    <a:pt x="141644" y="368300"/>
                    <a:pt x="159212" y="346710"/>
                    <a:pt x="175682" y="327660"/>
                  </a:cubicBezTo>
                  <a:cubicBezTo>
                    <a:pt x="181172" y="321310"/>
                    <a:pt x="194349" y="325120"/>
                    <a:pt x="197643" y="325120"/>
                  </a:cubicBezTo>
                  <a:cubicBezTo>
                    <a:pt x="205329" y="308610"/>
                    <a:pt x="209721" y="292100"/>
                    <a:pt x="218505" y="284480"/>
                  </a:cubicBezTo>
                  <a:cubicBezTo>
                    <a:pt x="265719" y="242570"/>
                    <a:pt x="315130" y="212090"/>
                    <a:pt x="376619" y="204470"/>
                  </a:cubicBezTo>
                  <a:cubicBezTo>
                    <a:pt x="422735" y="198120"/>
                    <a:pt x="467754" y="175260"/>
                    <a:pt x="513871" y="162560"/>
                  </a:cubicBezTo>
                  <a:cubicBezTo>
                    <a:pt x="569869" y="147320"/>
                    <a:pt x="625868" y="129540"/>
                    <a:pt x="684063" y="120650"/>
                  </a:cubicBezTo>
                  <a:cubicBezTo>
                    <a:pt x="736767" y="113030"/>
                    <a:pt x="787276" y="96520"/>
                    <a:pt x="841079" y="91440"/>
                  </a:cubicBezTo>
                  <a:cubicBezTo>
                    <a:pt x="895980" y="86360"/>
                    <a:pt x="950880" y="71120"/>
                    <a:pt x="1006879" y="66040"/>
                  </a:cubicBezTo>
                  <a:cubicBezTo>
                    <a:pt x="1158405" y="53340"/>
                    <a:pt x="1311029" y="44450"/>
                    <a:pt x="1462555" y="34290"/>
                  </a:cubicBezTo>
                  <a:cubicBezTo>
                    <a:pt x="1499887" y="31750"/>
                    <a:pt x="1537220" y="34290"/>
                    <a:pt x="1574552" y="35560"/>
                  </a:cubicBezTo>
                  <a:cubicBezTo>
                    <a:pt x="1593219" y="36830"/>
                    <a:pt x="1611885" y="41910"/>
                    <a:pt x="1631649" y="44450"/>
                  </a:cubicBezTo>
                  <a:cubicBezTo>
                    <a:pt x="1640433" y="45720"/>
                    <a:pt x="1649217" y="41910"/>
                    <a:pt x="1658001" y="41910"/>
                  </a:cubicBezTo>
                  <a:cubicBezTo>
                    <a:pt x="1684354" y="41910"/>
                    <a:pt x="1711804" y="41910"/>
                    <a:pt x="1738156" y="40640"/>
                  </a:cubicBezTo>
                  <a:cubicBezTo>
                    <a:pt x="1788665" y="38100"/>
                    <a:pt x="1840272" y="31750"/>
                    <a:pt x="1890780" y="31750"/>
                  </a:cubicBezTo>
                  <a:cubicBezTo>
                    <a:pt x="1940191" y="31750"/>
                    <a:pt x="1989602" y="35560"/>
                    <a:pt x="2039012" y="38100"/>
                  </a:cubicBezTo>
                  <a:lnTo>
                    <a:pt x="2078541" y="38100"/>
                  </a:lnTo>
                  <a:cubicBezTo>
                    <a:pt x="2138931" y="35560"/>
                    <a:pt x="2198224" y="35560"/>
                    <a:pt x="2258615" y="31750"/>
                  </a:cubicBezTo>
                  <a:cubicBezTo>
                    <a:pt x="2316810" y="27940"/>
                    <a:pt x="2373906" y="19050"/>
                    <a:pt x="2432101" y="15240"/>
                  </a:cubicBezTo>
                  <a:cubicBezTo>
                    <a:pt x="2459552" y="12700"/>
                    <a:pt x="2488100" y="12700"/>
                    <a:pt x="2515550" y="19050"/>
                  </a:cubicBezTo>
                  <a:cubicBezTo>
                    <a:pt x="2557275" y="27940"/>
                    <a:pt x="2596803" y="33020"/>
                    <a:pt x="2638528" y="19050"/>
                  </a:cubicBezTo>
                  <a:cubicBezTo>
                    <a:pt x="2653900" y="13970"/>
                    <a:pt x="2673664" y="22860"/>
                    <a:pt x="2691233" y="25400"/>
                  </a:cubicBezTo>
                  <a:cubicBezTo>
                    <a:pt x="2698919" y="26670"/>
                    <a:pt x="2707703" y="29210"/>
                    <a:pt x="2712095" y="25400"/>
                  </a:cubicBezTo>
                  <a:cubicBezTo>
                    <a:pt x="2741741" y="0"/>
                    <a:pt x="2769192" y="6350"/>
                    <a:pt x="2797740" y="27940"/>
                  </a:cubicBezTo>
                  <a:cubicBezTo>
                    <a:pt x="2801034" y="30480"/>
                    <a:pt x="2809818" y="24130"/>
                    <a:pt x="2816406" y="24130"/>
                  </a:cubicBezTo>
                  <a:cubicBezTo>
                    <a:pt x="2842758" y="24130"/>
                    <a:pt x="2869111" y="24130"/>
                    <a:pt x="2896561" y="25400"/>
                  </a:cubicBezTo>
                  <a:cubicBezTo>
                    <a:pt x="2916325" y="26670"/>
                    <a:pt x="2934992" y="34290"/>
                    <a:pt x="2954756" y="36830"/>
                  </a:cubicBezTo>
                  <a:cubicBezTo>
                    <a:pt x="2997578" y="43180"/>
                    <a:pt x="3041499" y="53340"/>
                    <a:pt x="3085420" y="53340"/>
                  </a:cubicBezTo>
                  <a:cubicBezTo>
                    <a:pt x="3167771" y="54610"/>
                    <a:pt x="3250122" y="58420"/>
                    <a:pt x="3331375" y="78740"/>
                  </a:cubicBezTo>
                  <a:cubicBezTo>
                    <a:pt x="3407138" y="97790"/>
                    <a:pt x="3485097" y="97790"/>
                    <a:pt x="3561958" y="113030"/>
                  </a:cubicBezTo>
                  <a:cubicBezTo>
                    <a:pt x="3608074" y="121920"/>
                    <a:pt x="3655289" y="138430"/>
                    <a:pt x="3694817" y="165100"/>
                  </a:cubicBezTo>
                  <a:cubicBezTo>
                    <a:pt x="3737640" y="193040"/>
                    <a:pt x="3770580" y="238760"/>
                    <a:pt x="3809011" y="276860"/>
                  </a:cubicBezTo>
                  <a:cubicBezTo>
                    <a:pt x="3823285" y="290830"/>
                    <a:pt x="3844148" y="300990"/>
                    <a:pt x="3854029" y="318770"/>
                  </a:cubicBezTo>
                  <a:cubicBezTo>
                    <a:pt x="3882578" y="367030"/>
                    <a:pt x="3907832" y="417830"/>
                    <a:pt x="3933087" y="468630"/>
                  </a:cubicBezTo>
                  <a:cubicBezTo>
                    <a:pt x="3951753" y="505460"/>
                    <a:pt x="3970419" y="543560"/>
                    <a:pt x="3984693" y="581660"/>
                  </a:cubicBezTo>
                  <a:cubicBezTo>
                    <a:pt x="4000065" y="626110"/>
                    <a:pt x="4012143" y="671830"/>
                    <a:pt x="4024222" y="718820"/>
                  </a:cubicBezTo>
                  <a:cubicBezTo>
                    <a:pt x="4042888" y="792480"/>
                    <a:pt x="4064848" y="866140"/>
                    <a:pt x="4076926" y="942340"/>
                  </a:cubicBezTo>
                  <a:cubicBezTo>
                    <a:pt x="4094495" y="1049020"/>
                    <a:pt x="4103279" y="1158240"/>
                    <a:pt x="4116455" y="1266190"/>
                  </a:cubicBezTo>
                  <a:cubicBezTo>
                    <a:pt x="4120847" y="1301750"/>
                    <a:pt x="4126337" y="1337310"/>
                    <a:pt x="4128533" y="1372870"/>
                  </a:cubicBezTo>
                  <a:cubicBezTo>
                    <a:pt x="4135121" y="1474470"/>
                    <a:pt x="4139513" y="1574800"/>
                    <a:pt x="4145003" y="1676400"/>
                  </a:cubicBezTo>
                  <a:cubicBezTo>
                    <a:pt x="4152690" y="1802130"/>
                    <a:pt x="4163669" y="1926590"/>
                    <a:pt x="4169160" y="2052320"/>
                  </a:cubicBezTo>
                  <a:cubicBezTo>
                    <a:pt x="4174650" y="2172970"/>
                    <a:pt x="4179730" y="2294890"/>
                    <a:pt x="4177190" y="2416810"/>
                  </a:cubicBezTo>
                  <a:cubicBezTo>
                    <a:pt x="4173552" y="2620010"/>
                    <a:pt x="4164767" y="2821940"/>
                    <a:pt x="4155984" y="3025140"/>
                  </a:cubicBezTo>
                  <a:cubicBezTo>
                    <a:pt x="4150493" y="3150870"/>
                    <a:pt x="4142807" y="3275330"/>
                    <a:pt x="4131827" y="3399790"/>
                  </a:cubicBezTo>
                  <a:cubicBezTo>
                    <a:pt x="4120847" y="3524250"/>
                    <a:pt x="4104377" y="3647440"/>
                    <a:pt x="4092299" y="3771900"/>
                  </a:cubicBezTo>
                  <a:cubicBezTo>
                    <a:pt x="4083514" y="3858260"/>
                    <a:pt x="4081319" y="3944620"/>
                    <a:pt x="4071436" y="4029710"/>
                  </a:cubicBezTo>
                  <a:cubicBezTo>
                    <a:pt x="4062652" y="4107180"/>
                    <a:pt x="4029712" y="4175760"/>
                    <a:pt x="3985791" y="4232910"/>
                  </a:cubicBezTo>
                  <a:cubicBezTo>
                    <a:pt x="3949557" y="4281170"/>
                    <a:pt x="3921008" y="4335780"/>
                    <a:pt x="3883676" y="4382770"/>
                  </a:cubicBezTo>
                  <a:cubicBezTo>
                    <a:pt x="3850735" y="4424680"/>
                    <a:pt x="3814501" y="4466590"/>
                    <a:pt x="3757404" y="4467860"/>
                  </a:cubicBezTo>
                  <a:cubicBezTo>
                    <a:pt x="3744228" y="4467860"/>
                    <a:pt x="3732150" y="4483100"/>
                    <a:pt x="3718974" y="4490720"/>
                  </a:cubicBezTo>
                  <a:cubicBezTo>
                    <a:pt x="3662975" y="4518660"/>
                    <a:pt x="3604780" y="4542790"/>
                    <a:pt x="3549879" y="4573270"/>
                  </a:cubicBezTo>
                  <a:cubicBezTo>
                    <a:pt x="3448862" y="4629150"/>
                    <a:pt x="3340159" y="4638040"/>
                    <a:pt x="3231455" y="4643120"/>
                  </a:cubicBezTo>
                  <a:cubicBezTo>
                    <a:pt x="3189731" y="4645660"/>
                    <a:pt x="3146908" y="4641850"/>
                    <a:pt x="3105184" y="4645660"/>
                  </a:cubicBezTo>
                  <a:cubicBezTo>
                    <a:pt x="3084322" y="4646930"/>
                    <a:pt x="3064558" y="4658360"/>
                    <a:pt x="3044793" y="4663440"/>
                  </a:cubicBezTo>
                  <a:cubicBezTo>
                    <a:pt x="3036009" y="4665980"/>
                    <a:pt x="3027225" y="4664710"/>
                    <a:pt x="3017343" y="4665980"/>
                  </a:cubicBezTo>
                  <a:cubicBezTo>
                    <a:pt x="3004167" y="4667250"/>
                    <a:pt x="2990990" y="4671060"/>
                    <a:pt x="2977814" y="4669790"/>
                  </a:cubicBezTo>
                  <a:cubicBezTo>
                    <a:pt x="2964638" y="4667250"/>
                    <a:pt x="2955854" y="4662170"/>
                    <a:pt x="2953658" y="4662170"/>
                  </a:cubicBezTo>
                  <a:close/>
                </a:path>
              </a:pathLst>
            </a:custGeom>
            <a:blipFill>
              <a:blip r:embed="rId3"/>
              <a:stretch>
                <a:fillRect l="-58107" t="-26" r="-58114" b="-27"/>
              </a:stretch>
            </a:blipFill>
          </p:spPr>
          <p:txBody>
            <a:bodyP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7683aca-9fd2-40bc-bbd4-78df16a6fbe7" xsi:nil="true"/>
    <lcf76f155ced4ddcb4097134ff3c332f xmlns="420080e2-c002-4801-9768-2c0aff92a32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B92BD7EC08ADE4D9BCBA557170D3ED4" ma:contentTypeVersion="16" ma:contentTypeDescription="Create a new document." ma:contentTypeScope="" ma:versionID="18888e3ceac9889801b4ee78fbfaf6ad">
  <xsd:schema xmlns:xsd="http://www.w3.org/2001/XMLSchema" xmlns:xs="http://www.w3.org/2001/XMLSchema" xmlns:p="http://schemas.microsoft.com/office/2006/metadata/properties" xmlns:ns2="420080e2-c002-4801-9768-2c0aff92a326" xmlns:ns3="87683aca-9fd2-40bc-bbd4-78df16a6fbe7" targetNamespace="http://schemas.microsoft.com/office/2006/metadata/properties" ma:root="true" ma:fieldsID="11c9cf0ada009ae9104dc32215091153" ns2:_="" ns3:_="">
    <xsd:import namespace="420080e2-c002-4801-9768-2c0aff92a326"/>
    <xsd:import namespace="87683aca-9fd2-40bc-bbd4-78df16a6fbe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0080e2-c002-4801-9768-2c0aff92a3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6c5055a-4abd-43df-9bfa-3aff5869a395"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7683aca-9fd2-40bc-bbd4-78df16a6fbe7"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f5934039-3cda-4486-aadf-bfb18b14de6d}" ma:internalName="TaxCatchAll" ma:showField="CatchAllData" ma:web="87683aca-9fd2-40bc-bbd4-78df16a6fbe7">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FBF973-CACD-40CE-BDF0-8C576C03851A}">
  <ds:schemaRefs>
    <ds:schemaRef ds:uri="http://schemas.microsoft.com/sharepoint/v3/contenttype/forms"/>
  </ds:schemaRefs>
</ds:datastoreItem>
</file>

<file path=customXml/itemProps2.xml><?xml version="1.0" encoding="utf-8"?>
<ds:datastoreItem xmlns:ds="http://schemas.openxmlformats.org/officeDocument/2006/customXml" ds:itemID="{C5B974AA-4341-49A4-BB25-507D991B9288}">
  <ds:schemaRefs>
    <ds:schemaRef ds:uri="http://schemas.microsoft.com/office/2006/metadata/properties"/>
    <ds:schemaRef ds:uri="http://schemas.microsoft.com/office/infopath/2007/PartnerControls"/>
    <ds:schemaRef ds:uri="87683aca-9fd2-40bc-bbd4-78df16a6fbe7"/>
    <ds:schemaRef ds:uri="420080e2-c002-4801-9768-2c0aff92a326"/>
  </ds:schemaRefs>
</ds:datastoreItem>
</file>

<file path=customXml/itemProps3.xml><?xml version="1.0" encoding="utf-8"?>
<ds:datastoreItem xmlns:ds="http://schemas.openxmlformats.org/officeDocument/2006/customXml" ds:itemID="{1A0E7AF5-7E61-4F6D-AAFE-8DC0AB219B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0080e2-c002-4801-9768-2c0aff92a326"/>
    <ds:schemaRef ds:uri="87683aca-9fd2-40bc-bbd4-78df16a6fb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bebe4929-396d-4c8e-98c5-17ee83a3c1b1}" enabled="0" method="" siteId="{bebe4929-396d-4c8e-98c5-17ee83a3c1b1}" removed="1"/>
</clbl:labelList>
</file>

<file path=docProps/app.xml><?xml version="1.0" encoding="utf-8"?>
<Properties xmlns="http://schemas.openxmlformats.org/officeDocument/2006/extended-properties" xmlns:vt="http://schemas.openxmlformats.org/officeDocument/2006/docPropsVTypes">
  <TotalTime>3081</TotalTime>
  <Words>4349</Words>
  <Application>Microsoft Office PowerPoint</Application>
  <PresentationFormat>Custom</PresentationFormat>
  <Paragraphs>468</Paragraphs>
  <Slides>38</Slides>
  <Notes>38</Notes>
  <HiddenSlides>5</HiddenSlides>
  <MMClips>2</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Outwood Bishopsgarth_Vaccine Education Sessions_Meningits_3in1_v.01</dc:title>
  <cp:lastModifiedBy>Frances Boyd-Hill</cp:lastModifiedBy>
  <cp:revision>51</cp:revision>
  <dcterms:created xsi:type="dcterms:W3CDTF">2006-08-16T00:00:00Z</dcterms:created>
  <dcterms:modified xsi:type="dcterms:W3CDTF">2025-07-31T10:45:18Z</dcterms:modified>
  <dc:identifier>DAGdG_PtJeI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0959cb5-d6fa-43bd-af65-dd08ea55ea38_Enabled">
    <vt:lpwstr>true</vt:lpwstr>
  </property>
  <property fmtid="{D5CDD505-2E9C-101B-9397-08002B2CF9AE}" pid="3" name="MSIP_Label_b0959cb5-d6fa-43bd-af65-dd08ea55ea38_SetDate">
    <vt:lpwstr>2025-01-24T13:37:32Z</vt:lpwstr>
  </property>
  <property fmtid="{D5CDD505-2E9C-101B-9397-08002B2CF9AE}" pid="4" name="MSIP_Label_b0959cb5-d6fa-43bd-af65-dd08ea55ea38_Method">
    <vt:lpwstr>Privileged</vt:lpwstr>
  </property>
  <property fmtid="{D5CDD505-2E9C-101B-9397-08002B2CF9AE}" pid="5" name="MSIP_Label_b0959cb5-d6fa-43bd-af65-dd08ea55ea38_Name">
    <vt:lpwstr>b0959cb5-d6fa-43bd-af65-dd08ea55ea38</vt:lpwstr>
  </property>
  <property fmtid="{D5CDD505-2E9C-101B-9397-08002B2CF9AE}" pid="6" name="MSIP_Label_b0959cb5-d6fa-43bd-af65-dd08ea55ea38_SiteId">
    <vt:lpwstr>c947251d-81c4-4c9b-995d-f3d3b7a048c7</vt:lpwstr>
  </property>
  <property fmtid="{D5CDD505-2E9C-101B-9397-08002B2CF9AE}" pid="7" name="MSIP_Label_b0959cb5-d6fa-43bd-af65-dd08ea55ea38_ActionId">
    <vt:lpwstr>58d5369b-a5ce-4be0-b057-5de6768a0522</vt:lpwstr>
  </property>
  <property fmtid="{D5CDD505-2E9C-101B-9397-08002B2CF9AE}" pid="8" name="MSIP_Label_b0959cb5-d6fa-43bd-af65-dd08ea55ea38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This document was classified as: OFFICIAL</vt:lpwstr>
  </property>
  <property fmtid="{D5CDD505-2E9C-101B-9397-08002B2CF9AE}" pid="11" name="ContentTypeId">
    <vt:lpwstr>0x010100CB92BD7EC08ADE4D9BCBA557170D3ED4</vt:lpwstr>
  </property>
  <property fmtid="{D5CDD505-2E9C-101B-9397-08002B2CF9AE}" pid="12" name="MediaServiceImageTags">
    <vt:lpwstr/>
  </property>
</Properties>
</file>