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E59DF_AB87C693.xml" ContentType="application/vnd.ms-powerpoint.comments+xml"/>
  <Override PartName="/ppt/notesSlides/notesSlide10.xml" ContentType="application/vnd.openxmlformats-officedocument.presentationml.notesSlide+xml"/>
  <Override PartName="/ppt/comments/modernComment_7FFE59E0_8C139633.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4"/>
    <p:sldMasterId id="2147483721" r:id="rId5"/>
    <p:sldMasterId id="2147483687" r:id="rId6"/>
    <p:sldMasterId id="2147483958" r:id="rId7"/>
  </p:sldMasterIdLst>
  <p:notesMasterIdLst>
    <p:notesMasterId r:id="rId39"/>
  </p:notesMasterIdLst>
  <p:sldIdLst>
    <p:sldId id="285" r:id="rId8"/>
    <p:sldId id="2147375573" r:id="rId9"/>
    <p:sldId id="2147375555" r:id="rId10"/>
    <p:sldId id="2147375556" r:id="rId11"/>
    <p:sldId id="2147375557" r:id="rId12"/>
    <p:sldId id="2147375585" r:id="rId13"/>
    <p:sldId id="2147375558" r:id="rId14"/>
    <p:sldId id="2147375559" r:id="rId15"/>
    <p:sldId id="2147375566" r:id="rId16"/>
    <p:sldId id="2147375560" r:id="rId17"/>
    <p:sldId id="2147375567" r:id="rId18"/>
    <p:sldId id="2147375574" r:id="rId19"/>
    <p:sldId id="2147375580" r:id="rId20"/>
    <p:sldId id="2147375581" r:id="rId21"/>
    <p:sldId id="2147375576" r:id="rId22"/>
    <p:sldId id="2147375561" r:id="rId23"/>
    <p:sldId id="2147375588" r:id="rId24"/>
    <p:sldId id="2147375587" r:id="rId25"/>
    <p:sldId id="2147375589" r:id="rId26"/>
    <p:sldId id="2147375572" r:id="rId27"/>
    <p:sldId id="2147375554" r:id="rId28"/>
    <p:sldId id="2147375562" r:id="rId29"/>
    <p:sldId id="2147375563" r:id="rId30"/>
    <p:sldId id="2147375565" r:id="rId31"/>
    <p:sldId id="354" r:id="rId32"/>
    <p:sldId id="2147375577" r:id="rId33"/>
    <p:sldId id="2147375583" r:id="rId34"/>
    <p:sldId id="2147375584" r:id="rId35"/>
    <p:sldId id="2147375586" r:id="rId36"/>
    <p:sldId id="2147375570" r:id="rId37"/>
    <p:sldId id="2147375569"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58B915-4D11-7C37-6885-C52C72DE1215}" name="Kizito, Ricia" initials="KR" userId="S::ricia.kizito@dhsc.gov.uk::11458d8c-d318-4aa2-b122-3bbda0139ff2" providerId="AD"/>
  <p188:author id="{F1D19B45-08FD-7095-C676-2A0556694EB9}" name="Morrey, Erin" initials="ME" userId="S::erin.morrey@dhsc.gov.uk::44a167f7-6a70-4d49-a772-12fe88de92fa" providerId="AD"/>
  <p188:author id="{FA9C9066-05B2-203E-AC1A-41E6E8866086}" name="Katrina MacKay" initials="KM" userId="S::katrina.mackay@blackbaud.me::0670298b-56f1-463c-8ea8-46d6ec08d2b8" providerId="AD"/>
  <p188:author id="{9316A6A6-30A9-E821-587C-0B2460ECEF5D}" name="Pinder, Karen" initials="PK" userId="S::karen.pinder@dhsc.gov.uk::1491377d-457e-41db-8f2e-abc976efafe7" providerId="AD"/>
  <p188:author id="{F758DEC8-1462-1197-1877-5F76546E531A}" name="Murrell, Karen" initials="MK" userId="S::karen.murrell@dhsc.gov.uk::9362d6d7-8e18-4b7c-a08e-6bf0139fff2d" providerId="AD"/>
  <p188:author id="{BC921AF8-B03B-C1D2-E94D-9016F743CA5A}" name="Ruth Elborn" initials="RE" userId="S::ruth.elborn_gmail.com#ext#@blackbaud.onmicrosoft.com::5e2f0bd9-2abd-41f8-ab50-f068c4ee1c4c" providerId="AD"/>
  <p188:author id="{50BBCCFB-7C37-B942-E039-14B72A49F6A7}" name="Nutt, Steve" initials="NS" userId="S::Steve.Nutt@dhsc.gov.uk::1a9d8566-9046-4b84-981d-1bd6b08ca4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EAA1B-F896-48A3-8B74-B6D701F5628F}" v="17" dt="2023-09-06T09:54:22.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viewProps" Target="viewProps.xml"/></Relationships>
</file>

<file path=ppt/comments/modernComment_7FFE59DF_AB87C693.xml><?xml version="1.0" encoding="utf-8"?>
<p188:cmLst xmlns:a="http://schemas.openxmlformats.org/drawingml/2006/main" xmlns:r="http://schemas.openxmlformats.org/officeDocument/2006/relationships" xmlns:p188="http://schemas.microsoft.com/office/powerpoint/2018/8/main">
  <p188:cm id="{A93824F1-B6EE-4E4C-A5E5-7880CDA5EB8F}" authorId="{FA9C9066-05B2-203E-AC1A-41E6E8866086}" status="resolved" created="2023-01-12T14:57:08.130" complete="100000">
    <ac:deMkLst xmlns:ac="http://schemas.microsoft.com/office/drawing/2013/main/command">
      <pc:docMk xmlns:pc="http://schemas.microsoft.com/office/powerpoint/2013/main/command"/>
      <pc:sldMk xmlns:pc="http://schemas.microsoft.com/office/powerpoint/2013/main/command" cId="966365369" sldId="269"/>
      <ac:spMk id="4" creationId="{E61D5931-8FAE-72EF-B03F-C46C35500DAD}"/>
    </ac:deMkLst>
    <p188:txBody>
      <a:bodyPr/>
      <a:lstStyle/>
      <a:p>
        <a:r>
          <a:rPr lang="en-US"/>
          <a:t>OHID would like EVERFI to: ​
Suggest the topics and areas of the curriculum for which there is demand and a gap in the market for additional content.  ​
Propose the type of content or activity most suitable for this age and topic.  ​
Advise whether the needs are likely to be the same for the whole age range or whether they need to be tailored.  ​
Consider how a primary offer would link into existing content on the Better Health School Zone for secondary pupils – where are the opportunities to reinforce messaging through “spiral learning”. ​
Consider how OHID can help facilitate a “whole school approach”.  ​
​
Consideration to be given to how we address socio-economic disparities, if applicable, as well as how content could be adapted for children with special educational needs. </a:t>
        </a:r>
      </a:p>
    </p188:txBody>
  </p188:cm>
</p188:cmLst>
</file>

<file path=ppt/comments/modernComment_7FFE59E0_8C139633.xml><?xml version="1.0" encoding="utf-8"?>
<p188:cmLst xmlns:a="http://schemas.openxmlformats.org/drawingml/2006/main" xmlns:r="http://schemas.openxmlformats.org/officeDocument/2006/relationships" xmlns:p188="http://schemas.microsoft.com/office/powerpoint/2018/8/main">
  <p188:cm id="{8880823F-6A8E-444D-8BB2-26D860A15A7C}" authorId="{FA9C9066-05B2-203E-AC1A-41E6E8866086}" status="resolved" created="2023-01-17T17:36:26.875" complete="100000">
    <pc:sldMkLst xmlns:pc="http://schemas.microsoft.com/office/powerpoint/2013/main/command">
      <pc:docMk/>
      <pc:sldMk cId="232602371" sldId="268"/>
    </pc:sldMkLst>
    <p188:txBody>
      <a:bodyPr/>
      <a:lstStyle/>
      <a:p>
        <a:r>
          <a:rPr lang="en-US"/>
          <a:t>Habit building techniques</a:t>
        </a:r>
      </a:p>
    </p188:txBody>
  </p188:cm>
  <p188:cm id="{0470190B-11BE-41B9-A89A-69ACF2DA51C1}" authorId="{FA9C9066-05B2-203E-AC1A-41E6E8866086}" status="resolved" created="2023-01-17T17:36:45.766" complete="100000">
    <pc:sldMkLst xmlns:pc="http://schemas.microsoft.com/office/powerpoint/2013/main/command">
      <pc:docMk/>
      <pc:sldMk cId="232602371" sldId="268"/>
    </pc:sldMkLst>
    <p188:txBody>
      <a:bodyPr/>
      <a:lstStyle/>
      <a:p>
        <a:r>
          <a:rPr lang="en-US"/>
          <a:t>Include ways to get ideas into the home</a:t>
        </a:r>
      </a:p>
    </p188:txBody>
  </p188:cm>
  <p188:cm id="{5132D6BD-0D97-4C6F-A125-BFE37C39796D}" authorId="{FA9C9066-05B2-203E-AC1A-41E6E8866086}" status="resolved" created="2023-01-17T17:37:24.955" complete="100000">
    <pc:sldMkLst xmlns:pc="http://schemas.microsoft.com/office/powerpoint/2013/main/command">
      <pc:docMk/>
      <pc:sldMk cId="232602371" sldId="268"/>
    </pc:sldMkLst>
    <p188:replyLst>
      <p188:reply id="{F22140FB-F170-41CD-9117-26986E18B5BB}" authorId="{FA9C9066-05B2-203E-AC1A-41E6E8866086}" created="2023-01-17T17:37:42.534">
        <p188:txBody>
          <a:bodyPr/>
          <a:lstStyle/>
          <a:p>
            <a:r>
              <a:rPr lang="en-US"/>
              <a:t>Include ways to adapt to assembly if possible.</a:t>
            </a:r>
          </a:p>
        </p188:txBody>
      </p188:reply>
    </p188:replyLst>
    <p188:txBody>
      <a:bodyPr/>
      <a:lstStyle/>
      <a:p>
        <a:r>
          <a:rPr lang="en-US"/>
          <a:t>6x lesson plans (3 themes differentiated for KS1 and KS2, making sure it's progressive for spiral learning) </a:t>
        </a:r>
      </a:p>
    </p188:txBody>
  </p188:cm>
  <p188:cm id="{9014CBC1-F3A9-47C8-96ED-EB28C34C0B9E}" authorId="{FA9C9066-05B2-203E-AC1A-41E6E8866086}" status="resolved" created="2023-01-17T17:38:09.535" complete="100000">
    <pc:sldMkLst xmlns:pc="http://schemas.microsoft.com/office/powerpoint/2013/main/command">
      <pc:docMk/>
      <pc:sldMk cId="232602371" sldId="268"/>
    </pc:sldMkLst>
    <p188:txBody>
      <a:bodyPr/>
      <a:lstStyle/>
      <a:p>
        <a:r>
          <a:rPr lang="en-US"/>
          <a:t>Include clear rationale </a:t>
        </a:r>
      </a:p>
    </p188:txBody>
  </p188:cm>
  <p188:cm id="{B90C12ED-ACD7-4881-AF3B-8FBB8E4AD6E6}" authorId="{FA9C9066-05B2-203E-AC1A-41E6E8866086}" status="resolved" created="2023-01-20T14:03:05.131" complete="100000">
    <pc:sldMkLst xmlns:pc="http://schemas.microsoft.com/office/powerpoint/2013/main/command">
      <pc:docMk/>
      <pc:sldMk cId="232602371" sldId="268"/>
    </pc:sldMkLst>
    <p188:txBody>
      <a:bodyPr/>
      <a:lstStyle/>
      <a:p>
        <a:r>
          <a:rPr lang="en-US"/>
          <a:t>SHow how KS1 builds to KS2</a:t>
        </a:r>
      </a:p>
    </p188:txBody>
  </p188:cm>
  <p188:cm id="{FC22FD2D-C95F-46AE-94C6-887B54B0C6FD}" authorId="{FA9C9066-05B2-203E-AC1A-41E6E8866086}" status="resolved" created="2023-01-20T14:03:44.336" complete="100000">
    <pc:sldMkLst xmlns:pc="http://schemas.microsoft.com/office/powerpoint/2013/main/command">
      <pc:docMk/>
      <pc:sldMk cId="232602371" sldId="268"/>
    </pc:sldMkLst>
    <p188:txBody>
      <a:bodyPr/>
      <a:lstStyle/>
      <a:p>
        <a:r>
          <a:rPr lang="en-US"/>
          <a:t>Include flexible approach, </a:t>
        </a:r>
      </a:p>
    </p188:txBody>
  </p188:cm>
  <p188:cm id="{A7D6F131-F1CE-814D-91F0-238D7980A9CB}" authorId="{FA9C9066-05B2-203E-AC1A-41E6E8866086}" status="resolved" created="2023-01-20T16:28:54.453" complete="100000">
    <pc:sldMkLst xmlns:pc="http://schemas.microsoft.com/office/powerpoint/2013/main/command">
      <pc:docMk/>
      <pc:sldMk cId="232602371" sldId="268"/>
    </pc:sldMkLst>
    <p188:txBody>
      <a:bodyPr/>
      <a:lstStyle/>
      <a:p>
        <a:r>
          <a:rPr lang="en-GB"/>
          <a:t>Consideration to be given to how we address socio-economic disparities, if applicable, as well as how content could be adapted for children with special educational needs. 
</a:t>
        </a:r>
      </a:p>
    </p188:txBody>
  </p188:cm>
  <p188:cm id="{2FEB9ED8-FED1-460C-9755-03B42C9342FB}" authorId="{BC921AF8-B03B-C1D2-E94D-9016F743CA5A}" status="resolved" created="2023-01-23T12:35:11.453" complete="100000">
    <ac:deMkLst xmlns:ac="http://schemas.microsoft.com/office/drawing/2013/main/command">
      <pc:docMk xmlns:pc="http://schemas.microsoft.com/office/powerpoint/2013/main/command"/>
      <pc:sldMk xmlns:pc="http://schemas.microsoft.com/office/powerpoint/2013/main/command" cId="232602371" sldId="268"/>
      <ac:spMk id="4" creationId="{64E3B8AE-A286-CFE4-2F3A-3153B1B1F87F}"/>
    </ac:deMkLst>
    <p188:replyLst>
      <p188:reply id="{C081EC95-D767-4D74-8522-BCF81F172022}" authorId="{FA9C9066-05B2-203E-AC1A-41E6E8866086}" created="2023-01-24T15:52:50.167">
        <p188:txBody>
          <a:bodyPr/>
          <a:lstStyle/>
          <a:p>
            <a:r>
              <a:rPr lang="en-US"/>
              <a:t>Option to send via SFVS</a:t>
            </a:r>
          </a:p>
        </p188:txBody>
      </p188:reply>
    </p188:replyLst>
    <p188:txBody>
      <a:bodyPr/>
      <a:lstStyle/>
      <a:p>
        <a:r>
          <a:rPr lang="en-GB"/>
          <a:t>Another thought to strengthen the relationships with home could be that each lesson comes with a short summary and home challenge - these could then be printed out by the teacher and given to families at the end of the day? Maybe just A5- 2 per page to limit printing. This could really help with extending the whole school approach.</a:t>
        </a:r>
      </a:p>
    </p188:txBody>
  </p188:cm>
  <p188:cm id="{F8DE20E2-3F80-410E-93FF-EEF1A3A2B097}" authorId="{FA9C9066-05B2-203E-AC1A-41E6E8866086}" status="resolved" created="2023-01-24T15:53:31.622" complete="100000">
    <pc:sldMkLst xmlns:pc="http://schemas.microsoft.com/office/powerpoint/2013/main/command">
      <pc:docMk/>
      <pc:sldMk cId="232602371" sldId="268"/>
    </pc:sldMkLst>
    <p188:txBody>
      <a:bodyPr/>
      <a:lstStyle/>
      <a:p>
        <a:r>
          <a:rPr lang="en-US"/>
          <a:t>As part of scoping period, we will review the Year 6 Self-care Actions resource, and decide whether to repurpose or keep alongside.</a:t>
        </a:r>
      </a:p>
    </p188:txBody>
  </p188:cm>
  <p188:cm id="{0B5AFE3F-7BE5-4183-8773-28260D6E86D8}" authorId="{FA9C9066-05B2-203E-AC1A-41E6E8866086}" status="resolved" created="2023-01-24T15:59:46.570" complete="100000">
    <pc:sldMkLst xmlns:pc="http://schemas.microsoft.com/office/powerpoint/2013/main/command">
      <pc:docMk/>
      <pc:sldMk cId="232602371" sldId="268"/>
    </pc:sldMkLst>
    <p188:txBody>
      <a:bodyPr/>
      <a:lstStyle/>
      <a:p>
        <a:r>
          <a:rPr lang="en-US"/>
          <a:t>A note could always be added to each of the lessons on this to ensure that the teacher finds an opportunity to reflect on the habit-building technique to consolidate the skills - of the class could practise the skill every day that weeek. </a:t>
        </a:r>
      </a:p>
    </p188:txBody>
  </p188:cm>
  <p188:cm id="{BBF902ED-4882-4ED8-872D-F3E5DB28D24C}" authorId="{FA9C9066-05B2-203E-AC1A-41E6E8866086}" status="resolved" created="2023-02-10T11:06:29.757" complete="100000">
    <pc:sldMkLst xmlns:pc="http://schemas.microsoft.com/office/powerpoint/2013/main/command">
      <pc:docMk/>
      <pc:sldMk cId="232602371" sldId="268"/>
    </pc:sldMkLst>
    <p188:replyLst>
      <p188:reply id="{32B6D734-8DB8-4838-8000-C2D968E1197F}" authorId="{FA9C9066-05B2-203E-AC1A-41E6E8866086}" created="2023-02-10T11:06:49.556">
        <p188:txBody>
          <a:bodyPr/>
          <a:lstStyle/>
          <a:p>
            <a:r>
              <a:rPr lang="en-US"/>
              <a:t>Films could be lesson starters</a:t>
            </a:r>
          </a:p>
        </p188:txBody>
      </p188:reply>
      <p188:reply id="{0914CD5F-516A-4735-898A-31B530D73A81}" authorId="{FA9C9066-05B2-203E-AC1A-41E6E8866086}" created="2023-02-10T11:07:48.810">
        <p188:txBody>
          <a:bodyPr/>
          <a:lstStyle/>
          <a:p>
            <a:r>
              <a:rPr lang="en-US"/>
              <a:t>Could be shared with parents as discussion starters at home. Could create a short parents discussion guide, which would include cultural considerations.</a:t>
            </a:r>
          </a:p>
        </p188:txBody>
      </p188:reply>
    </p188:replyLst>
    <p188:txBody>
      <a:bodyPr/>
      <a:lstStyle/>
      <a:p>
        <a:r>
          <a:rPr lang="en-US"/>
          <a:t>Add film element. Youth voice films. YP modelling positive behaviours. Audience can see YP like them talking about these issues/topics.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25918a648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endParaRPr lang="en-GB">
              <a:highlight>
                <a:srgbClr val="F8F8F8"/>
              </a:highlight>
            </a:endParaRPr>
          </a:p>
        </p:txBody>
      </p:sp>
      <p:sp>
        <p:nvSpPr>
          <p:cNvPr id="169" name="Google Shape;169;g1125918a648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915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4720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563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9510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GB" b="1"/>
              <a:t>Why do we need something on sleep?</a:t>
            </a:r>
          </a:p>
          <a:p>
            <a:r>
              <a:rPr lang="en-GB"/>
              <a:t>Poor sleep is not a mental health disorder but we know that sleep plays a critical role when it comes to maintaining positive mental wellbeing</a:t>
            </a:r>
            <a:endParaRPr lang="en-US"/>
          </a:p>
          <a:p>
            <a:r>
              <a:rPr lang="en-GB"/>
              <a:t>Long-term sleep loss can lead to issues such as anxiety and depression. </a:t>
            </a:r>
            <a:endParaRPr lang="en-US"/>
          </a:p>
          <a:p>
            <a:r>
              <a:rPr lang="en-GB"/>
              <a:t>Ideally adults need between 7 and 9** hours sleep a night but 2-5% of the U.K. population are long sleepers and sleep more than this, while 18-26% are short sleepers having less sleep than their recommended 7 hours. Both short and long sleep can contribute to poor physical and mental health.</a:t>
            </a:r>
            <a:endParaRPr lang="en-US"/>
          </a:p>
          <a:p>
            <a:r>
              <a:rPr lang="en-GB"/>
              <a:t>Poor quality sleep can also impact negatively on your health.</a:t>
            </a:r>
            <a:endParaRPr lang="en-US"/>
          </a:p>
          <a:p>
            <a:pPr>
              <a:buNone/>
            </a:pPr>
            <a:endParaRPr lang="en-US"/>
          </a:p>
          <a:p>
            <a:pPr>
              <a:buNone/>
            </a:pPr>
            <a:endParaRPr lang="en-US">
              <a:latin typeface="Calibri"/>
              <a:cs typeface="Calibri"/>
            </a:endParaRPr>
          </a:p>
        </p:txBody>
      </p:sp>
    </p:spTree>
    <p:extLst>
      <p:ext uri="{BB962C8B-B14F-4D97-AF65-F5344CB8AC3E}">
        <p14:creationId xmlns:p14="http://schemas.microsoft.com/office/powerpoint/2010/main" val="259466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826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6436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3614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Posters: mainly physical activity but one on top tips to improve your wellbeing. Some posters are available to order – best to check website as we may not be able to replenish stocks</a:t>
            </a:r>
          </a:p>
          <a:p>
            <a:pPr marL="0" lvl="0" indent="0" algn="l" rtl="0">
              <a:lnSpc>
                <a:spcPct val="100000"/>
              </a:lnSpc>
              <a:spcBef>
                <a:spcPts val="0"/>
              </a:spcBef>
              <a:spcAft>
                <a:spcPts val="0"/>
              </a:spcAft>
              <a:buSzPts val="1100"/>
              <a:buNone/>
            </a:pPr>
            <a:r>
              <a:rPr lang="en-GB"/>
              <a:t>Conversation starters: 2 versions – physical activity-inspired one and one on the main mental health concerns – anxiety, sleep etc. </a:t>
            </a:r>
            <a:r>
              <a:rPr lang="en-GB" b="0" i="0">
                <a:solidFill>
                  <a:srgbClr val="212B32"/>
                </a:solidFill>
                <a:effectLst/>
                <a:latin typeface="Source Sans Pro" panose="020B0503030403020204" pitchFamily="34" charset="0"/>
              </a:rPr>
              <a:t>These 2 conversation starters can also be ordered in packs. There are 25 conversation starters in 1 pack, so make sure to enter the number of packs you want, for example if you would like 50, you would need to order 2 packs of 25.</a:t>
            </a:r>
            <a:endParaRPr/>
          </a:p>
        </p:txBody>
      </p:sp>
      <p:sp>
        <p:nvSpPr>
          <p:cNvPr id="178" name="Google Shape;1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572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698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a:solidFill>
                  <a:srgbClr val="FFFFFF"/>
                </a:solidFill>
                <a:effectLst/>
                <a:latin typeface="Karla" pitchFamily="2" charset="0"/>
              </a:rPr>
              <a:t>Helping you teach PSHE, RHE and RSHE to Upper KS2, KS3 and KS4 students, with flexible, ready-to-use content co-created with teachers, and young people.</a:t>
            </a:r>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9314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ver Slide">
  <p:cSld name="Title Cover Slide">
    <p:spTree>
      <p:nvGrpSpPr>
        <p:cNvPr id="1"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a:stretch/>
        </p:blipFill>
        <p:spPr>
          <a:xfrm>
            <a:off x="2" y="1"/>
            <a:ext cx="9137651" cy="5143499"/>
          </a:xfrm>
          <a:prstGeom prst="rect">
            <a:avLst/>
          </a:prstGeom>
          <a:noFill/>
          <a:ln>
            <a:noFill/>
          </a:ln>
        </p:spPr>
      </p:pic>
      <p:sp>
        <p:nvSpPr>
          <p:cNvPr id="57" name="Google Shape;57;p14"/>
          <p:cNvSpPr txBox="1">
            <a:spLocks noGrp="1"/>
          </p:cNvSpPr>
          <p:nvPr>
            <p:ph type="ctrTitle"/>
          </p:nvPr>
        </p:nvSpPr>
        <p:spPr>
          <a:xfrm>
            <a:off x="697781" y="1912252"/>
            <a:ext cx="6858000" cy="42931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2600"/>
              <a:buFont typeface="Arial"/>
              <a:buNone/>
              <a:defRPr sz="2600"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697781" y="3117166"/>
            <a:ext cx="6858000" cy="379561"/>
          </a:xfrm>
          <a:prstGeom prst="rect">
            <a:avLst/>
          </a:prstGeom>
          <a:noFill/>
          <a:ln>
            <a:noFill/>
          </a:ln>
        </p:spPr>
        <p:txBody>
          <a:bodyPr spcFirstLastPara="1" wrap="square" lIns="68575" tIns="34275" rIns="68575" bIns="34275" anchor="t" anchorCtr="0">
            <a:spAutoFit/>
          </a:bodyPr>
          <a:lstStyle>
            <a:lvl1pPr lvl="0" algn="l">
              <a:lnSpc>
                <a:spcPct val="90000"/>
              </a:lnSpc>
              <a:spcBef>
                <a:spcPts val="800"/>
              </a:spcBef>
              <a:spcAft>
                <a:spcPts val="0"/>
              </a:spcAft>
              <a:buClr>
                <a:schemeClr val="dk1"/>
              </a:buClr>
              <a:buSzPts val="1500"/>
              <a:buNone/>
              <a:defRPr sz="1500" b="1"/>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body" idx="2"/>
          </p:nvPr>
        </p:nvSpPr>
        <p:spPr>
          <a:xfrm>
            <a:off x="697707" y="4144039"/>
            <a:ext cx="3043238" cy="324161"/>
          </a:xfrm>
          <a:prstGeom prst="rect">
            <a:avLst/>
          </a:prstGeom>
          <a:noFill/>
          <a:ln>
            <a:noFill/>
          </a:ln>
        </p:spPr>
        <p:txBody>
          <a:bodyPr spcFirstLastPara="1" wrap="square" lIns="68575" tIns="34275" rIns="68575" bIns="34275" anchor="b" anchorCtr="0">
            <a:spAutoFit/>
          </a:bodyPr>
          <a:lstStyle>
            <a:lvl1pPr marL="457189" marR="0" lvl="0" indent="-228594" algn="l">
              <a:lnSpc>
                <a:spcPct val="90000"/>
              </a:lnSpc>
              <a:spcBef>
                <a:spcPts val="800"/>
              </a:spcBef>
              <a:spcAft>
                <a:spcPts val="0"/>
              </a:spcAft>
              <a:buClr>
                <a:schemeClr val="dk1"/>
              </a:buClr>
              <a:buSzPts val="1100"/>
              <a:buFont typeface="Arial"/>
              <a:buNone/>
              <a:defRPr sz="1100" b="0">
                <a:latin typeface="Arial"/>
                <a:ea typeface="Arial"/>
                <a:cs typeface="Arial"/>
                <a:sym typeface="Arial"/>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pic>
        <p:nvPicPr>
          <p:cNvPr id="60" name="Google Shape;60;p14"/>
          <p:cNvPicPr preferRelativeResize="0"/>
          <p:nvPr/>
        </p:nvPicPr>
        <p:blipFill rotWithShape="1">
          <a:blip r:embed="rId3">
            <a:alphaModFix/>
          </a:blip>
          <a:srcRect/>
          <a:stretch/>
        </p:blipFill>
        <p:spPr>
          <a:xfrm>
            <a:off x="403006" y="407921"/>
            <a:ext cx="1221608" cy="792243"/>
          </a:xfrm>
          <a:prstGeom prst="rect">
            <a:avLst/>
          </a:prstGeom>
          <a:solidFill>
            <a:schemeClr val="lt1"/>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pic>
        <p:nvPicPr>
          <p:cNvPr id="115" name="Google Shape;115;p23"/>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116" name="Google Shape;116;p23"/>
          <p:cNvSpPr txBox="1">
            <a:spLocks noGrp="1"/>
          </p:cNvSpPr>
          <p:nvPr>
            <p:ph type="title"/>
          </p:nvPr>
        </p:nvSpPr>
        <p:spPr>
          <a:xfrm>
            <a:off x="629841" y="1141432"/>
            <a:ext cx="2949178" cy="401618"/>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23"/>
          <p:cNvSpPr txBox="1">
            <a:spLocks noGrp="1"/>
          </p:cNvSpPr>
          <p:nvPr>
            <p:ph type="body" idx="1"/>
          </p:nvPr>
        </p:nvSpPr>
        <p:spPr>
          <a:xfrm>
            <a:off x="3887391" y="740570"/>
            <a:ext cx="4629150" cy="3655219"/>
          </a:xfrm>
          <a:prstGeom prst="rect">
            <a:avLst/>
          </a:prstGeom>
          <a:noFill/>
          <a:ln>
            <a:noFill/>
          </a:ln>
        </p:spPr>
        <p:txBody>
          <a:bodyPr spcFirstLastPara="1" wrap="square" lIns="68575" tIns="34275" rIns="68575" bIns="34275" anchor="t" anchorCtr="0">
            <a:normAutofit/>
          </a:bodyPr>
          <a:lstStyle>
            <a:lvl1pPr marL="457189" lvl="0" indent="-380990" algn="l">
              <a:lnSpc>
                <a:spcPct val="90000"/>
              </a:lnSpc>
              <a:spcBef>
                <a:spcPts val="800"/>
              </a:spcBef>
              <a:spcAft>
                <a:spcPts val="0"/>
              </a:spcAft>
              <a:buClr>
                <a:schemeClr val="dk1"/>
              </a:buClr>
              <a:buSzPts val="2400"/>
              <a:buChar char="•"/>
              <a:defRPr sz="2400"/>
            </a:lvl1pPr>
            <a:lvl2pPr marL="914378" lvl="1" indent="-361941" algn="l">
              <a:lnSpc>
                <a:spcPct val="90000"/>
              </a:lnSpc>
              <a:spcBef>
                <a:spcPts val="400"/>
              </a:spcBef>
              <a:spcAft>
                <a:spcPts val="0"/>
              </a:spcAft>
              <a:buClr>
                <a:schemeClr val="dk1"/>
              </a:buClr>
              <a:buSzPts val="2100"/>
              <a:buChar char="•"/>
              <a:defRPr sz="2100"/>
            </a:lvl2pPr>
            <a:lvl3pPr marL="1371566" lvl="2" indent="-342892" algn="l">
              <a:lnSpc>
                <a:spcPct val="90000"/>
              </a:lnSpc>
              <a:spcBef>
                <a:spcPts val="400"/>
              </a:spcBef>
              <a:spcAft>
                <a:spcPts val="0"/>
              </a:spcAft>
              <a:buClr>
                <a:schemeClr val="dk1"/>
              </a:buClr>
              <a:buSzPts val="1800"/>
              <a:buChar char="•"/>
              <a:defRPr sz="1800"/>
            </a:lvl3pPr>
            <a:lvl4pPr marL="1828754" lvl="3" indent="-323842" algn="l">
              <a:lnSpc>
                <a:spcPct val="90000"/>
              </a:lnSpc>
              <a:spcBef>
                <a:spcPts val="400"/>
              </a:spcBef>
              <a:spcAft>
                <a:spcPts val="0"/>
              </a:spcAft>
              <a:buClr>
                <a:schemeClr val="dk1"/>
              </a:buClr>
              <a:buSzPts val="1500"/>
              <a:buChar char="•"/>
              <a:defRPr sz="1500"/>
            </a:lvl4pPr>
            <a:lvl5pPr marL="2285943" lvl="4" indent="-323842" algn="l">
              <a:lnSpc>
                <a:spcPct val="90000"/>
              </a:lnSpc>
              <a:spcBef>
                <a:spcPts val="400"/>
              </a:spcBef>
              <a:spcAft>
                <a:spcPts val="0"/>
              </a:spcAft>
              <a:buClr>
                <a:schemeClr val="dk1"/>
              </a:buClr>
              <a:buSzPts val="1500"/>
              <a:buChar char="•"/>
              <a:defRPr sz="1500"/>
            </a:lvl5pPr>
            <a:lvl6pPr marL="2743132" lvl="5" indent="-323842" algn="l">
              <a:lnSpc>
                <a:spcPct val="90000"/>
              </a:lnSpc>
              <a:spcBef>
                <a:spcPts val="400"/>
              </a:spcBef>
              <a:spcAft>
                <a:spcPts val="0"/>
              </a:spcAft>
              <a:buClr>
                <a:schemeClr val="dk1"/>
              </a:buClr>
              <a:buSzPts val="1500"/>
              <a:buChar char="•"/>
              <a:defRPr sz="1500"/>
            </a:lvl6pPr>
            <a:lvl7pPr marL="3200320" lvl="6" indent="-323842" algn="l">
              <a:lnSpc>
                <a:spcPct val="90000"/>
              </a:lnSpc>
              <a:spcBef>
                <a:spcPts val="400"/>
              </a:spcBef>
              <a:spcAft>
                <a:spcPts val="0"/>
              </a:spcAft>
              <a:buClr>
                <a:schemeClr val="dk1"/>
              </a:buClr>
              <a:buSzPts val="1500"/>
              <a:buChar char="•"/>
              <a:defRPr sz="1500"/>
            </a:lvl7pPr>
            <a:lvl8pPr marL="3657509" lvl="7" indent="-323842" algn="l">
              <a:lnSpc>
                <a:spcPct val="90000"/>
              </a:lnSpc>
              <a:spcBef>
                <a:spcPts val="400"/>
              </a:spcBef>
              <a:spcAft>
                <a:spcPts val="0"/>
              </a:spcAft>
              <a:buClr>
                <a:schemeClr val="dk1"/>
              </a:buClr>
              <a:buSzPts val="1500"/>
              <a:buChar char="•"/>
              <a:defRPr sz="1500"/>
            </a:lvl8pPr>
            <a:lvl9pPr marL="4114697" lvl="8" indent="-323842" algn="l">
              <a:lnSpc>
                <a:spcPct val="90000"/>
              </a:lnSpc>
              <a:spcBef>
                <a:spcPts val="400"/>
              </a:spcBef>
              <a:spcAft>
                <a:spcPts val="0"/>
              </a:spcAft>
              <a:buClr>
                <a:schemeClr val="dk1"/>
              </a:buClr>
              <a:buSzPts val="1500"/>
              <a:buChar char="•"/>
              <a:defRPr sz="1500"/>
            </a:lvl9pPr>
          </a:lstStyle>
          <a:p>
            <a:endParaRPr/>
          </a:p>
        </p:txBody>
      </p:sp>
      <p:sp>
        <p:nvSpPr>
          <p:cNvPr id="118" name="Google Shape;118;p23"/>
          <p:cNvSpPr txBox="1">
            <a:spLocks noGrp="1"/>
          </p:cNvSpPr>
          <p:nvPr>
            <p:ph type="body" idx="2"/>
          </p:nvPr>
        </p:nvSpPr>
        <p:spPr>
          <a:xfrm>
            <a:off x="629841" y="1543051"/>
            <a:ext cx="2949178" cy="2858691"/>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800"/>
              </a:spcBef>
              <a:spcAft>
                <a:spcPts val="0"/>
              </a:spcAft>
              <a:buClr>
                <a:schemeClr val="dk1"/>
              </a:buClr>
              <a:buSzPts val="1200"/>
              <a:buNone/>
              <a:defRPr sz="1200"/>
            </a:lvl1pPr>
            <a:lvl2pPr marL="914378" lvl="1" indent="-228594" algn="l">
              <a:lnSpc>
                <a:spcPct val="90000"/>
              </a:lnSpc>
              <a:spcBef>
                <a:spcPts val="400"/>
              </a:spcBef>
              <a:spcAft>
                <a:spcPts val="0"/>
              </a:spcAft>
              <a:buClr>
                <a:schemeClr val="dk1"/>
              </a:buClr>
              <a:buSzPts val="1100"/>
              <a:buNone/>
              <a:defRPr sz="1100"/>
            </a:lvl2pPr>
            <a:lvl3pPr marL="1371566" lvl="2" indent="-228594" algn="l">
              <a:lnSpc>
                <a:spcPct val="90000"/>
              </a:lnSpc>
              <a:spcBef>
                <a:spcPts val="400"/>
              </a:spcBef>
              <a:spcAft>
                <a:spcPts val="0"/>
              </a:spcAft>
              <a:buClr>
                <a:schemeClr val="dk1"/>
              </a:buClr>
              <a:buSzPts val="900"/>
              <a:buNone/>
              <a:defRPr sz="900"/>
            </a:lvl3pPr>
            <a:lvl4pPr marL="1828754" lvl="3" indent="-228594" algn="l">
              <a:lnSpc>
                <a:spcPct val="90000"/>
              </a:lnSpc>
              <a:spcBef>
                <a:spcPts val="400"/>
              </a:spcBef>
              <a:spcAft>
                <a:spcPts val="0"/>
              </a:spcAft>
              <a:buClr>
                <a:schemeClr val="dk1"/>
              </a:buClr>
              <a:buSzPts val="800"/>
              <a:buNone/>
              <a:defRPr sz="800"/>
            </a:lvl4pPr>
            <a:lvl5pPr marL="2285943" lvl="4" indent="-228594" algn="l">
              <a:lnSpc>
                <a:spcPct val="90000"/>
              </a:lnSpc>
              <a:spcBef>
                <a:spcPts val="400"/>
              </a:spcBef>
              <a:spcAft>
                <a:spcPts val="0"/>
              </a:spcAft>
              <a:buClr>
                <a:schemeClr val="dk1"/>
              </a:buClr>
              <a:buSzPts val="800"/>
              <a:buNone/>
              <a:defRPr sz="800"/>
            </a:lvl5pPr>
            <a:lvl6pPr marL="2743132" lvl="5" indent="-228594" algn="l">
              <a:lnSpc>
                <a:spcPct val="90000"/>
              </a:lnSpc>
              <a:spcBef>
                <a:spcPts val="400"/>
              </a:spcBef>
              <a:spcAft>
                <a:spcPts val="0"/>
              </a:spcAft>
              <a:buClr>
                <a:schemeClr val="dk1"/>
              </a:buClr>
              <a:buSzPts val="800"/>
              <a:buNone/>
              <a:defRPr sz="800"/>
            </a:lvl6pPr>
            <a:lvl7pPr marL="3200320" lvl="6" indent="-228594" algn="l">
              <a:lnSpc>
                <a:spcPct val="90000"/>
              </a:lnSpc>
              <a:spcBef>
                <a:spcPts val="400"/>
              </a:spcBef>
              <a:spcAft>
                <a:spcPts val="0"/>
              </a:spcAft>
              <a:buClr>
                <a:schemeClr val="dk1"/>
              </a:buClr>
              <a:buSzPts val="800"/>
              <a:buNone/>
              <a:defRPr sz="800"/>
            </a:lvl7pPr>
            <a:lvl8pPr marL="3657509" lvl="7" indent="-228594" algn="l">
              <a:lnSpc>
                <a:spcPct val="90000"/>
              </a:lnSpc>
              <a:spcBef>
                <a:spcPts val="400"/>
              </a:spcBef>
              <a:spcAft>
                <a:spcPts val="0"/>
              </a:spcAft>
              <a:buClr>
                <a:schemeClr val="dk1"/>
              </a:buClr>
              <a:buSzPts val="800"/>
              <a:buNone/>
              <a:defRPr sz="800"/>
            </a:lvl8pPr>
            <a:lvl9pPr marL="4114697" lvl="8" indent="-228594" algn="l">
              <a:lnSpc>
                <a:spcPct val="90000"/>
              </a:lnSpc>
              <a:spcBef>
                <a:spcPts val="400"/>
              </a:spcBef>
              <a:spcAft>
                <a:spcPts val="0"/>
              </a:spcAft>
              <a:buClr>
                <a:schemeClr val="dk1"/>
              </a:buClr>
              <a:buSzPts val="800"/>
              <a:buNone/>
              <a:defRPr sz="800"/>
            </a:lvl9pPr>
          </a:lstStyle>
          <a:p>
            <a:endParaRPr/>
          </a:p>
        </p:txBody>
      </p:sp>
      <p:sp>
        <p:nvSpPr>
          <p:cNvPr id="119" name="Google Shape;119;p23"/>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23"/>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121" name="Google Shape;121;p23"/>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pic>
        <p:nvPicPr>
          <p:cNvPr id="123" name="Google Shape;123;p24"/>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124" name="Google Shape;124;p24"/>
          <p:cNvSpPr txBox="1">
            <a:spLocks noGrp="1"/>
          </p:cNvSpPr>
          <p:nvPr>
            <p:ph type="title"/>
          </p:nvPr>
        </p:nvSpPr>
        <p:spPr>
          <a:xfrm>
            <a:off x="629841" y="1141432"/>
            <a:ext cx="2949178" cy="401618"/>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4"/>
          <p:cNvSpPr>
            <a:spLocks noGrp="1"/>
          </p:cNvSpPr>
          <p:nvPr>
            <p:ph type="pic" idx="2"/>
          </p:nvPr>
        </p:nvSpPr>
        <p:spPr>
          <a:xfrm>
            <a:off x="3887391" y="740570"/>
            <a:ext cx="4629150" cy="3655219"/>
          </a:xfrm>
          <a:prstGeom prst="rect">
            <a:avLst/>
          </a:prstGeom>
          <a:noFill/>
          <a:ln>
            <a:noFill/>
          </a:ln>
        </p:spPr>
      </p:sp>
      <p:sp>
        <p:nvSpPr>
          <p:cNvPr id="126" name="Google Shape;126;p24"/>
          <p:cNvSpPr txBox="1">
            <a:spLocks noGrp="1"/>
          </p:cNvSpPr>
          <p:nvPr>
            <p:ph type="body" idx="1"/>
          </p:nvPr>
        </p:nvSpPr>
        <p:spPr>
          <a:xfrm>
            <a:off x="629841" y="1543051"/>
            <a:ext cx="2949178" cy="2858691"/>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800"/>
              </a:spcBef>
              <a:spcAft>
                <a:spcPts val="0"/>
              </a:spcAft>
              <a:buClr>
                <a:schemeClr val="dk1"/>
              </a:buClr>
              <a:buSzPts val="1200"/>
              <a:buNone/>
              <a:defRPr sz="1200"/>
            </a:lvl1pPr>
            <a:lvl2pPr marL="914378" lvl="1" indent="-228594" algn="l">
              <a:lnSpc>
                <a:spcPct val="90000"/>
              </a:lnSpc>
              <a:spcBef>
                <a:spcPts val="400"/>
              </a:spcBef>
              <a:spcAft>
                <a:spcPts val="0"/>
              </a:spcAft>
              <a:buClr>
                <a:schemeClr val="dk1"/>
              </a:buClr>
              <a:buSzPts val="1100"/>
              <a:buNone/>
              <a:defRPr sz="1100"/>
            </a:lvl2pPr>
            <a:lvl3pPr marL="1371566" lvl="2" indent="-228594" algn="l">
              <a:lnSpc>
                <a:spcPct val="90000"/>
              </a:lnSpc>
              <a:spcBef>
                <a:spcPts val="400"/>
              </a:spcBef>
              <a:spcAft>
                <a:spcPts val="0"/>
              </a:spcAft>
              <a:buClr>
                <a:schemeClr val="dk1"/>
              </a:buClr>
              <a:buSzPts val="900"/>
              <a:buNone/>
              <a:defRPr sz="900"/>
            </a:lvl3pPr>
            <a:lvl4pPr marL="1828754" lvl="3" indent="-228594" algn="l">
              <a:lnSpc>
                <a:spcPct val="90000"/>
              </a:lnSpc>
              <a:spcBef>
                <a:spcPts val="400"/>
              </a:spcBef>
              <a:spcAft>
                <a:spcPts val="0"/>
              </a:spcAft>
              <a:buClr>
                <a:schemeClr val="dk1"/>
              </a:buClr>
              <a:buSzPts val="800"/>
              <a:buNone/>
              <a:defRPr sz="800"/>
            </a:lvl4pPr>
            <a:lvl5pPr marL="2285943" lvl="4" indent="-228594" algn="l">
              <a:lnSpc>
                <a:spcPct val="90000"/>
              </a:lnSpc>
              <a:spcBef>
                <a:spcPts val="400"/>
              </a:spcBef>
              <a:spcAft>
                <a:spcPts val="0"/>
              </a:spcAft>
              <a:buClr>
                <a:schemeClr val="dk1"/>
              </a:buClr>
              <a:buSzPts val="800"/>
              <a:buNone/>
              <a:defRPr sz="800"/>
            </a:lvl5pPr>
            <a:lvl6pPr marL="2743132" lvl="5" indent="-228594" algn="l">
              <a:lnSpc>
                <a:spcPct val="90000"/>
              </a:lnSpc>
              <a:spcBef>
                <a:spcPts val="400"/>
              </a:spcBef>
              <a:spcAft>
                <a:spcPts val="0"/>
              </a:spcAft>
              <a:buClr>
                <a:schemeClr val="dk1"/>
              </a:buClr>
              <a:buSzPts val="800"/>
              <a:buNone/>
              <a:defRPr sz="800"/>
            </a:lvl6pPr>
            <a:lvl7pPr marL="3200320" lvl="6" indent="-228594" algn="l">
              <a:lnSpc>
                <a:spcPct val="90000"/>
              </a:lnSpc>
              <a:spcBef>
                <a:spcPts val="400"/>
              </a:spcBef>
              <a:spcAft>
                <a:spcPts val="0"/>
              </a:spcAft>
              <a:buClr>
                <a:schemeClr val="dk1"/>
              </a:buClr>
              <a:buSzPts val="800"/>
              <a:buNone/>
              <a:defRPr sz="800"/>
            </a:lvl7pPr>
            <a:lvl8pPr marL="3657509" lvl="7" indent="-228594" algn="l">
              <a:lnSpc>
                <a:spcPct val="90000"/>
              </a:lnSpc>
              <a:spcBef>
                <a:spcPts val="400"/>
              </a:spcBef>
              <a:spcAft>
                <a:spcPts val="0"/>
              </a:spcAft>
              <a:buClr>
                <a:schemeClr val="dk1"/>
              </a:buClr>
              <a:buSzPts val="800"/>
              <a:buNone/>
              <a:defRPr sz="800"/>
            </a:lvl8pPr>
            <a:lvl9pPr marL="4114697" lvl="8" indent="-228594" algn="l">
              <a:lnSpc>
                <a:spcPct val="90000"/>
              </a:lnSpc>
              <a:spcBef>
                <a:spcPts val="400"/>
              </a:spcBef>
              <a:spcAft>
                <a:spcPts val="0"/>
              </a:spcAft>
              <a:buClr>
                <a:schemeClr val="dk1"/>
              </a:buClr>
              <a:buSzPts val="800"/>
              <a:buNone/>
              <a:defRPr sz="800"/>
            </a:lvl9pPr>
          </a:lstStyle>
          <a:p>
            <a:endParaRPr/>
          </a:p>
        </p:txBody>
      </p:sp>
      <p:sp>
        <p:nvSpPr>
          <p:cNvPr id="127" name="Google Shape;127;p24"/>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4"/>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129" name="Google Shape;129;p24"/>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pic>
        <p:nvPicPr>
          <p:cNvPr id="131" name="Google Shape;131;p25"/>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132" name="Google Shape;132;p25"/>
          <p:cNvSpPr txBox="1">
            <a:spLocks noGrp="1"/>
          </p:cNvSpPr>
          <p:nvPr>
            <p:ph type="title"/>
          </p:nvPr>
        </p:nvSpPr>
        <p:spPr>
          <a:xfrm>
            <a:off x="270000" y="270000"/>
            <a:ext cx="8583054" cy="40161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5"/>
          <p:cNvSpPr txBox="1">
            <a:spLocks noGrp="1"/>
          </p:cNvSpPr>
          <p:nvPr>
            <p:ph type="body" idx="1"/>
          </p:nvPr>
        </p:nvSpPr>
        <p:spPr>
          <a:xfrm rot="5400000">
            <a:off x="2929776" y="-1579775"/>
            <a:ext cx="3263504" cy="8583055"/>
          </a:xfrm>
          <a:prstGeom prst="rect">
            <a:avLst/>
          </a:prstGeom>
          <a:noFill/>
          <a:ln>
            <a:noFill/>
          </a:ln>
        </p:spPr>
        <p:txBody>
          <a:bodyPr spcFirstLastPara="1" wrap="square" lIns="68575" tIns="34275" rIns="68575" bIns="34275" anchor="t" anchorCtr="0">
            <a:normAutofit/>
          </a:bodyPr>
          <a:lstStyle>
            <a:lvl1pPr marL="457189" lvl="0" indent="-317492" algn="l">
              <a:lnSpc>
                <a:spcPct val="90000"/>
              </a:lnSpc>
              <a:spcBef>
                <a:spcPts val="800"/>
              </a:spcBef>
              <a:spcAft>
                <a:spcPts val="0"/>
              </a:spcAft>
              <a:buClr>
                <a:schemeClr val="dk1"/>
              </a:buClr>
              <a:buSzPts val="1400"/>
              <a:buChar char="•"/>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134" name="Google Shape;134;p25"/>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5"/>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136" name="Google Shape;136;p25"/>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pic>
        <p:nvPicPr>
          <p:cNvPr id="138" name="Google Shape;138;p26"/>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139" name="Google Shape;139;p26"/>
          <p:cNvSpPr txBox="1">
            <a:spLocks noGrp="1"/>
          </p:cNvSpPr>
          <p:nvPr>
            <p:ph type="title"/>
          </p:nvPr>
        </p:nvSpPr>
        <p:spPr>
          <a:xfrm rot="5400000">
            <a:off x="5350074" y="2252475"/>
            <a:ext cx="4358879" cy="40161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6"/>
          <p:cNvSpPr txBox="1">
            <a:spLocks noGrp="1"/>
          </p:cNvSpPr>
          <p:nvPr>
            <p:ph type="body" idx="1"/>
          </p:nvPr>
        </p:nvSpPr>
        <p:spPr>
          <a:xfrm rot="5400000">
            <a:off x="1349574" y="-447079"/>
            <a:ext cx="4358879" cy="5800725"/>
          </a:xfrm>
          <a:prstGeom prst="rect">
            <a:avLst/>
          </a:prstGeom>
          <a:noFill/>
          <a:ln>
            <a:noFill/>
          </a:ln>
        </p:spPr>
        <p:txBody>
          <a:bodyPr spcFirstLastPara="1" wrap="square" lIns="68575" tIns="34275" rIns="68575" bIns="34275" anchor="t" anchorCtr="0">
            <a:normAutofit/>
          </a:bodyPr>
          <a:lstStyle>
            <a:lvl1pPr marL="457189" lvl="0" indent="-317492" algn="l">
              <a:lnSpc>
                <a:spcPct val="90000"/>
              </a:lnSpc>
              <a:spcBef>
                <a:spcPts val="800"/>
              </a:spcBef>
              <a:spcAft>
                <a:spcPts val="0"/>
              </a:spcAft>
              <a:buClr>
                <a:schemeClr val="dk1"/>
              </a:buClr>
              <a:buSzPts val="1400"/>
              <a:buChar char="•"/>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141" name="Google Shape;141;p26"/>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6"/>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143" name="Google Shape;143;p26"/>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63" name="Google Shape;63;p15"/>
          <p:cNvSpPr txBox="1">
            <a:spLocks noGrp="1"/>
          </p:cNvSpPr>
          <p:nvPr>
            <p:ph type="title"/>
          </p:nvPr>
        </p:nvSpPr>
        <p:spPr>
          <a:xfrm>
            <a:off x="270000" y="270000"/>
            <a:ext cx="8584622" cy="63362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269999" y="1080000"/>
            <a:ext cx="8584622" cy="326350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chemeClr val="dk1"/>
              </a:buClr>
              <a:buSzPts val="1600"/>
              <a:buNone/>
              <a:defRPr sz="1600" b="1">
                <a:solidFill>
                  <a:schemeClr val="dk1"/>
                </a:solidFill>
                <a:latin typeface="Arial"/>
                <a:ea typeface="Arial"/>
                <a:cs typeface="Arial"/>
                <a:sym typeface="Arial"/>
              </a:defRPr>
            </a:lvl1pPr>
            <a:lvl2pPr marL="914400" lvl="1" indent="-228600" algn="l">
              <a:lnSpc>
                <a:spcPct val="90000"/>
              </a:lnSpc>
              <a:spcBef>
                <a:spcPts val="900"/>
              </a:spcBef>
              <a:spcAft>
                <a:spcPts val="0"/>
              </a:spcAft>
              <a:buClr>
                <a:schemeClr val="dk1"/>
              </a:buClr>
              <a:buSzPts val="1200"/>
              <a:buNone/>
              <a:defRPr sz="1200" b="1">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a:solidFill>
                  <a:schemeClr val="dk1"/>
                </a:solidFill>
                <a:latin typeface="Arial"/>
                <a:ea typeface="Arial"/>
                <a:cs typeface="Arial"/>
                <a:sym typeface="Arial"/>
              </a:defRPr>
            </a:lvl3pPr>
            <a:lvl4pPr marL="1828800" lvl="3" indent="-304800" algn="l">
              <a:lnSpc>
                <a:spcPct val="90000"/>
              </a:lnSpc>
              <a:spcBef>
                <a:spcPts val="500"/>
              </a:spcBef>
              <a:spcAft>
                <a:spcPts val="0"/>
              </a:spcAft>
              <a:buClr>
                <a:schemeClr val="dk1"/>
              </a:buClr>
              <a:buSzPts val="1200"/>
              <a:buChar char="•"/>
              <a:defRPr sz="1200">
                <a:solidFill>
                  <a:schemeClr val="dk1"/>
                </a:solidFill>
                <a:latin typeface="Arial"/>
                <a:ea typeface="Arial"/>
                <a:cs typeface="Arial"/>
                <a:sym typeface="Arial"/>
              </a:defRPr>
            </a:lvl4pPr>
            <a:lvl5pPr marL="2286000" lvl="4" indent="-304800" algn="l">
              <a:lnSpc>
                <a:spcPct val="90000"/>
              </a:lnSpc>
              <a:spcBef>
                <a:spcPts val="400"/>
              </a:spcBef>
              <a:spcAft>
                <a:spcPts val="0"/>
              </a:spcAft>
              <a:buClr>
                <a:schemeClr val="dk1"/>
              </a:buClr>
              <a:buSzPts val="1200"/>
              <a:buChar char="•"/>
              <a:defRPr sz="1200">
                <a:solidFill>
                  <a:schemeClr val="dk1"/>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6" name="Google Shape;66;p15"/>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sp>
        <p:nvSpPr>
          <p:cNvPr id="67" name="Google Shape;67;p15"/>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 name="Google Shape;216;p40">
            <a:extLst>
              <a:ext uri="{FF2B5EF4-FFF2-40B4-BE49-F238E27FC236}">
                <a16:creationId xmlns:a16="http://schemas.microsoft.com/office/drawing/2014/main" id="{007F25B6-7D6A-4D3D-AC73-04EB34F26D18}"/>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ver Slide">
  <p:cSld name="Title Cover Slide">
    <p:spTree>
      <p:nvGrpSpPr>
        <p:cNvPr id="1"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a:stretch/>
        </p:blipFill>
        <p:spPr>
          <a:xfrm>
            <a:off x="1" y="0"/>
            <a:ext cx="9137651" cy="5143499"/>
          </a:xfrm>
          <a:prstGeom prst="rect">
            <a:avLst/>
          </a:prstGeom>
          <a:noFill/>
          <a:ln>
            <a:noFill/>
          </a:ln>
        </p:spPr>
      </p:pic>
      <p:sp>
        <p:nvSpPr>
          <p:cNvPr id="57" name="Google Shape;57;p14"/>
          <p:cNvSpPr txBox="1">
            <a:spLocks noGrp="1"/>
          </p:cNvSpPr>
          <p:nvPr>
            <p:ph type="ctrTitle"/>
          </p:nvPr>
        </p:nvSpPr>
        <p:spPr>
          <a:xfrm>
            <a:off x="697781" y="1912251"/>
            <a:ext cx="6858000" cy="422423"/>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2600"/>
              <a:buFont typeface="Arial"/>
              <a:buNone/>
              <a:defRPr sz="2600"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697781" y="3117165"/>
            <a:ext cx="6858000" cy="276999"/>
          </a:xfrm>
          <a:prstGeom prst="rect">
            <a:avLst/>
          </a:prstGeom>
          <a:noFill/>
          <a:ln>
            <a:noFill/>
          </a:ln>
        </p:spPr>
        <p:txBody>
          <a:bodyPr spcFirstLastPara="1" wrap="square" lIns="68575" tIns="34275" rIns="68575" bIns="34275" anchor="t" anchorCtr="0">
            <a:spAutoFit/>
          </a:bodyPr>
          <a:lstStyle>
            <a:lvl1pPr lvl="0" algn="l">
              <a:lnSpc>
                <a:spcPct val="90000"/>
              </a:lnSpc>
              <a:spcBef>
                <a:spcPts val="800"/>
              </a:spcBef>
              <a:spcAft>
                <a:spcPts val="0"/>
              </a:spcAft>
              <a:buClr>
                <a:schemeClr val="dk1"/>
              </a:buClr>
              <a:buSzPts val="1500"/>
              <a:buNone/>
              <a:defRPr sz="1500" b="1"/>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body" idx="2"/>
          </p:nvPr>
        </p:nvSpPr>
        <p:spPr>
          <a:xfrm>
            <a:off x="697706" y="4253525"/>
            <a:ext cx="3043238" cy="214674"/>
          </a:xfrm>
          <a:prstGeom prst="rect">
            <a:avLst/>
          </a:prstGeom>
          <a:noFill/>
          <a:ln>
            <a:noFill/>
          </a:ln>
        </p:spPr>
        <p:txBody>
          <a:bodyPr spcFirstLastPara="1" wrap="square" lIns="68575" tIns="34275" rIns="68575" bIns="34275" anchor="b" anchorCtr="0">
            <a:spAutoFit/>
          </a:bodyPr>
          <a:lstStyle>
            <a:lvl1pPr marL="457200" marR="0" lvl="0" indent="-228600" algn="l">
              <a:lnSpc>
                <a:spcPct val="90000"/>
              </a:lnSpc>
              <a:spcBef>
                <a:spcPts val="800"/>
              </a:spcBef>
              <a:spcAft>
                <a:spcPts val="0"/>
              </a:spcAft>
              <a:buClr>
                <a:schemeClr val="dk1"/>
              </a:buClr>
              <a:buSzPts val="1100"/>
              <a:buFont typeface="Arial"/>
              <a:buNone/>
              <a:defRPr sz="1100" b="0">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0" name="Google Shape;60;p14"/>
          <p:cNvPicPr preferRelativeResize="0"/>
          <p:nvPr/>
        </p:nvPicPr>
        <p:blipFill rotWithShape="1">
          <a:blip r:embed="rId3">
            <a:alphaModFix/>
          </a:blip>
          <a:srcRect/>
          <a:stretch/>
        </p:blipFill>
        <p:spPr>
          <a:xfrm>
            <a:off x="403005" y="407920"/>
            <a:ext cx="1221608" cy="792243"/>
          </a:xfrm>
          <a:prstGeom prst="rect">
            <a:avLst/>
          </a:prstGeom>
          <a:solidFill>
            <a:schemeClr val="lt1"/>
          </a:solidFill>
          <a:ln>
            <a:noFill/>
          </a:ln>
        </p:spPr>
      </p:pic>
      <p:pic>
        <p:nvPicPr>
          <p:cNvPr id="7" name="Google Shape;216;p40">
            <a:extLst>
              <a:ext uri="{FF2B5EF4-FFF2-40B4-BE49-F238E27FC236}">
                <a16:creationId xmlns:a16="http://schemas.microsoft.com/office/drawing/2014/main" id="{1F884D15-4941-4F95-8DEE-D4F2A989B013}"/>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pic>
        <p:nvPicPr>
          <p:cNvPr id="69" name="Google Shape;69;p16"/>
          <p:cNvPicPr preferRelativeResize="0"/>
          <p:nvPr/>
        </p:nvPicPr>
        <p:blipFill rotWithShape="1">
          <a:blip r:embed="rId2">
            <a:alphaModFix/>
          </a:blip>
          <a:srcRect/>
          <a:stretch/>
        </p:blipFill>
        <p:spPr>
          <a:xfrm>
            <a:off x="1" y="0"/>
            <a:ext cx="9137651" cy="5143499"/>
          </a:xfrm>
          <a:prstGeom prst="rect">
            <a:avLst/>
          </a:prstGeom>
          <a:noFill/>
          <a:ln>
            <a:noFill/>
          </a:ln>
        </p:spPr>
      </p:pic>
      <p:sp>
        <p:nvSpPr>
          <p:cNvPr id="70" name="Google Shape;70;p16"/>
          <p:cNvSpPr txBox="1">
            <a:spLocks noGrp="1"/>
          </p:cNvSpPr>
          <p:nvPr>
            <p:ph type="title"/>
          </p:nvPr>
        </p:nvSpPr>
        <p:spPr>
          <a:xfrm>
            <a:off x="623888" y="1940394"/>
            <a:ext cx="7886700" cy="44319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2700"/>
              <a:buFont typeface="Arial"/>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6"/>
          <p:cNvSpPr txBox="1">
            <a:spLocks noGrp="1"/>
          </p:cNvSpPr>
          <p:nvPr>
            <p:ph type="body" idx="1"/>
          </p:nvPr>
        </p:nvSpPr>
        <p:spPr>
          <a:xfrm>
            <a:off x="623888" y="2842455"/>
            <a:ext cx="7886700" cy="276999"/>
          </a:xfrm>
          <a:prstGeom prst="rect">
            <a:avLst/>
          </a:prstGeom>
          <a:noFill/>
          <a:ln>
            <a:noFill/>
          </a:ln>
        </p:spPr>
        <p:txBody>
          <a:bodyPr spcFirstLastPara="1" wrap="square" lIns="68575" tIns="34275" rIns="68575" bIns="34275" anchor="t" anchorCtr="0">
            <a:spAutoFit/>
          </a:bodyPr>
          <a:lstStyle>
            <a:lvl1pPr marL="457200" lvl="0" indent="-228600" algn="l">
              <a:lnSpc>
                <a:spcPct val="90000"/>
              </a:lnSpc>
              <a:spcBef>
                <a:spcPts val="800"/>
              </a:spcBef>
              <a:spcAft>
                <a:spcPts val="0"/>
              </a:spcAft>
              <a:buClr>
                <a:schemeClr val="dk1"/>
              </a:buClr>
              <a:buSzPts val="1500"/>
              <a:buNone/>
              <a:defRPr sz="1500" b="1">
                <a:solidFill>
                  <a:schemeClr val="dk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pic>
        <p:nvPicPr>
          <p:cNvPr id="5" name="Google Shape;216;p40">
            <a:extLst>
              <a:ext uri="{FF2B5EF4-FFF2-40B4-BE49-F238E27FC236}">
                <a16:creationId xmlns:a16="http://schemas.microsoft.com/office/drawing/2014/main" id="{57D92B1E-2A7B-4A05-9A4E-19A570861462}"/>
              </a:ext>
            </a:extLst>
          </p:cNvPr>
          <p:cNvPicPr preferRelativeResize="0"/>
          <p:nvPr userDrawn="1"/>
        </p:nvPicPr>
        <p:blipFill>
          <a:blip r:embed="rId3">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 No logo">
  <p:cSld name="Title and Content - No logo">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270000" y="270000"/>
            <a:ext cx="8584622" cy="63362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269999" y="1080000"/>
            <a:ext cx="8584622" cy="326350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chemeClr val="dk1"/>
              </a:buClr>
              <a:buSzPts val="1600"/>
              <a:buNone/>
              <a:defRPr sz="1600" b="1">
                <a:solidFill>
                  <a:schemeClr val="dk1"/>
                </a:solidFill>
                <a:latin typeface="Arial"/>
                <a:ea typeface="Arial"/>
                <a:cs typeface="Arial"/>
                <a:sym typeface="Arial"/>
              </a:defRPr>
            </a:lvl1pPr>
            <a:lvl2pPr marL="914400" lvl="1" indent="-228600" algn="l">
              <a:lnSpc>
                <a:spcPct val="90000"/>
              </a:lnSpc>
              <a:spcBef>
                <a:spcPts val="900"/>
              </a:spcBef>
              <a:spcAft>
                <a:spcPts val="0"/>
              </a:spcAft>
              <a:buClr>
                <a:schemeClr val="dk1"/>
              </a:buClr>
              <a:buSzPts val="1200"/>
              <a:buNone/>
              <a:defRPr sz="1200" b="1">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a:solidFill>
                  <a:schemeClr val="dk1"/>
                </a:solidFill>
                <a:latin typeface="Arial"/>
                <a:ea typeface="Arial"/>
                <a:cs typeface="Arial"/>
                <a:sym typeface="Arial"/>
              </a:defRPr>
            </a:lvl3pPr>
            <a:lvl4pPr marL="1828800" lvl="3" indent="-304800" algn="l">
              <a:lnSpc>
                <a:spcPct val="90000"/>
              </a:lnSpc>
              <a:spcBef>
                <a:spcPts val="500"/>
              </a:spcBef>
              <a:spcAft>
                <a:spcPts val="0"/>
              </a:spcAft>
              <a:buClr>
                <a:schemeClr val="dk1"/>
              </a:buClr>
              <a:buSzPts val="1200"/>
              <a:buChar char="•"/>
              <a:defRPr sz="1200">
                <a:solidFill>
                  <a:schemeClr val="dk1"/>
                </a:solidFill>
                <a:latin typeface="Arial"/>
                <a:ea typeface="Arial"/>
                <a:cs typeface="Arial"/>
                <a:sym typeface="Arial"/>
              </a:defRPr>
            </a:lvl4pPr>
            <a:lvl5pPr marL="2286000" lvl="4" indent="-304800" algn="l">
              <a:lnSpc>
                <a:spcPct val="90000"/>
              </a:lnSpc>
              <a:spcBef>
                <a:spcPts val="400"/>
              </a:spcBef>
              <a:spcAft>
                <a:spcPts val="0"/>
              </a:spcAft>
              <a:buClr>
                <a:schemeClr val="dk1"/>
              </a:buClr>
              <a:buSzPts val="1200"/>
              <a:buChar char="•"/>
              <a:defRPr sz="1200">
                <a:solidFill>
                  <a:schemeClr val="dk1"/>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6" name="Google Shape;216;p40">
            <a:extLst>
              <a:ext uri="{FF2B5EF4-FFF2-40B4-BE49-F238E27FC236}">
                <a16:creationId xmlns:a16="http://schemas.microsoft.com/office/drawing/2014/main" id="{2AA25716-C7CD-4144-B254-62EC478AACBF}"/>
              </a:ext>
            </a:extLst>
          </p:cNvPr>
          <p:cNvPicPr preferRelativeResize="0"/>
          <p:nvPr userDrawn="1"/>
        </p:nvPicPr>
        <p:blipFill>
          <a:blip r:embed="rId2">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text">
  <p:cSld name="Headline text">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79" name="Google Shape;79;p18"/>
          <p:cNvSpPr/>
          <p:nvPr/>
        </p:nvSpPr>
        <p:spPr>
          <a:xfrm>
            <a:off x="0" y="0"/>
            <a:ext cx="9113043" cy="5143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0" name="Google Shape;80;p18"/>
          <p:cNvSpPr txBox="1">
            <a:spLocks noGrp="1"/>
          </p:cNvSpPr>
          <p:nvPr>
            <p:ph type="body" idx="1"/>
          </p:nvPr>
        </p:nvSpPr>
        <p:spPr>
          <a:xfrm>
            <a:off x="681469" y="676060"/>
            <a:ext cx="7804439" cy="422423"/>
          </a:xfrm>
          <a:prstGeom prst="rect">
            <a:avLst/>
          </a:prstGeom>
          <a:noFill/>
          <a:ln>
            <a:noFill/>
          </a:ln>
        </p:spPr>
        <p:txBody>
          <a:bodyPr spcFirstLastPara="1" wrap="square" lIns="68575" tIns="34275" rIns="68575" bIns="34275" anchor="t" anchorCtr="0">
            <a:spAutoFit/>
          </a:bodyPr>
          <a:lstStyle>
            <a:lvl1pPr marL="457200" lvl="0" indent="-228600" algn="l">
              <a:lnSpc>
                <a:spcPct val="90000"/>
              </a:lnSpc>
              <a:spcBef>
                <a:spcPts val="800"/>
              </a:spcBef>
              <a:spcAft>
                <a:spcPts val="0"/>
              </a:spcAft>
              <a:buClr>
                <a:schemeClr val="dk1"/>
              </a:buClr>
              <a:buSzPts val="2600"/>
              <a:buNone/>
              <a:defRPr sz="2600" b="0">
                <a:solidFill>
                  <a:schemeClr val="dk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1" name="Google Shape;81;p18"/>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8"/>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18"/>
          <p:cNvSpPr/>
          <p:nvPr/>
        </p:nvSpPr>
        <p:spPr>
          <a:xfrm flipH="1">
            <a:off x="407670" y="415003"/>
            <a:ext cx="8321582" cy="4042697"/>
          </a:xfrm>
          <a:prstGeom prst="round2DiagRect">
            <a:avLst>
              <a:gd name="adj1" fmla="val 16667"/>
              <a:gd name="adj2" fmla="val 0"/>
            </a:avLst>
          </a:prstGeom>
          <a:noFill/>
          <a:ln w="22850" cap="flat" cmpd="sng">
            <a:solidFill>
              <a:schemeClr val="accent1"/>
            </a:solidFill>
            <a:prstDash val="solid"/>
            <a:miter lim="800000"/>
            <a:headEnd type="none" w="sm" len="sm"/>
            <a:tailEnd type="none" w="sm" len="sm"/>
          </a:ln>
        </p:spPr>
        <p:txBody>
          <a:bodyPr spcFirstLastPara="1" wrap="square" lIns="68575" tIns="67500" rIns="68575" bIns="675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84" name="Google Shape;84;p18"/>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pic>
        <p:nvPicPr>
          <p:cNvPr id="9" name="Google Shape;216;p40">
            <a:extLst>
              <a:ext uri="{FF2B5EF4-FFF2-40B4-BE49-F238E27FC236}">
                <a16:creationId xmlns:a16="http://schemas.microsoft.com/office/drawing/2014/main" id="{7A52730C-2C17-4F36-9EC5-01166CAAA96B}"/>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87" name="Google Shape;87;p19"/>
          <p:cNvSpPr txBox="1">
            <a:spLocks noGrp="1"/>
          </p:cNvSpPr>
          <p:nvPr>
            <p:ph type="title"/>
          </p:nvPr>
        </p:nvSpPr>
        <p:spPr>
          <a:xfrm>
            <a:off x="270000" y="270000"/>
            <a:ext cx="8583054" cy="40164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270000" y="1080000"/>
            <a:ext cx="4185000" cy="353356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chemeClr val="dk1"/>
              </a:buClr>
              <a:buSzPts val="1600"/>
              <a:buFont typeface="Arial"/>
              <a:buNone/>
              <a:defRPr/>
            </a:lvl1pPr>
            <a:lvl2pPr marL="914400" lvl="1" indent="-304800" algn="l">
              <a:lnSpc>
                <a:spcPct val="90000"/>
              </a:lnSpc>
              <a:spcBef>
                <a:spcPts val="900"/>
              </a:spcBef>
              <a:spcAft>
                <a:spcPts val="0"/>
              </a:spcAft>
              <a:buClr>
                <a:schemeClr val="dk1"/>
              </a:buClr>
              <a:buSzPts val="1200"/>
              <a:buChar char="•"/>
              <a:defRPr sz="1200" b="1">
                <a:solidFill>
                  <a:schemeClr val="dk1"/>
                </a:solidFill>
                <a:latin typeface="Arial"/>
                <a:ea typeface="Arial"/>
                <a:cs typeface="Arial"/>
                <a:sym typeface="Arial"/>
              </a:defRPr>
            </a:lvl2pPr>
            <a:lvl3pPr marL="1371600" lvl="2" indent="-228600" algn="l">
              <a:lnSpc>
                <a:spcPct val="90000"/>
              </a:lnSpc>
              <a:spcBef>
                <a:spcPts val="0"/>
              </a:spcBef>
              <a:spcAft>
                <a:spcPts val="0"/>
              </a:spcAft>
              <a:buClr>
                <a:schemeClr val="dk1"/>
              </a:buClr>
              <a:buSzPts val="1200"/>
              <a:buFont typeface="Arial"/>
              <a:buNone/>
              <a:defRPr/>
            </a:lvl3pPr>
            <a:lvl4pPr marL="1828800" lvl="3" indent="-304800" algn="l">
              <a:lnSpc>
                <a:spcPct val="90000"/>
              </a:lnSpc>
              <a:spcBef>
                <a:spcPts val="500"/>
              </a:spcBef>
              <a:spcAft>
                <a:spcPts val="0"/>
              </a:spcAft>
              <a:buClr>
                <a:schemeClr val="dk1"/>
              </a:buClr>
              <a:buSzPts val="1200"/>
              <a:buFont typeface="Arial"/>
              <a:buChar char="•"/>
              <a:defRPr/>
            </a:lvl4pPr>
            <a:lvl5pPr marL="2286000" lvl="4" indent="-304800" algn="l">
              <a:lnSpc>
                <a:spcPct val="90000"/>
              </a:lnSpc>
              <a:spcBef>
                <a:spcPts val="400"/>
              </a:spcBef>
              <a:spcAft>
                <a:spcPts val="0"/>
              </a:spcAft>
              <a:buClr>
                <a:schemeClr val="dk1"/>
              </a:buClr>
              <a:buSzPts val="1200"/>
              <a:buFont typeface="Arial"/>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2"/>
          </p:nvPr>
        </p:nvSpPr>
        <p:spPr>
          <a:xfrm>
            <a:off x="4668054" y="1080000"/>
            <a:ext cx="4185000" cy="353356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chemeClr val="dk1"/>
              </a:buClr>
              <a:buSzPts val="1600"/>
              <a:buFont typeface="Arial"/>
              <a:buNone/>
              <a:defRPr/>
            </a:lvl1pPr>
            <a:lvl2pPr marL="914400" lvl="1" indent="-304800" algn="l">
              <a:lnSpc>
                <a:spcPct val="90000"/>
              </a:lnSpc>
              <a:spcBef>
                <a:spcPts val="900"/>
              </a:spcBef>
              <a:spcAft>
                <a:spcPts val="0"/>
              </a:spcAft>
              <a:buClr>
                <a:schemeClr val="dk1"/>
              </a:buClr>
              <a:buSzPts val="1200"/>
              <a:buChar char="•"/>
              <a:defRPr sz="1200" b="1">
                <a:solidFill>
                  <a:schemeClr val="dk1"/>
                </a:solidFill>
                <a:latin typeface="Arial"/>
                <a:ea typeface="Arial"/>
                <a:cs typeface="Arial"/>
                <a:sym typeface="Arial"/>
              </a:defRPr>
            </a:lvl2pPr>
            <a:lvl3pPr marL="1371600" lvl="2" indent="-228600" algn="l">
              <a:lnSpc>
                <a:spcPct val="90000"/>
              </a:lnSpc>
              <a:spcBef>
                <a:spcPts val="0"/>
              </a:spcBef>
              <a:spcAft>
                <a:spcPts val="0"/>
              </a:spcAft>
              <a:buClr>
                <a:schemeClr val="dk1"/>
              </a:buClr>
              <a:buSzPts val="1200"/>
              <a:buFont typeface="Arial"/>
              <a:buNone/>
              <a:defRPr/>
            </a:lvl3pPr>
            <a:lvl4pPr marL="1828800" lvl="3" indent="-304800" algn="l">
              <a:lnSpc>
                <a:spcPct val="90000"/>
              </a:lnSpc>
              <a:spcBef>
                <a:spcPts val="500"/>
              </a:spcBef>
              <a:spcAft>
                <a:spcPts val="0"/>
              </a:spcAft>
              <a:buClr>
                <a:schemeClr val="dk1"/>
              </a:buClr>
              <a:buSzPts val="1200"/>
              <a:buFont typeface="Arial"/>
              <a:buChar char="•"/>
              <a:defRPr/>
            </a:lvl4pPr>
            <a:lvl5pPr marL="2286000" lvl="4" indent="-304800" algn="l">
              <a:lnSpc>
                <a:spcPct val="90000"/>
              </a:lnSpc>
              <a:spcBef>
                <a:spcPts val="400"/>
              </a:spcBef>
              <a:spcAft>
                <a:spcPts val="0"/>
              </a:spcAft>
              <a:buClr>
                <a:schemeClr val="dk1"/>
              </a:buClr>
              <a:buSzPts val="1200"/>
              <a:buFont typeface="Arial"/>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9"/>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92" name="Google Shape;92;p19"/>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pic>
        <p:nvPicPr>
          <p:cNvPr id="9" name="Google Shape;216;p40">
            <a:extLst>
              <a:ext uri="{FF2B5EF4-FFF2-40B4-BE49-F238E27FC236}">
                <a16:creationId xmlns:a16="http://schemas.microsoft.com/office/drawing/2014/main" id="{39B121F1-2508-4FC4-824A-546B7BE03418}"/>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63" name="Google Shape;63;p15"/>
          <p:cNvSpPr txBox="1">
            <a:spLocks noGrp="1"/>
          </p:cNvSpPr>
          <p:nvPr>
            <p:ph type="title"/>
          </p:nvPr>
        </p:nvSpPr>
        <p:spPr>
          <a:xfrm>
            <a:off x="270001" y="270001"/>
            <a:ext cx="8584622" cy="63362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270000" y="1080001"/>
            <a:ext cx="8584622" cy="3263504"/>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0"/>
              </a:spcBef>
              <a:spcAft>
                <a:spcPts val="0"/>
              </a:spcAft>
              <a:buClr>
                <a:schemeClr val="dk1"/>
              </a:buClr>
              <a:buSzPts val="1600"/>
              <a:buNone/>
              <a:defRPr sz="1600" b="1">
                <a:solidFill>
                  <a:schemeClr val="dk1"/>
                </a:solidFill>
                <a:latin typeface="Arial"/>
                <a:ea typeface="Arial"/>
                <a:cs typeface="Arial"/>
                <a:sym typeface="Arial"/>
              </a:defRPr>
            </a:lvl1pPr>
            <a:lvl2pPr marL="914378" lvl="1" indent="-228594" algn="l">
              <a:lnSpc>
                <a:spcPct val="90000"/>
              </a:lnSpc>
              <a:spcBef>
                <a:spcPts val="900"/>
              </a:spcBef>
              <a:spcAft>
                <a:spcPts val="0"/>
              </a:spcAft>
              <a:buClr>
                <a:schemeClr val="dk1"/>
              </a:buClr>
              <a:buSzPts val="1200"/>
              <a:buNone/>
              <a:defRPr sz="1200" b="1">
                <a:solidFill>
                  <a:schemeClr val="dk1"/>
                </a:solidFill>
                <a:latin typeface="Arial"/>
                <a:ea typeface="Arial"/>
                <a:cs typeface="Arial"/>
                <a:sym typeface="Arial"/>
              </a:defRPr>
            </a:lvl2pPr>
            <a:lvl3pPr marL="1371566" lvl="2" indent="-228594" algn="l">
              <a:lnSpc>
                <a:spcPct val="90000"/>
              </a:lnSpc>
              <a:spcBef>
                <a:spcPts val="500"/>
              </a:spcBef>
              <a:spcAft>
                <a:spcPts val="0"/>
              </a:spcAft>
              <a:buClr>
                <a:schemeClr val="dk1"/>
              </a:buClr>
              <a:buSzPts val="1200"/>
              <a:buNone/>
              <a:defRPr sz="1200">
                <a:solidFill>
                  <a:schemeClr val="dk1"/>
                </a:solidFill>
                <a:latin typeface="Arial"/>
                <a:ea typeface="Arial"/>
                <a:cs typeface="Arial"/>
                <a:sym typeface="Arial"/>
              </a:defRPr>
            </a:lvl3pPr>
            <a:lvl4pPr marL="1828754" lvl="3" indent="-304793" algn="l">
              <a:lnSpc>
                <a:spcPct val="90000"/>
              </a:lnSpc>
              <a:spcBef>
                <a:spcPts val="500"/>
              </a:spcBef>
              <a:spcAft>
                <a:spcPts val="0"/>
              </a:spcAft>
              <a:buClr>
                <a:schemeClr val="dk1"/>
              </a:buClr>
              <a:buSzPts val="1200"/>
              <a:buChar char="•"/>
              <a:defRPr sz="1200">
                <a:solidFill>
                  <a:schemeClr val="dk1"/>
                </a:solidFill>
                <a:latin typeface="Arial"/>
                <a:ea typeface="Arial"/>
                <a:cs typeface="Arial"/>
                <a:sym typeface="Arial"/>
              </a:defRPr>
            </a:lvl4pPr>
            <a:lvl5pPr marL="2285943" lvl="4" indent="-304793" algn="l">
              <a:lnSpc>
                <a:spcPct val="90000"/>
              </a:lnSpc>
              <a:spcBef>
                <a:spcPts val="400"/>
              </a:spcBef>
              <a:spcAft>
                <a:spcPts val="0"/>
              </a:spcAft>
              <a:buClr>
                <a:schemeClr val="dk1"/>
              </a:buClr>
              <a:buSzPts val="1200"/>
              <a:buChar char="•"/>
              <a:defRPr sz="1200">
                <a:solidFill>
                  <a:schemeClr val="dk1"/>
                </a:solidFill>
                <a:latin typeface="Arial"/>
                <a:ea typeface="Arial"/>
                <a:cs typeface="Arial"/>
                <a:sym typeface="Arial"/>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6" name="Google Shape;66;p15"/>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
        <p:nvSpPr>
          <p:cNvPr id="67" name="Google Shape;67;p15"/>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pic>
        <p:nvPicPr>
          <p:cNvPr id="94" name="Google Shape;94;p20"/>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95" name="Google Shape;95;p20"/>
          <p:cNvSpPr txBox="1">
            <a:spLocks noGrp="1"/>
          </p:cNvSpPr>
          <p:nvPr>
            <p:ph type="title"/>
          </p:nvPr>
        </p:nvSpPr>
        <p:spPr>
          <a:xfrm>
            <a:off x="270000" y="270000"/>
            <a:ext cx="8583054" cy="678327"/>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body" idx="1"/>
          </p:nvPr>
        </p:nvSpPr>
        <p:spPr>
          <a:xfrm>
            <a:off x="276385" y="1080000"/>
            <a:ext cx="4185000"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20"/>
          <p:cNvSpPr txBox="1">
            <a:spLocks noGrp="1"/>
          </p:cNvSpPr>
          <p:nvPr>
            <p:ph type="body" idx="2"/>
          </p:nvPr>
        </p:nvSpPr>
        <p:spPr>
          <a:xfrm>
            <a:off x="276385" y="1485000"/>
            <a:ext cx="4185000" cy="297616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chemeClr val="dk1"/>
              </a:buClr>
              <a:buSzPts val="1600"/>
              <a:buFont typeface="Arial"/>
              <a:buNone/>
              <a:defRPr/>
            </a:lvl1pPr>
            <a:lvl2pPr marL="914400" lvl="1" indent="-228600" algn="l">
              <a:lnSpc>
                <a:spcPct val="90000"/>
              </a:lnSpc>
              <a:spcBef>
                <a:spcPts val="900"/>
              </a:spcBef>
              <a:spcAft>
                <a:spcPts val="0"/>
              </a:spcAft>
              <a:buClr>
                <a:schemeClr val="dk1"/>
              </a:buClr>
              <a:buSzPts val="1200"/>
              <a:buFont typeface="Arial"/>
              <a:buNone/>
              <a:defRPr/>
            </a:lvl2pPr>
            <a:lvl3pPr marL="1371600" lvl="2" indent="-228600" algn="l">
              <a:lnSpc>
                <a:spcPct val="90000"/>
              </a:lnSpc>
              <a:spcBef>
                <a:spcPts val="500"/>
              </a:spcBef>
              <a:spcAft>
                <a:spcPts val="0"/>
              </a:spcAft>
              <a:buClr>
                <a:schemeClr val="dk1"/>
              </a:buClr>
              <a:buSzPts val="1200"/>
              <a:buFont typeface="Arial"/>
              <a:buNone/>
              <a:defRPr/>
            </a:lvl3pPr>
            <a:lvl4pPr marL="1828800" lvl="3" indent="-304800" algn="l">
              <a:lnSpc>
                <a:spcPct val="90000"/>
              </a:lnSpc>
              <a:spcBef>
                <a:spcPts val="500"/>
              </a:spcBef>
              <a:spcAft>
                <a:spcPts val="0"/>
              </a:spcAft>
              <a:buClr>
                <a:schemeClr val="dk1"/>
              </a:buClr>
              <a:buSzPts val="1200"/>
              <a:buFont typeface="Arial"/>
              <a:buChar char="•"/>
              <a:defRPr/>
            </a:lvl4pPr>
            <a:lvl5pPr marL="2286000" lvl="4" indent="-304800" algn="l">
              <a:lnSpc>
                <a:spcPct val="90000"/>
              </a:lnSpc>
              <a:spcBef>
                <a:spcPts val="400"/>
              </a:spcBef>
              <a:spcAft>
                <a:spcPts val="0"/>
              </a:spcAft>
              <a:buClr>
                <a:schemeClr val="dk1"/>
              </a:buClr>
              <a:buSzPts val="1200"/>
              <a:buFont typeface="Arial"/>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0"/>
          <p:cNvSpPr txBox="1">
            <a:spLocks noGrp="1"/>
          </p:cNvSpPr>
          <p:nvPr>
            <p:ph type="body" idx="3"/>
          </p:nvPr>
        </p:nvSpPr>
        <p:spPr>
          <a:xfrm>
            <a:off x="4668054" y="1080000"/>
            <a:ext cx="4185000"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9" name="Google Shape;99;p20"/>
          <p:cNvSpPr txBox="1">
            <a:spLocks noGrp="1"/>
          </p:cNvSpPr>
          <p:nvPr>
            <p:ph type="body" idx="4"/>
          </p:nvPr>
        </p:nvSpPr>
        <p:spPr>
          <a:xfrm>
            <a:off x="4668054" y="1485000"/>
            <a:ext cx="4185000" cy="297616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chemeClr val="dk1"/>
              </a:buClr>
              <a:buSzPts val="1600"/>
              <a:buFont typeface="Arial"/>
              <a:buNone/>
              <a:defRPr/>
            </a:lvl1pPr>
            <a:lvl2pPr marL="914400" lvl="1" indent="-228600" algn="l">
              <a:lnSpc>
                <a:spcPct val="90000"/>
              </a:lnSpc>
              <a:spcBef>
                <a:spcPts val="900"/>
              </a:spcBef>
              <a:spcAft>
                <a:spcPts val="0"/>
              </a:spcAft>
              <a:buClr>
                <a:schemeClr val="dk1"/>
              </a:buClr>
              <a:buSzPts val="1200"/>
              <a:buFont typeface="Arial"/>
              <a:buNone/>
              <a:defRPr/>
            </a:lvl2pPr>
            <a:lvl3pPr marL="1371600" lvl="2" indent="-228600" algn="l">
              <a:lnSpc>
                <a:spcPct val="90000"/>
              </a:lnSpc>
              <a:spcBef>
                <a:spcPts val="500"/>
              </a:spcBef>
              <a:spcAft>
                <a:spcPts val="0"/>
              </a:spcAft>
              <a:buClr>
                <a:schemeClr val="dk1"/>
              </a:buClr>
              <a:buSzPts val="1200"/>
              <a:buFont typeface="Arial"/>
              <a:buNone/>
              <a:defRPr/>
            </a:lvl3pPr>
            <a:lvl4pPr marL="1828800" lvl="3" indent="-304800" algn="l">
              <a:lnSpc>
                <a:spcPct val="90000"/>
              </a:lnSpc>
              <a:spcBef>
                <a:spcPts val="500"/>
              </a:spcBef>
              <a:spcAft>
                <a:spcPts val="0"/>
              </a:spcAft>
              <a:buClr>
                <a:schemeClr val="dk1"/>
              </a:buClr>
              <a:buSzPts val="1200"/>
              <a:buFont typeface="Arial"/>
              <a:buChar char="•"/>
              <a:defRPr/>
            </a:lvl4pPr>
            <a:lvl5pPr marL="2286000" lvl="4" indent="-304800" algn="l">
              <a:lnSpc>
                <a:spcPct val="90000"/>
              </a:lnSpc>
              <a:spcBef>
                <a:spcPts val="400"/>
              </a:spcBef>
              <a:spcAft>
                <a:spcPts val="0"/>
              </a:spcAft>
              <a:buClr>
                <a:schemeClr val="dk1"/>
              </a:buClr>
              <a:buSzPts val="1200"/>
              <a:buFont typeface="Arial"/>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20"/>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2" name="Google Shape;102;p20"/>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pic>
        <p:nvPicPr>
          <p:cNvPr id="11" name="Google Shape;216;p40">
            <a:extLst>
              <a:ext uri="{FF2B5EF4-FFF2-40B4-BE49-F238E27FC236}">
                <a16:creationId xmlns:a16="http://schemas.microsoft.com/office/drawing/2014/main" id="{9865E8F7-631E-41F9-A794-33BE87FC2C26}"/>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pic>
        <p:nvPicPr>
          <p:cNvPr id="104" name="Google Shape;104;p21"/>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105" name="Google Shape;105;p21"/>
          <p:cNvSpPr txBox="1">
            <a:spLocks noGrp="1"/>
          </p:cNvSpPr>
          <p:nvPr>
            <p:ph type="title"/>
          </p:nvPr>
        </p:nvSpPr>
        <p:spPr>
          <a:xfrm>
            <a:off x="270000" y="270000"/>
            <a:ext cx="8583054" cy="40164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 name="Google Shape;106;p21"/>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1"/>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8" name="Google Shape;108;p21"/>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pic>
        <p:nvPicPr>
          <p:cNvPr id="7" name="Google Shape;216;p40">
            <a:extLst>
              <a:ext uri="{FF2B5EF4-FFF2-40B4-BE49-F238E27FC236}">
                <a16:creationId xmlns:a16="http://schemas.microsoft.com/office/drawing/2014/main" id="{9A480143-BB33-41FA-A646-6B8E31BA8DDA}"/>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pic>
        <p:nvPicPr>
          <p:cNvPr id="110" name="Google Shape;110;p22"/>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111" name="Google Shape;111;p22"/>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3" name="Google Shape;113;p22"/>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pic>
        <p:nvPicPr>
          <p:cNvPr id="6" name="Google Shape;216;p40">
            <a:extLst>
              <a:ext uri="{FF2B5EF4-FFF2-40B4-BE49-F238E27FC236}">
                <a16:creationId xmlns:a16="http://schemas.microsoft.com/office/drawing/2014/main" id="{0FBC0A95-7E2D-4453-BF7C-34F5D0DF6061}"/>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pic>
        <p:nvPicPr>
          <p:cNvPr id="115" name="Google Shape;115;p23"/>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116" name="Google Shape;116;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2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8" name="Google Shape;118;p2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9" name="Google Shape;119;p23"/>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23"/>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1" name="Google Shape;121;p23"/>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pic>
        <p:nvPicPr>
          <p:cNvPr id="9" name="Google Shape;216;p40">
            <a:extLst>
              <a:ext uri="{FF2B5EF4-FFF2-40B4-BE49-F238E27FC236}">
                <a16:creationId xmlns:a16="http://schemas.microsoft.com/office/drawing/2014/main" id="{4A7DAADB-FAD8-4F6D-A6C0-2A46012CB981}"/>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pic>
        <p:nvPicPr>
          <p:cNvPr id="123" name="Google Shape;123;p24"/>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124" name="Google Shape;124;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4"/>
          <p:cNvSpPr>
            <a:spLocks noGrp="1"/>
          </p:cNvSpPr>
          <p:nvPr>
            <p:ph type="pic" idx="2"/>
          </p:nvPr>
        </p:nvSpPr>
        <p:spPr>
          <a:xfrm>
            <a:off x="3887391" y="740569"/>
            <a:ext cx="4629150" cy="3655219"/>
          </a:xfrm>
          <a:prstGeom prst="rect">
            <a:avLst/>
          </a:prstGeom>
          <a:noFill/>
          <a:ln>
            <a:noFill/>
          </a:ln>
        </p:spPr>
      </p:sp>
      <p:sp>
        <p:nvSpPr>
          <p:cNvPr id="126" name="Google Shape;126;p2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7" name="Google Shape;127;p24"/>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4"/>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24"/>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pic>
        <p:nvPicPr>
          <p:cNvPr id="9" name="Google Shape;216;p40">
            <a:extLst>
              <a:ext uri="{FF2B5EF4-FFF2-40B4-BE49-F238E27FC236}">
                <a16:creationId xmlns:a16="http://schemas.microsoft.com/office/drawing/2014/main" id="{D6521301-4557-4067-AF3A-9A2ADE0E16D3}"/>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pic>
        <p:nvPicPr>
          <p:cNvPr id="131" name="Google Shape;131;p25"/>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132" name="Google Shape;132;p25"/>
          <p:cNvSpPr txBox="1">
            <a:spLocks noGrp="1"/>
          </p:cNvSpPr>
          <p:nvPr>
            <p:ph type="title"/>
          </p:nvPr>
        </p:nvSpPr>
        <p:spPr>
          <a:xfrm>
            <a:off x="270000" y="270000"/>
            <a:ext cx="8583054" cy="40164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5"/>
          <p:cNvSpPr txBox="1">
            <a:spLocks noGrp="1"/>
          </p:cNvSpPr>
          <p:nvPr>
            <p:ph type="body" idx="1"/>
          </p:nvPr>
        </p:nvSpPr>
        <p:spPr>
          <a:xfrm rot="5400000">
            <a:off x="2929775" y="-1579776"/>
            <a:ext cx="3263504" cy="858305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5"/>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5"/>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36" name="Google Shape;136;p25"/>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pic>
        <p:nvPicPr>
          <p:cNvPr id="138" name="Google Shape;138;p26"/>
          <p:cNvPicPr preferRelativeResize="0"/>
          <p:nvPr/>
        </p:nvPicPr>
        <p:blipFill rotWithShape="1">
          <a:blip r:embed="rId2">
            <a:alphaModFix/>
          </a:blip>
          <a:srcRect/>
          <a:stretch/>
        </p:blipFill>
        <p:spPr>
          <a:xfrm>
            <a:off x="0" y="0"/>
            <a:ext cx="9137653" cy="5143499"/>
          </a:xfrm>
          <a:prstGeom prst="rect">
            <a:avLst/>
          </a:prstGeom>
          <a:noFill/>
          <a:ln>
            <a:noFill/>
          </a:ln>
        </p:spPr>
      </p:pic>
      <p:sp>
        <p:nvSpPr>
          <p:cNvPr id="139" name="Google Shape;139;p26"/>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6"/>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6"/>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6"/>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43" name="Google Shape;143;p26"/>
          <p:cNvPicPr preferRelativeResize="0"/>
          <p:nvPr/>
        </p:nvPicPr>
        <p:blipFill rotWithShape="1">
          <a:blip r:embed="rId3">
            <a:alphaModFix/>
          </a:blip>
          <a:srcRect/>
          <a:stretch/>
        </p:blipFill>
        <p:spPr>
          <a:xfrm>
            <a:off x="406153" y="4838716"/>
            <a:ext cx="2900962" cy="190291"/>
          </a:xfrm>
          <a:prstGeom prst="rect">
            <a:avLst/>
          </a:prstGeom>
          <a:solidFill>
            <a:schemeClr val="lt1"/>
          </a:solid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270000" y="270000"/>
            <a:ext cx="8583054" cy="40164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7"/>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7" name="Google Shape;147;p27"/>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1_Title page">
  <p:cSld name="1_Title page">
    <p:bg>
      <p:bgPr>
        <a:solidFill>
          <a:srgbClr val="FFFBEB"/>
        </a:solidFill>
        <a:effectLst/>
      </p:bgPr>
    </p:bg>
    <p:spTree>
      <p:nvGrpSpPr>
        <p:cNvPr id="1" name="Shape 148"/>
        <p:cNvGrpSpPr/>
        <p:nvPr/>
      </p:nvGrpSpPr>
      <p:grpSpPr>
        <a:xfrm>
          <a:off x="0" y="0"/>
          <a:ext cx="0" cy="0"/>
          <a:chOff x="0" y="0"/>
          <a:chExt cx="0" cy="0"/>
        </a:xfrm>
      </p:grpSpPr>
      <p:sp>
        <p:nvSpPr>
          <p:cNvPr id="149" name="Google Shape;149;p28"/>
          <p:cNvSpPr/>
          <p:nvPr/>
        </p:nvSpPr>
        <p:spPr>
          <a:xfrm rot="10800000" flipH="1">
            <a:off x="391886" y="1503452"/>
            <a:ext cx="8254090" cy="3180692"/>
          </a:xfrm>
          <a:custGeom>
            <a:avLst/>
            <a:gdLst/>
            <a:ahLst/>
            <a:cxnLst/>
            <a:rect l="l" t="t" r="r" b="b"/>
            <a:pathLst>
              <a:path w="120000" h="120000" extrusionOk="0">
                <a:moveTo>
                  <a:pt x="7707" y="0"/>
                </a:moveTo>
                <a:lnTo>
                  <a:pt x="120000" y="0"/>
                </a:lnTo>
                <a:cubicBezTo>
                  <a:pt x="120000" y="0"/>
                  <a:pt x="120001" y="0"/>
                  <a:pt x="120001" y="0"/>
                </a:cubicBezTo>
                <a:cubicBezTo>
                  <a:pt x="120001" y="0"/>
                  <a:pt x="120001" y="1"/>
                  <a:pt x="120001" y="1"/>
                </a:cubicBezTo>
                <a:lnTo>
                  <a:pt x="120000" y="100000"/>
                </a:lnTo>
                <a:cubicBezTo>
                  <a:pt x="120000" y="111046"/>
                  <a:pt x="116549" y="120000"/>
                  <a:pt x="112293" y="120000"/>
                </a:cubicBezTo>
                <a:lnTo>
                  <a:pt x="0" y="120000"/>
                </a:lnTo>
                <a:lnTo>
                  <a:pt x="0" y="120000"/>
                </a:lnTo>
                <a:cubicBezTo>
                  <a:pt x="-1" y="120000"/>
                  <a:pt x="-1" y="120000"/>
                  <a:pt x="-1" y="119999"/>
                </a:cubicBezTo>
                <a:lnTo>
                  <a:pt x="0" y="20000"/>
                </a:lnTo>
                <a:lnTo>
                  <a:pt x="0" y="20000"/>
                </a:lnTo>
                <a:cubicBezTo>
                  <a:pt x="0" y="8954"/>
                  <a:pt x="3451" y="0"/>
                  <a:pt x="7707"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50" name="Google Shape;150;p28"/>
          <p:cNvPicPr preferRelativeResize="0"/>
          <p:nvPr/>
        </p:nvPicPr>
        <p:blipFill rotWithShape="1">
          <a:blip r:embed="rId2">
            <a:alphaModFix/>
          </a:blip>
          <a:srcRect/>
          <a:stretch/>
        </p:blipFill>
        <p:spPr>
          <a:xfrm>
            <a:off x="5838115" y="943548"/>
            <a:ext cx="371475" cy="185738"/>
          </a:xfrm>
          <a:prstGeom prst="rect">
            <a:avLst/>
          </a:prstGeom>
          <a:noFill/>
          <a:ln>
            <a:noFill/>
          </a:ln>
        </p:spPr>
      </p:pic>
      <p:sp>
        <p:nvSpPr>
          <p:cNvPr id="151" name="Google Shape;151;p28"/>
          <p:cNvSpPr txBox="1">
            <a:spLocks noGrp="1"/>
          </p:cNvSpPr>
          <p:nvPr>
            <p:ph type="sldNum" idx="12"/>
          </p:nvPr>
        </p:nvSpPr>
        <p:spPr>
          <a:xfrm>
            <a:off x="8283284" y="4818831"/>
            <a:ext cx="569769" cy="273847"/>
          </a:xfrm>
          <a:prstGeom prst="rect">
            <a:avLst/>
          </a:prstGeom>
          <a:noFill/>
          <a:ln>
            <a:noFill/>
          </a:ln>
        </p:spPr>
        <p:txBody>
          <a:bodyPr spcFirstLastPara="1" wrap="square" lIns="68575" tIns="27000" rIns="68575" bIns="27000" anchor="b" anchorCtr="0">
            <a:noAutofit/>
          </a:bodyPr>
          <a:lstStyle>
            <a:lvl1pPr marL="0" marR="0" lvl="0" indent="0" algn="r">
              <a:spcBef>
                <a:spcPts val="0"/>
              </a:spcBef>
              <a:buNone/>
              <a:defRPr/>
            </a:lvl1pPr>
            <a:lvl2pPr marL="0" marR="0" lvl="1" indent="0" algn="r">
              <a:spcBef>
                <a:spcPts val="0"/>
              </a:spcBef>
              <a:buNone/>
              <a:defRPr/>
            </a:lvl2pPr>
            <a:lvl3pPr marL="0" marR="0" lvl="2" indent="0" algn="r">
              <a:spcBef>
                <a:spcPts val="0"/>
              </a:spcBef>
              <a:buNone/>
              <a:defRPr/>
            </a:lvl3pPr>
            <a:lvl4pPr marL="0" marR="0" lvl="3" indent="0" algn="r">
              <a:spcBef>
                <a:spcPts val="0"/>
              </a:spcBef>
              <a:buNone/>
              <a:defRPr/>
            </a:lvl4pPr>
            <a:lvl5pPr marL="0" marR="0" lvl="4" indent="0" algn="r">
              <a:spcBef>
                <a:spcPts val="0"/>
              </a:spcBef>
              <a:buNone/>
              <a:defRPr/>
            </a:lvl5pPr>
            <a:lvl6pPr marL="0" marR="0" lvl="5" indent="0" algn="r">
              <a:spcBef>
                <a:spcPts val="0"/>
              </a:spcBef>
              <a:buNone/>
              <a:defRPr/>
            </a:lvl6pPr>
            <a:lvl7pPr marL="0" marR="0" lvl="6" indent="0" algn="r">
              <a:spcBef>
                <a:spcPts val="0"/>
              </a:spcBef>
              <a:buNone/>
              <a:defRPr/>
            </a:lvl7pPr>
            <a:lvl8pPr marL="0" marR="0" lvl="7" indent="0" algn="r">
              <a:spcBef>
                <a:spcPts val="0"/>
              </a:spcBef>
              <a:buNone/>
              <a:defRPr/>
            </a:lvl8pPr>
            <a:lvl9pPr marL="0" marR="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sz="900">
              <a:solidFill>
                <a:srgbClr val="888888"/>
              </a:solidFill>
              <a:latin typeface="Arial"/>
              <a:ea typeface="Arial"/>
              <a:cs typeface="Arial"/>
              <a:sym typeface="Arial"/>
            </a:endParaRPr>
          </a:p>
        </p:txBody>
      </p:sp>
      <p:pic>
        <p:nvPicPr>
          <p:cNvPr id="152" name="Google Shape;152;p28"/>
          <p:cNvPicPr preferRelativeResize="0"/>
          <p:nvPr/>
        </p:nvPicPr>
        <p:blipFill rotWithShape="1">
          <a:blip r:embed="rId3">
            <a:alphaModFix/>
          </a:blip>
          <a:srcRect/>
          <a:stretch/>
        </p:blipFill>
        <p:spPr>
          <a:xfrm>
            <a:off x="391886" y="271878"/>
            <a:ext cx="1439133" cy="933313"/>
          </a:xfrm>
          <a:prstGeom prst="rect">
            <a:avLst/>
          </a:prstGeom>
          <a:solidFill>
            <a:srgbClr val="FFFBEB"/>
          </a:solid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DHSC heading &amp; text">
  <p:cSld name="1_DHSC heading &amp; text">
    <p:bg>
      <p:bgPr>
        <a:solidFill>
          <a:srgbClr val="FFFBEB"/>
        </a:solidFill>
        <a:effectLst/>
      </p:bgPr>
    </p:bg>
    <p:spTree>
      <p:nvGrpSpPr>
        <p:cNvPr id="1" name="Shape 153"/>
        <p:cNvGrpSpPr/>
        <p:nvPr/>
      </p:nvGrpSpPr>
      <p:grpSpPr>
        <a:xfrm>
          <a:off x="0" y="0"/>
          <a:ext cx="0" cy="0"/>
          <a:chOff x="0" y="0"/>
          <a:chExt cx="0" cy="0"/>
        </a:xfrm>
      </p:grpSpPr>
      <p:pic>
        <p:nvPicPr>
          <p:cNvPr id="154" name="Google Shape;154;p29"/>
          <p:cNvPicPr preferRelativeResize="0"/>
          <p:nvPr/>
        </p:nvPicPr>
        <p:blipFill rotWithShape="1">
          <a:blip r:embed="rId2">
            <a:alphaModFix/>
          </a:blip>
          <a:srcRect l="956" b="50000"/>
          <a:stretch/>
        </p:blipFill>
        <p:spPr>
          <a:xfrm>
            <a:off x="1" y="4639623"/>
            <a:ext cx="9143997" cy="503878"/>
          </a:xfrm>
          <a:prstGeom prst="rect">
            <a:avLst/>
          </a:prstGeom>
          <a:noFill/>
          <a:ln>
            <a:noFill/>
          </a:ln>
        </p:spPr>
      </p:pic>
      <p:pic>
        <p:nvPicPr>
          <p:cNvPr id="155" name="Google Shape;155;p29"/>
          <p:cNvPicPr preferRelativeResize="0"/>
          <p:nvPr/>
        </p:nvPicPr>
        <p:blipFill rotWithShape="1">
          <a:blip r:embed="rId3">
            <a:alphaModFix/>
          </a:blip>
          <a:srcRect/>
          <a:stretch/>
        </p:blipFill>
        <p:spPr>
          <a:xfrm>
            <a:off x="353291" y="4775088"/>
            <a:ext cx="3870961" cy="253918"/>
          </a:xfrm>
          <a:prstGeom prst="rect">
            <a:avLst/>
          </a:prstGeom>
          <a:noFill/>
          <a:ln>
            <a:noFill/>
          </a:ln>
        </p:spPr>
      </p:pic>
      <p:sp>
        <p:nvSpPr>
          <p:cNvPr id="156" name="Google Shape;156;p29"/>
          <p:cNvSpPr txBox="1">
            <a:spLocks noGrp="1"/>
          </p:cNvSpPr>
          <p:nvPr>
            <p:ph type="body" idx="1"/>
          </p:nvPr>
        </p:nvSpPr>
        <p:spPr>
          <a:xfrm>
            <a:off x="268430" y="903630"/>
            <a:ext cx="8584625" cy="3489178"/>
          </a:xfrm>
          <a:prstGeom prst="rect">
            <a:avLst/>
          </a:prstGeom>
          <a:noFill/>
          <a:ln>
            <a:noFill/>
          </a:ln>
        </p:spPr>
        <p:txBody>
          <a:bodyPr spcFirstLastPara="1" wrap="square" lIns="68575" tIns="34275" rIns="68575" bIns="34275" anchor="t" anchorCtr="0">
            <a:noAutofit/>
          </a:bodyPr>
          <a:lstStyle>
            <a:lvl1pPr marL="457189" marR="0" lvl="0" indent="-330192" algn="l">
              <a:lnSpc>
                <a:spcPct val="90000"/>
              </a:lnSpc>
              <a:spcBef>
                <a:spcPts val="800"/>
              </a:spcBef>
              <a:spcAft>
                <a:spcPts val="0"/>
              </a:spcAft>
              <a:buClr>
                <a:srgbClr val="000000"/>
              </a:buClr>
              <a:buSzPts val="1600"/>
              <a:buFont typeface="Arial"/>
              <a:buChar char="•"/>
              <a:defRPr b="0" i="0" u="none" strike="noStrike" cap="none">
                <a:solidFill>
                  <a:srgbClr val="000000"/>
                </a:solidFill>
                <a:latin typeface="Arial"/>
                <a:ea typeface="Arial"/>
                <a:cs typeface="Arial"/>
                <a:sym typeface="Arial"/>
              </a:defRPr>
            </a:lvl1pPr>
            <a:lvl2pPr marL="914378" marR="0" lvl="1" indent="-304793" algn="l">
              <a:lnSpc>
                <a:spcPct val="90000"/>
              </a:lnSpc>
              <a:spcBef>
                <a:spcPts val="400"/>
              </a:spcBef>
              <a:spcAft>
                <a:spcPts val="0"/>
              </a:spcAft>
              <a:buClr>
                <a:srgbClr val="000000"/>
              </a:buClr>
              <a:buSzPts val="1200"/>
              <a:buFont typeface="Arial"/>
              <a:buChar char="•"/>
              <a:defRPr b="0" i="0" u="none" strike="noStrike" cap="none">
                <a:solidFill>
                  <a:srgbClr val="000000"/>
                </a:solidFill>
                <a:latin typeface="Arial"/>
                <a:ea typeface="Arial"/>
                <a:cs typeface="Arial"/>
                <a:sym typeface="Arial"/>
              </a:defRPr>
            </a:lvl2pPr>
            <a:lvl3pPr marL="1371566" marR="0" lvl="2" indent="-304793" algn="l">
              <a:lnSpc>
                <a:spcPct val="90000"/>
              </a:lnSpc>
              <a:spcBef>
                <a:spcPts val="400"/>
              </a:spcBef>
              <a:spcAft>
                <a:spcPts val="0"/>
              </a:spcAft>
              <a:buClr>
                <a:srgbClr val="000000"/>
              </a:buClr>
              <a:buSzPts val="1200"/>
              <a:buFont typeface="Arial"/>
              <a:buChar char="•"/>
              <a:defRPr b="0" i="0" u="none" strike="noStrike" cap="none">
                <a:solidFill>
                  <a:srgbClr val="000000"/>
                </a:solidFill>
                <a:latin typeface="Arial"/>
                <a:ea typeface="Arial"/>
                <a:cs typeface="Arial"/>
                <a:sym typeface="Arial"/>
              </a:defRPr>
            </a:lvl3pPr>
            <a:lvl4pPr marL="1828754" marR="0" lvl="3" indent="-304793" algn="l">
              <a:lnSpc>
                <a:spcPct val="90000"/>
              </a:lnSpc>
              <a:spcBef>
                <a:spcPts val="400"/>
              </a:spcBef>
              <a:spcAft>
                <a:spcPts val="0"/>
              </a:spcAft>
              <a:buClr>
                <a:srgbClr val="000000"/>
              </a:buClr>
              <a:buSzPts val="1200"/>
              <a:buFont typeface="Arial"/>
              <a:buChar char="•"/>
              <a:defRPr b="0" i="0" u="none" strike="noStrike" cap="none">
                <a:solidFill>
                  <a:srgbClr val="000000"/>
                </a:solidFill>
                <a:latin typeface="Arial"/>
                <a:ea typeface="Arial"/>
                <a:cs typeface="Arial"/>
                <a:sym typeface="Arial"/>
              </a:defRPr>
            </a:lvl4pPr>
            <a:lvl5pPr marL="2285943" marR="0" lvl="4" indent="-304793" algn="l">
              <a:lnSpc>
                <a:spcPct val="90000"/>
              </a:lnSpc>
              <a:spcBef>
                <a:spcPts val="400"/>
              </a:spcBef>
              <a:spcAft>
                <a:spcPts val="0"/>
              </a:spcAft>
              <a:buClr>
                <a:srgbClr val="000000"/>
              </a:buClr>
              <a:buSzPts val="1200"/>
              <a:buFont typeface="Arial"/>
              <a:buChar char="•"/>
              <a:defRPr b="0" i="0" u="none" strike="noStrike" cap="none">
                <a:solidFill>
                  <a:srgbClr val="000000"/>
                </a:solidFill>
                <a:latin typeface="Arial"/>
                <a:ea typeface="Arial"/>
                <a:cs typeface="Arial"/>
                <a:sym typeface="Arial"/>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157" name="Google Shape;157;p29"/>
          <p:cNvSpPr txBox="1">
            <a:spLocks noGrp="1"/>
          </p:cNvSpPr>
          <p:nvPr>
            <p:ph type="body" idx="2"/>
          </p:nvPr>
        </p:nvSpPr>
        <p:spPr>
          <a:xfrm>
            <a:off x="267895" y="177644"/>
            <a:ext cx="8585599" cy="678653"/>
          </a:xfrm>
          <a:prstGeom prst="rect">
            <a:avLst/>
          </a:prstGeom>
          <a:noFill/>
          <a:ln>
            <a:noFill/>
          </a:ln>
        </p:spPr>
        <p:txBody>
          <a:bodyPr spcFirstLastPara="1" wrap="square" lIns="68575" tIns="34275" rIns="68575" bIns="34275" anchor="t" anchorCtr="0">
            <a:noAutofit/>
          </a:bodyPr>
          <a:lstStyle>
            <a:lvl1pPr marL="457189" marR="0" lvl="0" indent="-228594" algn="l">
              <a:lnSpc>
                <a:spcPct val="90000"/>
              </a:lnSpc>
              <a:spcBef>
                <a:spcPts val="800"/>
              </a:spcBef>
              <a:spcAft>
                <a:spcPts val="0"/>
              </a:spcAft>
              <a:buClr>
                <a:srgbClr val="000000"/>
              </a:buClr>
              <a:buSzPts val="2700"/>
              <a:buNone/>
              <a:defRPr sz="2700" b="1" i="0" u="none" strike="noStrike" cap="none">
                <a:solidFill>
                  <a:srgbClr val="000000"/>
                </a:solidFill>
                <a:latin typeface="Arial"/>
                <a:ea typeface="Arial"/>
                <a:cs typeface="Arial"/>
                <a:sym typeface="Arial"/>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158" name="Google Shape;158;p29"/>
          <p:cNvSpPr txBox="1">
            <a:spLocks noGrp="1"/>
          </p:cNvSpPr>
          <p:nvPr>
            <p:ph type="ftr" idx="11"/>
          </p:nvPr>
        </p:nvSpPr>
        <p:spPr>
          <a:xfrm>
            <a:off x="4247800" y="4767264"/>
            <a:ext cx="3870961" cy="273847"/>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29"/>
          <p:cNvSpPr txBox="1">
            <a:spLocks noGrp="1"/>
          </p:cNvSpPr>
          <p:nvPr>
            <p:ph type="sldNum" idx="12"/>
          </p:nvPr>
        </p:nvSpPr>
        <p:spPr>
          <a:xfrm>
            <a:off x="8283284" y="4767264"/>
            <a:ext cx="569769" cy="273847"/>
          </a:xfrm>
          <a:prstGeom prst="rect">
            <a:avLst/>
          </a:prstGeom>
          <a:noFill/>
          <a:ln>
            <a:noFill/>
          </a:ln>
        </p:spPr>
        <p:txBody>
          <a:bodyPr spcFirstLastPara="1" wrap="square" lIns="68575" tIns="27000" rIns="68575" bIns="27000" anchor="b" anchorCtr="0">
            <a:noAutofit/>
          </a:bodyPr>
          <a:lstStyle>
            <a:lvl1pPr marL="0" marR="0" lvl="0" indent="0" algn="r">
              <a:spcBef>
                <a:spcPts val="0"/>
              </a:spcBef>
              <a:buNone/>
              <a:defRPr/>
            </a:lvl1pPr>
            <a:lvl2pPr marL="0" marR="0" lvl="1" indent="0" algn="r">
              <a:spcBef>
                <a:spcPts val="0"/>
              </a:spcBef>
              <a:buNone/>
              <a:defRPr/>
            </a:lvl2pPr>
            <a:lvl3pPr marL="0" marR="0" lvl="2" indent="0" algn="r">
              <a:spcBef>
                <a:spcPts val="0"/>
              </a:spcBef>
              <a:buNone/>
              <a:defRPr/>
            </a:lvl3pPr>
            <a:lvl4pPr marL="0" marR="0" lvl="3" indent="0" algn="r">
              <a:spcBef>
                <a:spcPts val="0"/>
              </a:spcBef>
              <a:buNone/>
              <a:defRPr/>
            </a:lvl4pPr>
            <a:lvl5pPr marL="0" marR="0" lvl="4" indent="0" algn="r">
              <a:spcBef>
                <a:spcPts val="0"/>
              </a:spcBef>
              <a:buNone/>
              <a:defRPr/>
            </a:lvl5pPr>
            <a:lvl6pPr marL="0" marR="0" lvl="5" indent="0" algn="r">
              <a:spcBef>
                <a:spcPts val="0"/>
              </a:spcBef>
              <a:buNone/>
              <a:defRPr/>
            </a:lvl6pPr>
            <a:lvl7pPr marL="0" marR="0" lvl="6" indent="0" algn="r">
              <a:spcBef>
                <a:spcPts val="0"/>
              </a:spcBef>
              <a:buNone/>
              <a:defRPr/>
            </a:lvl7pPr>
            <a:lvl8pPr marL="0" marR="0" lvl="7" indent="0" algn="r">
              <a:spcBef>
                <a:spcPts val="0"/>
              </a:spcBef>
              <a:buNone/>
              <a:defRPr/>
            </a:lvl8pPr>
            <a:lvl9pPr marL="0" marR="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sz="900">
              <a:solidFill>
                <a:srgbClr val="8888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pic>
        <p:nvPicPr>
          <p:cNvPr id="69" name="Google Shape;69;p16"/>
          <p:cNvPicPr preferRelativeResize="0"/>
          <p:nvPr/>
        </p:nvPicPr>
        <p:blipFill rotWithShape="1">
          <a:blip r:embed="rId2">
            <a:alphaModFix/>
          </a:blip>
          <a:srcRect/>
          <a:stretch/>
        </p:blipFill>
        <p:spPr>
          <a:xfrm>
            <a:off x="2" y="1"/>
            <a:ext cx="9137651" cy="5143499"/>
          </a:xfrm>
          <a:prstGeom prst="rect">
            <a:avLst/>
          </a:prstGeom>
          <a:noFill/>
          <a:ln>
            <a:noFill/>
          </a:ln>
        </p:spPr>
      </p:pic>
      <p:sp>
        <p:nvSpPr>
          <p:cNvPr id="70" name="Google Shape;70;p16"/>
          <p:cNvSpPr txBox="1">
            <a:spLocks noGrp="1"/>
          </p:cNvSpPr>
          <p:nvPr>
            <p:ph type="title"/>
          </p:nvPr>
        </p:nvSpPr>
        <p:spPr>
          <a:xfrm>
            <a:off x="623888" y="1940394"/>
            <a:ext cx="7886700" cy="44316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2700"/>
              <a:buFont typeface="Arial"/>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6"/>
          <p:cNvSpPr txBox="1">
            <a:spLocks noGrp="1"/>
          </p:cNvSpPr>
          <p:nvPr>
            <p:ph type="body" idx="1"/>
          </p:nvPr>
        </p:nvSpPr>
        <p:spPr>
          <a:xfrm>
            <a:off x="623888" y="2842456"/>
            <a:ext cx="7886700" cy="379561"/>
          </a:xfrm>
          <a:prstGeom prst="rect">
            <a:avLst/>
          </a:prstGeom>
          <a:noFill/>
          <a:ln>
            <a:noFill/>
          </a:ln>
        </p:spPr>
        <p:txBody>
          <a:bodyPr spcFirstLastPara="1" wrap="square" lIns="68575" tIns="34275" rIns="68575" bIns="34275" anchor="t" anchorCtr="0">
            <a:spAutoFit/>
          </a:bodyPr>
          <a:lstStyle>
            <a:lvl1pPr marL="457189" lvl="0" indent="-228594" algn="l">
              <a:lnSpc>
                <a:spcPct val="90000"/>
              </a:lnSpc>
              <a:spcBef>
                <a:spcPts val="800"/>
              </a:spcBef>
              <a:spcAft>
                <a:spcPts val="0"/>
              </a:spcAft>
              <a:buClr>
                <a:schemeClr val="dk1"/>
              </a:buClr>
              <a:buSzPts val="1500"/>
              <a:buNone/>
              <a:defRPr sz="1500" b="1">
                <a:solidFill>
                  <a:schemeClr val="dk1"/>
                </a:solidFill>
              </a:defRPr>
            </a:lvl1pPr>
            <a:lvl2pPr marL="914378" lvl="1" indent="-228594" algn="l">
              <a:lnSpc>
                <a:spcPct val="90000"/>
              </a:lnSpc>
              <a:spcBef>
                <a:spcPts val="400"/>
              </a:spcBef>
              <a:spcAft>
                <a:spcPts val="0"/>
              </a:spcAft>
              <a:buClr>
                <a:srgbClr val="888888"/>
              </a:buClr>
              <a:buSzPts val="1500"/>
              <a:buNone/>
              <a:defRPr sz="1500">
                <a:solidFill>
                  <a:srgbClr val="888888"/>
                </a:solidFill>
              </a:defRPr>
            </a:lvl2pPr>
            <a:lvl3pPr marL="1371566" lvl="2" indent="-228594" algn="l">
              <a:lnSpc>
                <a:spcPct val="90000"/>
              </a:lnSpc>
              <a:spcBef>
                <a:spcPts val="400"/>
              </a:spcBef>
              <a:spcAft>
                <a:spcPts val="0"/>
              </a:spcAft>
              <a:buClr>
                <a:srgbClr val="888888"/>
              </a:buClr>
              <a:buSzPts val="1400"/>
              <a:buNone/>
              <a:defRPr sz="1400">
                <a:solidFill>
                  <a:srgbClr val="888888"/>
                </a:solidFill>
              </a:defRPr>
            </a:lvl3pPr>
            <a:lvl4pPr marL="1828754" lvl="3" indent="-228594" algn="l">
              <a:lnSpc>
                <a:spcPct val="90000"/>
              </a:lnSpc>
              <a:spcBef>
                <a:spcPts val="400"/>
              </a:spcBef>
              <a:spcAft>
                <a:spcPts val="0"/>
              </a:spcAft>
              <a:buClr>
                <a:srgbClr val="888888"/>
              </a:buClr>
              <a:buSzPts val="1200"/>
              <a:buNone/>
              <a:defRPr sz="1200">
                <a:solidFill>
                  <a:srgbClr val="888888"/>
                </a:solidFill>
              </a:defRPr>
            </a:lvl4pPr>
            <a:lvl5pPr marL="2285943" lvl="4" indent="-228594" algn="l">
              <a:lnSpc>
                <a:spcPct val="90000"/>
              </a:lnSpc>
              <a:spcBef>
                <a:spcPts val="400"/>
              </a:spcBef>
              <a:spcAft>
                <a:spcPts val="0"/>
              </a:spcAft>
              <a:buClr>
                <a:srgbClr val="888888"/>
              </a:buClr>
              <a:buSzPts val="1200"/>
              <a:buNone/>
              <a:defRPr sz="1200">
                <a:solidFill>
                  <a:srgbClr val="888888"/>
                </a:solidFill>
              </a:defRPr>
            </a:lvl5pPr>
            <a:lvl6pPr marL="2743132" lvl="5" indent="-228594" algn="l">
              <a:lnSpc>
                <a:spcPct val="90000"/>
              </a:lnSpc>
              <a:spcBef>
                <a:spcPts val="400"/>
              </a:spcBef>
              <a:spcAft>
                <a:spcPts val="0"/>
              </a:spcAft>
              <a:buClr>
                <a:srgbClr val="888888"/>
              </a:buClr>
              <a:buSzPts val="1200"/>
              <a:buNone/>
              <a:defRPr sz="1200">
                <a:solidFill>
                  <a:srgbClr val="888888"/>
                </a:solidFill>
              </a:defRPr>
            </a:lvl6pPr>
            <a:lvl7pPr marL="3200320" lvl="6" indent="-228594" algn="l">
              <a:lnSpc>
                <a:spcPct val="90000"/>
              </a:lnSpc>
              <a:spcBef>
                <a:spcPts val="400"/>
              </a:spcBef>
              <a:spcAft>
                <a:spcPts val="0"/>
              </a:spcAft>
              <a:buClr>
                <a:srgbClr val="888888"/>
              </a:buClr>
              <a:buSzPts val="1200"/>
              <a:buNone/>
              <a:defRPr sz="1200">
                <a:solidFill>
                  <a:srgbClr val="888888"/>
                </a:solidFill>
              </a:defRPr>
            </a:lvl7pPr>
            <a:lvl8pPr marL="3657509" lvl="7" indent="-228594" algn="l">
              <a:lnSpc>
                <a:spcPct val="90000"/>
              </a:lnSpc>
              <a:spcBef>
                <a:spcPts val="400"/>
              </a:spcBef>
              <a:spcAft>
                <a:spcPts val="0"/>
              </a:spcAft>
              <a:buClr>
                <a:srgbClr val="888888"/>
              </a:buClr>
              <a:buSzPts val="1200"/>
              <a:buNone/>
              <a:defRPr sz="1200">
                <a:solidFill>
                  <a:srgbClr val="888888"/>
                </a:solidFill>
              </a:defRPr>
            </a:lvl8pPr>
            <a:lvl9pPr marL="4114697" lvl="8" indent="-228594" algn="l">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Section break">
  <p:cSld name="1_Section break">
    <p:bg>
      <p:bgPr>
        <a:solidFill>
          <a:srgbClr val="FFFBEB"/>
        </a:solidFill>
        <a:effectLst/>
      </p:bgPr>
    </p:bg>
    <p:spTree>
      <p:nvGrpSpPr>
        <p:cNvPr id="1" name="Shape 160"/>
        <p:cNvGrpSpPr/>
        <p:nvPr/>
      </p:nvGrpSpPr>
      <p:grpSpPr>
        <a:xfrm>
          <a:off x="0" y="0"/>
          <a:ext cx="0" cy="0"/>
          <a:chOff x="0" y="0"/>
          <a:chExt cx="0" cy="0"/>
        </a:xfrm>
      </p:grpSpPr>
      <p:sp>
        <p:nvSpPr>
          <p:cNvPr id="161" name="Google Shape;161;p30"/>
          <p:cNvSpPr/>
          <p:nvPr/>
        </p:nvSpPr>
        <p:spPr>
          <a:xfrm rot="10800000" flipH="1">
            <a:off x="444954" y="404127"/>
            <a:ext cx="8254090" cy="4163434"/>
          </a:xfrm>
          <a:custGeom>
            <a:avLst/>
            <a:gdLst/>
            <a:ahLst/>
            <a:cxnLst/>
            <a:rect l="l" t="t" r="r" b="b"/>
            <a:pathLst>
              <a:path w="120000" h="120000" extrusionOk="0">
                <a:moveTo>
                  <a:pt x="10088" y="0"/>
                </a:moveTo>
                <a:lnTo>
                  <a:pt x="120000" y="0"/>
                </a:lnTo>
                <a:cubicBezTo>
                  <a:pt x="120000" y="0"/>
                  <a:pt x="120001" y="0"/>
                  <a:pt x="120001" y="0"/>
                </a:cubicBezTo>
                <a:cubicBezTo>
                  <a:pt x="120001" y="0"/>
                  <a:pt x="120001" y="1"/>
                  <a:pt x="120001" y="1"/>
                </a:cubicBezTo>
                <a:lnTo>
                  <a:pt x="120000" y="100000"/>
                </a:lnTo>
                <a:cubicBezTo>
                  <a:pt x="120000" y="111046"/>
                  <a:pt x="115483" y="120000"/>
                  <a:pt x="109912" y="120000"/>
                </a:cubicBezTo>
                <a:lnTo>
                  <a:pt x="0" y="120000"/>
                </a:lnTo>
                <a:lnTo>
                  <a:pt x="0" y="120000"/>
                </a:lnTo>
                <a:cubicBezTo>
                  <a:pt x="-1" y="120000"/>
                  <a:pt x="-1" y="120000"/>
                  <a:pt x="-1" y="119999"/>
                </a:cubicBezTo>
                <a:lnTo>
                  <a:pt x="0" y="20000"/>
                </a:lnTo>
                <a:lnTo>
                  <a:pt x="0" y="20000"/>
                </a:lnTo>
                <a:cubicBezTo>
                  <a:pt x="0" y="8954"/>
                  <a:pt x="4517" y="0"/>
                  <a:pt x="10088"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 name="Google Shape;162;p30"/>
          <p:cNvSpPr txBox="1">
            <a:spLocks noGrp="1"/>
          </p:cNvSpPr>
          <p:nvPr>
            <p:ph type="body" idx="1"/>
          </p:nvPr>
        </p:nvSpPr>
        <p:spPr>
          <a:xfrm>
            <a:off x="778856" y="2152363"/>
            <a:ext cx="6557962" cy="419387"/>
          </a:xfrm>
          <a:prstGeom prst="rect">
            <a:avLst/>
          </a:prstGeom>
          <a:noFill/>
          <a:ln>
            <a:noFill/>
          </a:ln>
        </p:spPr>
        <p:txBody>
          <a:bodyPr spcFirstLastPara="1" wrap="square" lIns="68575" tIns="34275" rIns="68575" bIns="34275" anchor="t" anchorCtr="0">
            <a:noAutofit/>
          </a:bodyPr>
          <a:lstStyle>
            <a:lvl1pPr marL="457189" marR="0" lvl="0" indent="-228594" algn="l">
              <a:lnSpc>
                <a:spcPct val="90000"/>
              </a:lnSpc>
              <a:spcBef>
                <a:spcPts val="800"/>
              </a:spcBef>
              <a:spcAft>
                <a:spcPts val="0"/>
              </a:spcAft>
              <a:buClr>
                <a:srgbClr val="000000"/>
              </a:buClr>
              <a:buSzPts val="2700"/>
              <a:buNone/>
              <a:defRPr sz="2700" b="1" i="0" u="none" strike="noStrike" cap="none">
                <a:solidFill>
                  <a:srgbClr val="000000"/>
                </a:solidFill>
                <a:latin typeface="Arial"/>
                <a:ea typeface="Arial"/>
                <a:cs typeface="Arial"/>
                <a:sym typeface="Arial"/>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163" name="Google Shape;163;p30"/>
          <p:cNvSpPr txBox="1">
            <a:spLocks noGrp="1"/>
          </p:cNvSpPr>
          <p:nvPr>
            <p:ph type="body" idx="2"/>
          </p:nvPr>
        </p:nvSpPr>
        <p:spPr>
          <a:xfrm>
            <a:off x="778856" y="2788141"/>
            <a:ext cx="6557962" cy="419387"/>
          </a:xfrm>
          <a:prstGeom prst="rect">
            <a:avLst/>
          </a:prstGeom>
          <a:noFill/>
          <a:ln>
            <a:noFill/>
          </a:ln>
        </p:spPr>
        <p:txBody>
          <a:bodyPr spcFirstLastPara="1" wrap="square" lIns="68575" tIns="34275" rIns="68575" bIns="34275" anchor="t" anchorCtr="0">
            <a:noAutofit/>
          </a:bodyPr>
          <a:lstStyle>
            <a:lvl1pPr marL="457189" marR="0" lvl="0" indent="-228594" algn="l">
              <a:lnSpc>
                <a:spcPct val="90000"/>
              </a:lnSpc>
              <a:spcBef>
                <a:spcPts val="800"/>
              </a:spcBef>
              <a:spcAft>
                <a:spcPts val="0"/>
              </a:spcAft>
              <a:buClr>
                <a:srgbClr val="000000"/>
              </a:buClr>
              <a:buSzPts val="1600"/>
              <a:buNone/>
              <a:defRPr b="1" i="0" u="none" strike="noStrike" cap="none">
                <a:solidFill>
                  <a:srgbClr val="000000"/>
                </a:solidFill>
                <a:latin typeface="Calibri"/>
                <a:ea typeface="Calibri"/>
                <a:cs typeface="Calibri"/>
                <a:sym typeface="Calibri"/>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pic>
        <p:nvPicPr>
          <p:cNvPr id="164" name="Google Shape;164;p30"/>
          <p:cNvPicPr preferRelativeResize="0"/>
          <p:nvPr/>
        </p:nvPicPr>
        <p:blipFill rotWithShape="1">
          <a:blip r:embed="rId2">
            <a:alphaModFix/>
          </a:blip>
          <a:srcRect/>
          <a:stretch/>
        </p:blipFill>
        <p:spPr>
          <a:xfrm>
            <a:off x="353291" y="4775088"/>
            <a:ext cx="3870961" cy="253918"/>
          </a:xfrm>
          <a:prstGeom prst="rect">
            <a:avLst/>
          </a:prstGeom>
          <a:noFill/>
          <a:ln>
            <a:noFill/>
          </a:ln>
        </p:spPr>
      </p:pic>
      <p:sp>
        <p:nvSpPr>
          <p:cNvPr id="165" name="Google Shape;165;p30"/>
          <p:cNvSpPr txBox="1">
            <a:spLocks noGrp="1"/>
          </p:cNvSpPr>
          <p:nvPr>
            <p:ph type="ftr" idx="11"/>
          </p:nvPr>
        </p:nvSpPr>
        <p:spPr>
          <a:xfrm>
            <a:off x="4247800" y="4767264"/>
            <a:ext cx="3870961" cy="273847"/>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6" name="Google Shape;166;p30"/>
          <p:cNvSpPr txBox="1">
            <a:spLocks noGrp="1"/>
          </p:cNvSpPr>
          <p:nvPr>
            <p:ph type="sldNum" idx="12"/>
          </p:nvPr>
        </p:nvSpPr>
        <p:spPr>
          <a:xfrm>
            <a:off x="8283284" y="4818832"/>
            <a:ext cx="569769" cy="273847"/>
          </a:xfrm>
          <a:prstGeom prst="rect">
            <a:avLst/>
          </a:prstGeom>
          <a:noFill/>
          <a:ln>
            <a:noFill/>
          </a:ln>
        </p:spPr>
        <p:txBody>
          <a:bodyPr spcFirstLastPara="1" wrap="square" lIns="68575" tIns="27000" rIns="68575" bIns="27000" anchor="b" anchorCtr="0">
            <a:noAutofit/>
          </a:bodyPr>
          <a:lstStyle>
            <a:lvl1pPr marL="0" marR="0" lvl="0" indent="0" algn="r">
              <a:spcBef>
                <a:spcPts val="0"/>
              </a:spcBef>
              <a:buNone/>
              <a:defRPr/>
            </a:lvl1pPr>
            <a:lvl2pPr marL="0" marR="0" lvl="1" indent="0" algn="r">
              <a:spcBef>
                <a:spcPts val="0"/>
              </a:spcBef>
              <a:buNone/>
              <a:defRPr/>
            </a:lvl2pPr>
            <a:lvl3pPr marL="0" marR="0" lvl="2" indent="0" algn="r">
              <a:spcBef>
                <a:spcPts val="0"/>
              </a:spcBef>
              <a:buNone/>
              <a:defRPr/>
            </a:lvl3pPr>
            <a:lvl4pPr marL="0" marR="0" lvl="3" indent="0" algn="r">
              <a:spcBef>
                <a:spcPts val="0"/>
              </a:spcBef>
              <a:buNone/>
              <a:defRPr/>
            </a:lvl4pPr>
            <a:lvl5pPr marL="0" marR="0" lvl="4" indent="0" algn="r">
              <a:spcBef>
                <a:spcPts val="0"/>
              </a:spcBef>
              <a:buNone/>
              <a:defRPr/>
            </a:lvl5pPr>
            <a:lvl6pPr marL="0" marR="0" lvl="5" indent="0" algn="r">
              <a:spcBef>
                <a:spcPts val="0"/>
              </a:spcBef>
              <a:buNone/>
              <a:defRPr/>
            </a:lvl6pPr>
            <a:lvl7pPr marL="0" marR="0" lvl="6" indent="0" algn="r">
              <a:spcBef>
                <a:spcPts val="0"/>
              </a:spcBef>
              <a:buNone/>
              <a:defRPr/>
            </a:lvl7pPr>
            <a:lvl8pPr marL="0" marR="0" lvl="7" indent="0" algn="r">
              <a:spcBef>
                <a:spcPts val="0"/>
              </a:spcBef>
              <a:buNone/>
              <a:defRPr/>
            </a:lvl8pPr>
            <a:lvl9pPr marL="0" marR="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sz="900">
              <a:solidFill>
                <a:srgbClr val="888888"/>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DHSC large text ">
  <p:cSld name="1_DHSC large text ">
    <p:bg>
      <p:bgPr>
        <a:solidFill>
          <a:srgbClr val="FFFBEB"/>
        </a:solidFill>
        <a:effectLst/>
      </p:bgPr>
    </p:bg>
    <p:spTree>
      <p:nvGrpSpPr>
        <p:cNvPr id="1" name="Shape 167"/>
        <p:cNvGrpSpPr/>
        <p:nvPr/>
      </p:nvGrpSpPr>
      <p:grpSpPr>
        <a:xfrm>
          <a:off x="0" y="0"/>
          <a:ext cx="0" cy="0"/>
          <a:chOff x="0" y="0"/>
          <a:chExt cx="0" cy="0"/>
        </a:xfrm>
      </p:grpSpPr>
      <p:pic>
        <p:nvPicPr>
          <p:cNvPr id="168" name="Google Shape;168;p31"/>
          <p:cNvPicPr preferRelativeResize="0"/>
          <p:nvPr/>
        </p:nvPicPr>
        <p:blipFill rotWithShape="1">
          <a:blip r:embed="rId2">
            <a:alphaModFix/>
          </a:blip>
          <a:srcRect l="956" b="50000"/>
          <a:stretch/>
        </p:blipFill>
        <p:spPr>
          <a:xfrm>
            <a:off x="1" y="4639623"/>
            <a:ext cx="9143997" cy="503878"/>
          </a:xfrm>
          <a:prstGeom prst="rect">
            <a:avLst/>
          </a:prstGeom>
          <a:noFill/>
          <a:ln>
            <a:noFill/>
          </a:ln>
        </p:spPr>
      </p:pic>
      <p:sp>
        <p:nvSpPr>
          <p:cNvPr id="169" name="Google Shape;169;p31"/>
          <p:cNvSpPr/>
          <p:nvPr/>
        </p:nvSpPr>
        <p:spPr>
          <a:xfrm rot="10800000" flipH="1">
            <a:off x="303679" y="324452"/>
            <a:ext cx="8562110" cy="4065813"/>
          </a:xfrm>
          <a:custGeom>
            <a:avLst/>
            <a:gdLst/>
            <a:ahLst/>
            <a:cxnLst/>
            <a:rect l="l" t="t" r="r" b="b"/>
            <a:pathLst>
              <a:path w="120000" h="120000" extrusionOk="0">
                <a:moveTo>
                  <a:pt x="9497" y="0"/>
                </a:moveTo>
                <a:lnTo>
                  <a:pt x="120000" y="0"/>
                </a:lnTo>
                <a:cubicBezTo>
                  <a:pt x="120000" y="0"/>
                  <a:pt x="120001" y="0"/>
                  <a:pt x="120001" y="0"/>
                </a:cubicBezTo>
                <a:cubicBezTo>
                  <a:pt x="120001" y="0"/>
                  <a:pt x="120001" y="1"/>
                  <a:pt x="120001" y="1"/>
                </a:cubicBezTo>
                <a:lnTo>
                  <a:pt x="120000" y="100000"/>
                </a:lnTo>
                <a:cubicBezTo>
                  <a:pt x="120000" y="111046"/>
                  <a:pt x="115748" y="120000"/>
                  <a:pt x="110503" y="120000"/>
                </a:cubicBezTo>
                <a:lnTo>
                  <a:pt x="0" y="120000"/>
                </a:lnTo>
                <a:lnTo>
                  <a:pt x="0" y="120000"/>
                </a:lnTo>
                <a:cubicBezTo>
                  <a:pt x="-1" y="120000"/>
                  <a:pt x="-1" y="120000"/>
                  <a:pt x="-1" y="119999"/>
                </a:cubicBezTo>
                <a:lnTo>
                  <a:pt x="0" y="20000"/>
                </a:lnTo>
                <a:lnTo>
                  <a:pt x="0" y="20000"/>
                </a:lnTo>
                <a:cubicBezTo>
                  <a:pt x="0" y="8954"/>
                  <a:pt x="4252" y="0"/>
                  <a:pt x="9497"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0" name="Google Shape;170;p31"/>
          <p:cNvSpPr txBox="1">
            <a:spLocks noGrp="1"/>
          </p:cNvSpPr>
          <p:nvPr>
            <p:ph type="ftr" idx="11"/>
          </p:nvPr>
        </p:nvSpPr>
        <p:spPr>
          <a:xfrm>
            <a:off x="4247800" y="4767264"/>
            <a:ext cx="3870961" cy="273847"/>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1" name="Google Shape;171;p31"/>
          <p:cNvSpPr txBox="1">
            <a:spLocks noGrp="1"/>
          </p:cNvSpPr>
          <p:nvPr>
            <p:ph type="sldNum" idx="12"/>
          </p:nvPr>
        </p:nvSpPr>
        <p:spPr>
          <a:xfrm>
            <a:off x="8283284" y="4767264"/>
            <a:ext cx="569769" cy="273847"/>
          </a:xfrm>
          <a:prstGeom prst="rect">
            <a:avLst/>
          </a:prstGeom>
          <a:noFill/>
          <a:ln>
            <a:noFill/>
          </a:ln>
        </p:spPr>
        <p:txBody>
          <a:bodyPr spcFirstLastPara="1" wrap="square" lIns="68575" tIns="27000" rIns="68575" bIns="27000" anchor="b" anchorCtr="0">
            <a:noAutofit/>
          </a:bodyPr>
          <a:lstStyle>
            <a:lvl1pPr marL="0" marR="0" lvl="0" indent="0" algn="r">
              <a:spcBef>
                <a:spcPts val="0"/>
              </a:spcBef>
              <a:buNone/>
              <a:defRPr/>
            </a:lvl1pPr>
            <a:lvl2pPr marL="0" marR="0" lvl="1" indent="0" algn="r">
              <a:spcBef>
                <a:spcPts val="0"/>
              </a:spcBef>
              <a:buNone/>
              <a:defRPr/>
            </a:lvl2pPr>
            <a:lvl3pPr marL="0" marR="0" lvl="2" indent="0" algn="r">
              <a:spcBef>
                <a:spcPts val="0"/>
              </a:spcBef>
              <a:buNone/>
              <a:defRPr/>
            </a:lvl3pPr>
            <a:lvl4pPr marL="0" marR="0" lvl="3" indent="0" algn="r">
              <a:spcBef>
                <a:spcPts val="0"/>
              </a:spcBef>
              <a:buNone/>
              <a:defRPr/>
            </a:lvl4pPr>
            <a:lvl5pPr marL="0" marR="0" lvl="4" indent="0" algn="r">
              <a:spcBef>
                <a:spcPts val="0"/>
              </a:spcBef>
              <a:buNone/>
              <a:defRPr/>
            </a:lvl5pPr>
            <a:lvl6pPr marL="0" marR="0" lvl="5" indent="0" algn="r">
              <a:spcBef>
                <a:spcPts val="0"/>
              </a:spcBef>
              <a:buNone/>
              <a:defRPr/>
            </a:lvl6pPr>
            <a:lvl7pPr marL="0" marR="0" lvl="6" indent="0" algn="r">
              <a:spcBef>
                <a:spcPts val="0"/>
              </a:spcBef>
              <a:buNone/>
              <a:defRPr/>
            </a:lvl7pPr>
            <a:lvl8pPr marL="0" marR="0" lvl="7" indent="0" algn="r">
              <a:spcBef>
                <a:spcPts val="0"/>
              </a:spcBef>
              <a:buNone/>
              <a:defRPr/>
            </a:lvl8pPr>
            <a:lvl9pPr marL="0" marR="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sz="900">
              <a:solidFill>
                <a:srgbClr val="888888"/>
              </a:solidFill>
              <a:latin typeface="Arial"/>
              <a:ea typeface="Arial"/>
              <a:cs typeface="Arial"/>
              <a:sym typeface="Arial"/>
            </a:endParaRPr>
          </a:p>
        </p:txBody>
      </p:sp>
      <p:sp>
        <p:nvSpPr>
          <p:cNvPr id="172" name="Google Shape;172;p31"/>
          <p:cNvSpPr txBox="1">
            <a:spLocks noGrp="1"/>
          </p:cNvSpPr>
          <p:nvPr>
            <p:ph type="body" idx="1"/>
          </p:nvPr>
        </p:nvSpPr>
        <p:spPr>
          <a:xfrm>
            <a:off x="681470" y="676061"/>
            <a:ext cx="7804439" cy="531910"/>
          </a:xfrm>
          <a:prstGeom prst="rect">
            <a:avLst/>
          </a:prstGeom>
          <a:noFill/>
          <a:ln>
            <a:noFill/>
          </a:ln>
        </p:spPr>
        <p:txBody>
          <a:bodyPr spcFirstLastPara="1" wrap="square" lIns="68575" tIns="34275" rIns="68575" bIns="34275" anchor="t" anchorCtr="0">
            <a:spAutoFit/>
          </a:bodyPr>
          <a:lstStyle>
            <a:lvl1pPr marL="457189" lvl="0" indent="-228594" algn="l">
              <a:lnSpc>
                <a:spcPct val="90000"/>
              </a:lnSpc>
              <a:spcBef>
                <a:spcPts val="800"/>
              </a:spcBef>
              <a:spcAft>
                <a:spcPts val="0"/>
              </a:spcAft>
              <a:buClr>
                <a:schemeClr val="dk1"/>
              </a:buClr>
              <a:buSzPts val="2600"/>
              <a:buNone/>
              <a:defRPr sz="2600" b="0">
                <a:solidFill>
                  <a:schemeClr val="dk1"/>
                </a:solidFill>
              </a:defRPr>
            </a:lvl1pPr>
            <a:lvl2pPr marL="914378" lvl="1" indent="-228594" algn="l">
              <a:lnSpc>
                <a:spcPct val="90000"/>
              </a:lnSpc>
              <a:spcBef>
                <a:spcPts val="400"/>
              </a:spcBef>
              <a:spcAft>
                <a:spcPts val="0"/>
              </a:spcAft>
              <a:buClr>
                <a:srgbClr val="888888"/>
              </a:buClr>
              <a:buSzPts val="1500"/>
              <a:buNone/>
              <a:defRPr sz="1500">
                <a:solidFill>
                  <a:srgbClr val="888888"/>
                </a:solidFill>
              </a:defRPr>
            </a:lvl2pPr>
            <a:lvl3pPr marL="1371566" lvl="2" indent="-228594" algn="l">
              <a:lnSpc>
                <a:spcPct val="90000"/>
              </a:lnSpc>
              <a:spcBef>
                <a:spcPts val="400"/>
              </a:spcBef>
              <a:spcAft>
                <a:spcPts val="0"/>
              </a:spcAft>
              <a:buClr>
                <a:srgbClr val="888888"/>
              </a:buClr>
              <a:buSzPts val="1400"/>
              <a:buNone/>
              <a:defRPr sz="1400">
                <a:solidFill>
                  <a:srgbClr val="888888"/>
                </a:solidFill>
              </a:defRPr>
            </a:lvl3pPr>
            <a:lvl4pPr marL="1828754" lvl="3" indent="-228594" algn="l">
              <a:lnSpc>
                <a:spcPct val="90000"/>
              </a:lnSpc>
              <a:spcBef>
                <a:spcPts val="400"/>
              </a:spcBef>
              <a:spcAft>
                <a:spcPts val="0"/>
              </a:spcAft>
              <a:buClr>
                <a:srgbClr val="888888"/>
              </a:buClr>
              <a:buSzPts val="1200"/>
              <a:buNone/>
              <a:defRPr sz="1200">
                <a:solidFill>
                  <a:srgbClr val="888888"/>
                </a:solidFill>
              </a:defRPr>
            </a:lvl4pPr>
            <a:lvl5pPr marL="2285943" lvl="4" indent="-228594" algn="l">
              <a:lnSpc>
                <a:spcPct val="90000"/>
              </a:lnSpc>
              <a:spcBef>
                <a:spcPts val="400"/>
              </a:spcBef>
              <a:spcAft>
                <a:spcPts val="0"/>
              </a:spcAft>
              <a:buClr>
                <a:srgbClr val="888888"/>
              </a:buClr>
              <a:buSzPts val="1200"/>
              <a:buNone/>
              <a:defRPr sz="1200">
                <a:solidFill>
                  <a:srgbClr val="888888"/>
                </a:solidFill>
              </a:defRPr>
            </a:lvl5pPr>
            <a:lvl6pPr marL="2743132" lvl="5" indent="-228594" algn="l">
              <a:lnSpc>
                <a:spcPct val="90000"/>
              </a:lnSpc>
              <a:spcBef>
                <a:spcPts val="400"/>
              </a:spcBef>
              <a:spcAft>
                <a:spcPts val="0"/>
              </a:spcAft>
              <a:buClr>
                <a:srgbClr val="888888"/>
              </a:buClr>
              <a:buSzPts val="1200"/>
              <a:buNone/>
              <a:defRPr sz="1200">
                <a:solidFill>
                  <a:srgbClr val="888888"/>
                </a:solidFill>
              </a:defRPr>
            </a:lvl6pPr>
            <a:lvl7pPr marL="3200320" lvl="6" indent="-228594" algn="l">
              <a:lnSpc>
                <a:spcPct val="90000"/>
              </a:lnSpc>
              <a:spcBef>
                <a:spcPts val="400"/>
              </a:spcBef>
              <a:spcAft>
                <a:spcPts val="0"/>
              </a:spcAft>
              <a:buClr>
                <a:srgbClr val="888888"/>
              </a:buClr>
              <a:buSzPts val="1200"/>
              <a:buNone/>
              <a:defRPr sz="1200">
                <a:solidFill>
                  <a:srgbClr val="888888"/>
                </a:solidFill>
              </a:defRPr>
            </a:lvl7pPr>
            <a:lvl8pPr marL="3657509" lvl="7" indent="-228594" algn="l">
              <a:lnSpc>
                <a:spcPct val="90000"/>
              </a:lnSpc>
              <a:spcBef>
                <a:spcPts val="400"/>
              </a:spcBef>
              <a:spcAft>
                <a:spcPts val="0"/>
              </a:spcAft>
              <a:buClr>
                <a:srgbClr val="888888"/>
              </a:buClr>
              <a:buSzPts val="1200"/>
              <a:buNone/>
              <a:defRPr sz="1200">
                <a:solidFill>
                  <a:srgbClr val="888888"/>
                </a:solidFill>
              </a:defRPr>
            </a:lvl8pPr>
            <a:lvl9pPr marL="4114697" lvl="8" indent="-228594" algn="l">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8_Custom Layout">
  <p:cSld name="8_Custom Layout">
    <p:bg>
      <p:bgPr>
        <a:solidFill>
          <a:srgbClr val="FFFBEB"/>
        </a:solidFill>
        <a:effectLst/>
      </p:bgPr>
    </p:bg>
    <p:spTree>
      <p:nvGrpSpPr>
        <p:cNvPr id="1" name="Shape 173"/>
        <p:cNvGrpSpPr/>
        <p:nvPr/>
      </p:nvGrpSpPr>
      <p:grpSpPr>
        <a:xfrm>
          <a:off x="0" y="0"/>
          <a:ext cx="0" cy="0"/>
          <a:chOff x="0" y="0"/>
          <a:chExt cx="0" cy="0"/>
        </a:xfrm>
      </p:grpSpPr>
      <p:pic>
        <p:nvPicPr>
          <p:cNvPr id="174" name="Google Shape;174;p32"/>
          <p:cNvPicPr preferRelativeResize="0"/>
          <p:nvPr/>
        </p:nvPicPr>
        <p:blipFill rotWithShape="1">
          <a:blip r:embed="rId2">
            <a:alphaModFix/>
          </a:blip>
          <a:srcRect/>
          <a:stretch/>
        </p:blipFill>
        <p:spPr>
          <a:xfrm>
            <a:off x="391886" y="271879"/>
            <a:ext cx="1439133" cy="933313"/>
          </a:xfrm>
          <a:prstGeom prst="rect">
            <a:avLst/>
          </a:prstGeom>
          <a:solidFill>
            <a:srgbClr val="FFFBEB"/>
          </a:solidFill>
          <a:ln>
            <a:noFill/>
          </a:ln>
        </p:spPr>
      </p:pic>
      <p:sp>
        <p:nvSpPr>
          <p:cNvPr id="175" name="Google Shape;175;p32"/>
          <p:cNvSpPr/>
          <p:nvPr/>
        </p:nvSpPr>
        <p:spPr>
          <a:xfrm rot="10800000" flipH="1">
            <a:off x="391887" y="1570035"/>
            <a:ext cx="8254090" cy="3180692"/>
          </a:xfrm>
          <a:custGeom>
            <a:avLst/>
            <a:gdLst/>
            <a:ahLst/>
            <a:cxnLst/>
            <a:rect l="l" t="t" r="r" b="b"/>
            <a:pathLst>
              <a:path w="120000" h="120000" extrusionOk="0">
                <a:moveTo>
                  <a:pt x="7707" y="0"/>
                </a:moveTo>
                <a:lnTo>
                  <a:pt x="120000" y="0"/>
                </a:lnTo>
                <a:cubicBezTo>
                  <a:pt x="120000" y="0"/>
                  <a:pt x="120001" y="0"/>
                  <a:pt x="120001" y="0"/>
                </a:cubicBezTo>
                <a:cubicBezTo>
                  <a:pt x="120001" y="0"/>
                  <a:pt x="120001" y="1"/>
                  <a:pt x="120001" y="1"/>
                </a:cubicBezTo>
                <a:lnTo>
                  <a:pt x="120000" y="100000"/>
                </a:lnTo>
                <a:cubicBezTo>
                  <a:pt x="120000" y="111046"/>
                  <a:pt x="116549" y="120000"/>
                  <a:pt x="112293" y="120000"/>
                </a:cubicBezTo>
                <a:lnTo>
                  <a:pt x="0" y="120000"/>
                </a:lnTo>
                <a:lnTo>
                  <a:pt x="0" y="120000"/>
                </a:lnTo>
                <a:cubicBezTo>
                  <a:pt x="-1" y="120000"/>
                  <a:pt x="-1" y="120000"/>
                  <a:pt x="-1" y="119999"/>
                </a:cubicBezTo>
                <a:lnTo>
                  <a:pt x="0" y="20000"/>
                </a:lnTo>
                <a:lnTo>
                  <a:pt x="0" y="20000"/>
                </a:lnTo>
                <a:cubicBezTo>
                  <a:pt x="0" y="8954"/>
                  <a:pt x="3451" y="0"/>
                  <a:pt x="7707"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6" name="Google Shape;176;p32"/>
          <p:cNvSpPr txBox="1">
            <a:spLocks noGrp="1"/>
          </p:cNvSpPr>
          <p:nvPr>
            <p:ph type="body" idx="1"/>
          </p:nvPr>
        </p:nvSpPr>
        <p:spPr>
          <a:xfrm>
            <a:off x="783431" y="1877619"/>
            <a:ext cx="6923487" cy="694132"/>
          </a:xfrm>
          <a:prstGeom prst="rect">
            <a:avLst/>
          </a:prstGeom>
          <a:noFill/>
          <a:ln>
            <a:noFill/>
          </a:ln>
        </p:spPr>
        <p:txBody>
          <a:bodyPr spcFirstLastPara="1" wrap="square" lIns="68575" tIns="34275" rIns="68575" bIns="34275" anchor="t" anchorCtr="0">
            <a:noAutofit/>
          </a:bodyPr>
          <a:lstStyle>
            <a:lvl1pPr marL="457189" marR="0" lvl="0" indent="-228594" algn="l">
              <a:lnSpc>
                <a:spcPct val="90000"/>
              </a:lnSpc>
              <a:spcBef>
                <a:spcPts val="800"/>
              </a:spcBef>
              <a:spcAft>
                <a:spcPts val="0"/>
              </a:spcAft>
              <a:buClr>
                <a:srgbClr val="000000"/>
              </a:buClr>
              <a:buSzPts val="2400"/>
              <a:buNone/>
              <a:defRPr sz="2400" b="1" i="0" u="none" strike="noStrike" cap="none">
                <a:solidFill>
                  <a:srgbClr val="000000"/>
                </a:solidFill>
                <a:latin typeface="Calibri"/>
                <a:ea typeface="Calibri"/>
                <a:cs typeface="Calibri"/>
                <a:sym typeface="Calibri"/>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177" name="Google Shape;177;p32"/>
          <p:cNvSpPr txBox="1">
            <a:spLocks noGrp="1"/>
          </p:cNvSpPr>
          <p:nvPr>
            <p:ph type="body" idx="2"/>
          </p:nvPr>
        </p:nvSpPr>
        <p:spPr>
          <a:xfrm>
            <a:off x="783431" y="2746732"/>
            <a:ext cx="6923487" cy="694132"/>
          </a:xfrm>
          <a:prstGeom prst="rect">
            <a:avLst/>
          </a:prstGeom>
          <a:noFill/>
          <a:ln>
            <a:noFill/>
          </a:ln>
        </p:spPr>
        <p:txBody>
          <a:bodyPr spcFirstLastPara="1" wrap="square" lIns="68575" tIns="34275" rIns="68575" bIns="34275" anchor="t" anchorCtr="0">
            <a:noAutofit/>
          </a:bodyPr>
          <a:lstStyle>
            <a:lvl1pPr marL="457189" marR="0" lvl="0" indent="-228594" algn="l">
              <a:lnSpc>
                <a:spcPct val="90000"/>
              </a:lnSpc>
              <a:spcBef>
                <a:spcPts val="800"/>
              </a:spcBef>
              <a:spcAft>
                <a:spcPts val="0"/>
              </a:spcAft>
              <a:buClr>
                <a:srgbClr val="000000"/>
              </a:buClr>
              <a:buSzPts val="1800"/>
              <a:buNone/>
              <a:defRPr sz="1800" b="1" i="0" u="none" strike="noStrike" cap="none">
                <a:solidFill>
                  <a:srgbClr val="000000"/>
                </a:solidFill>
                <a:latin typeface="Calibri"/>
                <a:ea typeface="Calibri"/>
                <a:cs typeface="Calibri"/>
                <a:sym typeface="Calibri"/>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178" name="Google Shape;178;p32"/>
          <p:cNvSpPr txBox="1">
            <a:spLocks noGrp="1"/>
          </p:cNvSpPr>
          <p:nvPr>
            <p:ph type="body" idx="3"/>
          </p:nvPr>
        </p:nvSpPr>
        <p:spPr>
          <a:xfrm>
            <a:off x="783431" y="3615846"/>
            <a:ext cx="6923487" cy="694132"/>
          </a:xfrm>
          <a:prstGeom prst="rect">
            <a:avLst/>
          </a:prstGeom>
          <a:noFill/>
          <a:ln>
            <a:noFill/>
          </a:ln>
        </p:spPr>
        <p:txBody>
          <a:bodyPr spcFirstLastPara="1" wrap="square" lIns="68575" tIns="34275" rIns="68575" bIns="34275" anchor="t" anchorCtr="0">
            <a:noAutofit/>
          </a:bodyPr>
          <a:lstStyle>
            <a:lvl1pPr marL="457189" marR="0" lvl="0" indent="-228594" algn="l">
              <a:lnSpc>
                <a:spcPct val="90000"/>
              </a:lnSpc>
              <a:spcBef>
                <a:spcPts val="800"/>
              </a:spcBef>
              <a:spcAft>
                <a:spcPts val="0"/>
              </a:spcAft>
              <a:buClr>
                <a:srgbClr val="000000"/>
              </a:buClr>
              <a:buSzPts val="1400"/>
              <a:buNone/>
              <a:defRPr sz="1400" b="0" i="0" u="none" strike="noStrike" cap="none">
                <a:solidFill>
                  <a:srgbClr val="000000"/>
                </a:solidFill>
                <a:latin typeface="Calibri"/>
                <a:ea typeface="Calibri"/>
                <a:cs typeface="Calibri"/>
                <a:sym typeface="Calibri"/>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pic>
        <p:nvPicPr>
          <p:cNvPr id="179" name="Google Shape;179;p32"/>
          <p:cNvPicPr preferRelativeResize="0"/>
          <p:nvPr/>
        </p:nvPicPr>
        <p:blipFill rotWithShape="1">
          <a:blip r:embed="rId3">
            <a:alphaModFix/>
          </a:blip>
          <a:srcRect/>
          <a:stretch/>
        </p:blipFill>
        <p:spPr>
          <a:xfrm>
            <a:off x="6218636" y="449214"/>
            <a:ext cx="985729" cy="9208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p:cSld name="1_Title and body 1">
    <p:spTree>
      <p:nvGrpSpPr>
        <p:cNvPr id="1" name="Shape 180"/>
        <p:cNvGrpSpPr/>
        <p:nvPr/>
      </p:nvGrpSpPr>
      <p:grpSpPr>
        <a:xfrm>
          <a:off x="0" y="0"/>
          <a:ext cx="0" cy="0"/>
          <a:chOff x="0" y="0"/>
          <a:chExt cx="0" cy="0"/>
        </a:xfrm>
      </p:grpSpPr>
      <p:sp>
        <p:nvSpPr>
          <p:cNvPr id="181" name="Google Shape;181;p33"/>
          <p:cNvSpPr/>
          <p:nvPr/>
        </p:nvSpPr>
        <p:spPr>
          <a:xfrm>
            <a:off x="25" y="4688125"/>
            <a:ext cx="9144000" cy="455400"/>
          </a:xfrm>
          <a:prstGeom prst="rect">
            <a:avLst/>
          </a:prstGeom>
          <a:solidFill>
            <a:srgbClr val="8B1A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3"/>
          <p:cNvSpPr txBox="1"/>
          <p:nvPr/>
        </p:nvSpPr>
        <p:spPr>
          <a:xfrm>
            <a:off x="17338" y="4734675"/>
            <a:ext cx="6669300" cy="304200"/>
          </a:xfrm>
          <a:prstGeom prst="rect">
            <a:avLst/>
          </a:prstGeom>
          <a:noFill/>
          <a:ln>
            <a:noFill/>
          </a:ln>
        </p:spPr>
        <p:txBody>
          <a:bodyPr spcFirstLastPara="1" wrap="square" lIns="91425" tIns="91425" rIns="91425" bIns="91425" anchor="t" anchorCtr="0">
            <a:noAutofit/>
          </a:bodyPr>
          <a:lstStyle/>
          <a:p>
            <a:pPr marL="177796"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FFFFFF"/>
                </a:solidFill>
                <a:latin typeface="Arial"/>
                <a:ea typeface="Arial"/>
                <a:cs typeface="Arial"/>
                <a:sym typeface="Arial"/>
              </a:rPr>
              <a:t>PUBLIC HEALTH ENGLAND  - CONFIDENTIAL – 2021</a:t>
            </a:r>
            <a:endParaRPr sz="1200" b="0" i="0" u="none" strike="noStrike" cap="none">
              <a:solidFill>
                <a:srgbClr val="FFFFFF"/>
              </a:solidFill>
              <a:latin typeface="Arial"/>
              <a:ea typeface="Arial"/>
              <a:cs typeface="Arial"/>
              <a:sym typeface="Arial"/>
            </a:endParaRPr>
          </a:p>
          <a:p>
            <a:pPr marL="177796"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83" name="Google Shape;183;p3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4" name="Google Shape;184;p3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9pPr>
          </a:lstStyle>
          <a:p>
            <a:endParaRPr/>
          </a:p>
        </p:txBody>
      </p:sp>
      <p:sp>
        <p:nvSpPr>
          <p:cNvPr id="185" name="Google Shape;185;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1000"/>
              <a:buNone/>
              <a:defRPr/>
            </a:lvl1pPr>
            <a:lvl2pPr marL="0" lvl="1" indent="0" algn="r" rtl="0">
              <a:lnSpc>
                <a:spcPct val="100000"/>
              </a:lnSpc>
              <a:spcBef>
                <a:spcPts val="0"/>
              </a:spcBef>
              <a:spcAft>
                <a:spcPts val="0"/>
              </a:spcAft>
              <a:buSzPts val="1000"/>
              <a:buNone/>
              <a:defRPr/>
            </a:lvl2pPr>
            <a:lvl3pPr marL="0" lvl="2" indent="0" algn="r" rtl="0">
              <a:lnSpc>
                <a:spcPct val="100000"/>
              </a:lnSpc>
              <a:spcBef>
                <a:spcPts val="0"/>
              </a:spcBef>
              <a:spcAft>
                <a:spcPts val="0"/>
              </a:spcAft>
              <a:buSzPts val="1000"/>
              <a:buNone/>
              <a:defRPr/>
            </a:lvl3pPr>
            <a:lvl4pPr marL="0" lvl="3" indent="0" algn="r" rtl="0">
              <a:lnSpc>
                <a:spcPct val="100000"/>
              </a:lnSpc>
              <a:spcBef>
                <a:spcPts val="0"/>
              </a:spcBef>
              <a:spcAft>
                <a:spcPts val="0"/>
              </a:spcAft>
              <a:buSzPts val="1000"/>
              <a:buNone/>
              <a:defRPr/>
            </a:lvl4pPr>
            <a:lvl5pPr marL="0" lvl="4" indent="0" algn="r" rtl="0">
              <a:lnSpc>
                <a:spcPct val="100000"/>
              </a:lnSpc>
              <a:spcBef>
                <a:spcPts val="0"/>
              </a:spcBef>
              <a:spcAft>
                <a:spcPts val="0"/>
              </a:spcAft>
              <a:buSzPts val="1000"/>
              <a:buNone/>
              <a:defRPr/>
            </a:lvl5pPr>
            <a:lvl6pPr marL="0" lvl="5" indent="0" algn="r" rtl="0">
              <a:lnSpc>
                <a:spcPct val="100000"/>
              </a:lnSpc>
              <a:spcBef>
                <a:spcPts val="0"/>
              </a:spcBef>
              <a:spcAft>
                <a:spcPts val="0"/>
              </a:spcAft>
              <a:buSzPts val="1000"/>
              <a:buNone/>
              <a:defRPr/>
            </a:lvl6pPr>
            <a:lvl7pPr marL="0" lvl="6" indent="0" algn="r" rtl="0">
              <a:lnSpc>
                <a:spcPct val="100000"/>
              </a:lnSpc>
              <a:spcBef>
                <a:spcPts val="0"/>
              </a:spcBef>
              <a:spcAft>
                <a:spcPts val="0"/>
              </a:spcAft>
              <a:buSzPts val="1000"/>
              <a:buNone/>
              <a:defRPr/>
            </a:lvl7pPr>
            <a:lvl8pPr marL="0" lvl="7" indent="0" algn="r" rtl="0">
              <a:lnSpc>
                <a:spcPct val="100000"/>
              </a:lnSpc>
              <a:spcBef>
                <a:spcPts val="0"/>
              </a:spcBef>
              <a:spcAft>
                <a:spcPts val="0"/>
              </a:spcAft>
              <a:buSzPts val="1000"/>
              <a:buNone/>
              <a:defRPr/>
            </a:lvl8pPr>
            <a:lvl9pPr marL="0" lvl="8" indent="0" algn="r" rtl="0">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 2">
  <p:cSld name="Title and body 1 2">
    <p:spTree>
      <p:nvGrpSpPr>
        <p:cNvPr id="1" name="Shape 186"/>
        <p:cNvGrpSpPr/>
        <p:nvPr/>
      </p:nvGrpSpPr>
      <p:grpSpPr>
        <a:xfrm>
          <a:off x="0" y="0"/>
          <a:ext cx="0" cy="0"/>
          <a:chOff x="0" y="0"/>
          <a:chExt cx="0" cy="0"/>
        </a:xfrm>
      </p:grpSpPr>
      <p:sp>
        <p:nvSpPr>
          <p:cNvPr id="187" name="Google Shape;187;p34"/>
          <p:cNvSpPr/>
          <p:nvPr/>
        </p:nvSpPr>
        <p:spPr>
          <a:xfrm>
            <a:off x="25" y="4688125"/>
            <a:ext cx="9144000" cy="455400"/>
          </a:xfrm>
          <a:prstGeom prst="rect">
            <a:avLst/>
          </a:prstGeom>
          <a:solidFill>
            <a:srgbClr val="8B1A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4"/>
          <p:cNvSpPr txBox="1">
            <a:spLocks noGrp="1"/>
          </p:cNvSpPr>
          <p:nvPr>
            <p:ph type="sldNum" idx="12"/>
          </p:nvPr>
        </p:nvSpPr>
        <p:spPr>
          <a:xfrm>
            <a:off x="185533" y="47190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89" name="Google Shape;189;p34"/>
          <p:cNvSpPr txBox="1"/>
          <p:nvPr/>
        </p:nvSpPr>
        <p:spPr>
          <a:xfrm>
            <a:off x="610650" y="4734675"/>
            <a:ext cx="6669300" cy="304200"/>
          </a:xfrm>
          <a:prstGeom prst="rect">
            <a:avLst/>
          </a:prstGeom>
          <a:noFill/>
          <a:ln>
            <a:noFill/>
          </a:ln>
        </p:spPr>
        <p:txBody>
          <a:bodyPr spcFirstLastPara="1" wrap="square" lIns="91425" tIns="91425" rIns="91425" bIns="91425" anchor="t" anchorCtr="0">
            <a:noAutofit/>
          </a:bodyPr>
          <a:lstStyle/>
          <a:p>
            <a:pPr marL="177796"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FFFFFF"/>
                </a:solidFill>
                <a:latin typeface="Arial"/>
                <a:ea typeface="Arial"/>
                <a:cs typeface="Arial"/>
                <a:sym typeface="Arial"/>
              </a:rPr>
              <a:t>PUBLIC HEALTH ENGLAND  - CONFIDENTIAL – MAY 2021</a:t>
            </a:r>
            <a:endParaRPr sz="1200" b="0" i="0" u="none" strike="noStrike" cap="none">
              <a:solidFill>
                <a:srgbClr val="FFFFFF"/>
              </a:solidFill>
              <a:latin typeface="Arial"/>
              <a:ea typeface="Arial"/>
              <a:cs typeface="Arial"/>
              <a:sym typeface="Arial"/>
            </a:endParaRPr>
          </a:p>
          <a:p>
            <a:pPr marL="177796"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1 line) and Content">
  <p:cSld name="2_Title (1 line) and Content">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1619672" y="411510"/>
            <a:ext cx="6971100" cy="486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rgbClr val="00AE9E"/>
              </a:buClr>
              <a:buSzPts val="2300"/>
              <a:buFont typeface="Arial"/>
              <a:buNone/>
              <a:defRPr sz="2300">
                <a:solidFill>
                  <a:srgbClr val="00AE9E"/>
                </a:solidFill>
                <a:latin typeface="Arial"/>
                <a:ea typeface="Arial"/>
                <a:cs typeface="Arial"/>
                <a:sym typeface="Aria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92" name="Google Shape;192;p35"/>
          <p:cNvSpPr txBox="1">
            <a:spLocks noGrp="1"/>
          </p:cNvSpPr>
          <p:nvPr>
            <p:ph type="body" idx="1"/>
          </p:nvPr>
        </p:nvSpPr>
        <p:spPr>
          <a:xfrm>
            <a:off x="563508" y="1059583"/>
            <a:ext cx="8027100" cy="3239700"/>
          </a:xfrm>
          <a:prstGeom prst="rect">
            <a:avLst/>
          </a:prstGeom>
          <a:noFill/>
          <a:ln>
            <a:noFill/>
          </a:ln>
        </p:spPr>
        <p:txBody>
          <a:bodyPr spcFirstLastPara="1" wrap="square" lIns="68575" tIns="34275" rIns="68575" bIns="34275" anchor="t" anchorCtr="0">
            <a:normAutofit/>
          </a:bodyPr>
          <a:lstStyle>
            <a:lvl1pPr marL="457189" lvl="0" indent="-361941" algn="l" rtl="0">
              <a:lnSpc>
                <a:spcPct val="90000"/>
              </a:lnSpc>
              <a:spcBef>
                <a:spcPts val="800"/>
              </a:spcBef>
              <a:spcAft>
                <a:spcPts val="0"/>
              </a:spcAft>
              <a:buClr>
                <a:schemeClr val="dk1"/>
              </a:buClr>
              <a:buSzPts val="2100"/>
              <a:buChar char="•"/>
              <a:defRPr sz="1100">
                <a:solidFill>
                  <a:schemeClr val="dk1"/>
                </a:solidFill>
              </a:defRPr>
            </a:lvl1pPr>
            <a:lvl2pPr marL="914378" lvl="1" indent="-342892" algn="l" rtl="0">
              <a:lnSpc>
                <a:spcPct val="90000"/>
              </a:lnSpc>
              <a:spcBef>
                <a:spcPts val="400"/>
              </a:spcBef>
              <a:spcAft>
                <a:spcPts val="0"/>
              </a:spcAft>
              <a:buClr>
                <a:schemeClr val="dk1"/>
              </a:buClr>
              <a:buSzPts val="1800"/>
              <a:buChar char="•"/>
              <a:defRPr sz="1100">
                <a:solidFill>
                  <a:schemeClr val="dk1"/>
                </a:solidFill>
              </a:defRPr>
            </a:lvl2pPr>
            <a:lvl3pPr marL="1371566" lvl="2" indent="-323842" algn="l" rtl="0">
              <a:lnSpc>
                <a:spcPct val="90000"/>
              </a:lnSpc>
              <a:spcBef>
                <a:spcPts val="400"/>
              </a:spcBef>
              <a:spcAft>
                <a:spcPts val="0"/>
              </a:spcAft>
              <a:buClr>
                <a:schemeClr val="dk1"/>
              </a:buClr>
              <a:buSzPts val="1500"/>
              <a:buChar char="•"/>
              <a:defRPr sz="1100">
                <a:solidFill>
                  <a:schemeClr val="dk1"/>
                </a:solidFill>
              </a:defRPr>
            </a:lvl3pPr>
            <a:lvl4pPr marL="1828754" lvl="3" indent="-317492" algn="l" rtl="0">
              <a:lnSpc>
                <a:spcPct val="90000"/>
              </a:lnSpc>
              <a:spcBef>
                <a:spcPts val="400"/>
              </a:spcBef>
              <a:spcAft>
                <a:spcPts val="0"/>
              </a:spcAft>
              <a:buClr>
                <a:schemeClr val="dk1"/>
              </a:buClr>
              <a:buSzPts val="1400"/>
              <a:buChar char="•"/>
              <a:defRPr sz="1100">
                <a:solidFill>
                  <a:schemeClr val="dk1"/>
                </a:solidFill>
              </a:defRPr>
            </a:lvl4pPr>
            <a:lvl5pPr marL="2285943" lvl="4" indent="-317492" algn="l" rtl="0">
              <a:lnSpc>
                <a:spcPct val="90000"/>
              </a:lnSpc>
              <a:spcBef>
                <a:spcPts val="400"/>
              </a:spcBef>
              <a:spcAft>
                <a:spcPts val="0"/>
              </a:spcAft>
              <a:buClr>
                <a:schemeClr val="dk1"/>
              </a:buClr>
              <a:buSzPts val="1400"/>
              <a:buChar char="•"/>
              <a:defRPr sz="1100">
                <a:solidFill>
                  <a:schemeClr val="dk1"/>
                </a:solidFill>
              </a:defRPr>
            </a:lvl5pPr>
            <a:lvl6pPr marL="2743132" lvl="5" indent="-317492" algn="l" rtl="0">
              <a:lnSpc>
                <a:spcPct val="90000"/>
              </a:lnSpc>
              <a:spcBef>
                <a:spcPts val="400"/>
              </a:spcBef>
              <a:spcAft>
                <a:spcPts val="0"/>
              </a:spcAft>
              <a:buClr>
                <a:schemeClr val="dk1"/>
              </a:buClr>
              <a:buSzPts val="1400"/>
              <a:buChar char="•"/>
              <a:defRPr sz="1100"/>
            </a:lvl6pPr>
            <a:lvl7pPr marL="3200320" lvl="6" indent="-317492" algn="l" rtl="0">
              <a:lnSpc>
                <a:spcPct val="90000"/>
              </a:lnSpc>
              <a:spcBef>
                <a:spcPts val="400"/>
              </a:spcBef>
              <a:spcAft>
                <a:spcPts val="0"/>
              </a:spcAft>
              <a:buClr>
                <a:schemeClr val="dk1"/>
              </a:buClr>
              <a:buSzPts val="1400"/>
              <a:buChar char="•"/>
              <a:defRPr sz="1100"/>
            </a:lvl7pPr>
            <a:lvl8pPr marL="3657509" lvl="7" indent="-317492" algn="l" rtl="0">
              <a:lnSpc>
                <a:spcPct val="90000"/>
              </a:lnSpc>
              <a:spcBef>
                <a:spcPts val="400"/>
              </a:spcBef>
              <a:spcAft>
                <a:spcPts val="0"/>
              </a:spcAft>
              <a:buClr>
                <a:schemeClr val="dk1"/>
              </a:buClr>
              <a:buSzPts val="1400"/>
              <a:buChar char="•"/>
              <a:defRPr sz="1100"/>
            </a:lvl8pPr>
            <a:lvl9pPr marL="4114697" lvl="8" indent="-317492" algn="l" rtl="0">
              <a:lnSpc>
                <a:spcPct val="90000"/>
              </a:lnSpc>
              <a:spcBef>
                <a:spcPts val="400"/>
              </a:spcBef>
              <a:spcAft>
                <a:spcPts val="0"/>
              </a:spcAft>
              <a:buClr>
                <a:schemeClr val="dk1"/>
              </a:buClr>
              <a:buSzPts val="1400"/>
              <a:buChar char="•"/>
              <a:defRPr sz="11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1">
  <p:cSld name="TITLE_AND_BODY_1">
    <p:spTree>
      <p:nvGrpSpPr>
        <p:cNvPr id="1" name="Shape 193"/>
        <p:cNvGrpSpPr/>
        <p:nvPr/>
      </p:nvGrpSpPr>
      <p:grpSpPr>
        <a:xfrm>
          <a:off x="0" y="0"/>
          <a:ext cx="0" cy="0"/>
          <a:chOff x="0" y="0"/>
          <a:chExt cx="0" cy="0"/>
        </a:xfrm>
      </p:grpSpPr>
      <p:sp>
        <p:nvSpPr>
          <p:cNvPr id="194" name="Google Shape;194;p36"/>
          <p:cNvSpPr/>
          <p:nvPr/>
        </p:nvSpPr>
        <p:spPr>
          <a:xfrm>
            <a:off x="25" y="4688125"/>
            <a:ext cx="9144000" cy="455400"/>
          </a:xfrm>
          <a:prstGeom prst="rect">
            <a:avLst/>
          </a:prstGeom>
          <a:solidFill>
            <a:srgbClr val="8B1A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6"/>
          <p:cNvSpPr txBox="1">
            <a:spLocks noGrp="1"/>
          </p:cNvSpPr>
          <p:nvPr>
            <p:ph type="sldNum" idx="12"/>
          </p:nvPr>
        </p:nvSpPr>
        <p:spPr>
          <a:xfrm>
            <a:off x="185533" y="47190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96" name="Google Shape;196;p36"/>
          <p:cNvSpPr txBox="1"/>
          <p:nvPr/>
        </p:nvSpPr>
        <p:spPr>
          <a:xfrm>
            <a:off x="610650" y="4734675"/>
            <a:ext cx="6669300" cy="304200"/>
          </a:xfrm>
          <a:prstGeom prst="rect">
            <a:avLst/>
          </a:prstGeom>
          <a:noFill/>
          <a:ln>
            <a:noFill/>
          </a:ln>
        </p:spPr>
        <p:txBody>
          <a:bodyPr spcFirstLastPara="1" wrap="square" lIns="91425" tIns="91425" rIns="91425" bIns="91425" anchor="t" anchorCtr="0">
            <a:noAutofit/>
          </a:bodyPr>
          <a:lstStyle/>
          <a:p>
            <a:pPr marL="177796"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FFFFFF"/>
                </a:solidFill>
                <a:latin typeface="Arial"/>
                <a:ea typeface="Arial"/>
                <a:cs typeface="Arial"/>
                <a:sym typeface="Arial"/>
              </a:rPr>
              <a:t>PUBLIC HEALTH ENGLAND  - CONFIDENTIAL – JUNE 2020</a:t>
            </a:r>
            <a:endParaRPr sz="1200" b="0" i="0" u="none" strike="noStrike" cap="none">
              <a:solidFill>
                <a:srgbClr val="FFFFFF"/>
              </a:solidFill>
              <a:latin typeface="Arial"/>
              <a:ea typeface="Arial"/>
              <a:cs typeface="Arial"/>
              <a:sym typeface="Arial"/>
            </a:endParaRPr>
          </a:p>
          <a:p>
            <a:pPr marL="177796"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DHSC heading &amp; text">
  <p:cSld name="1_DHSC heading &amp; text">
    <p:bg>
      <p:bgPr>
        <a:solidFill>
          <a:srgbClr val="FFFBEB"/>
        </a:solidFill>
        <a:effectLst/>
      </p:bgPr>
    </p:bg>
    <p:spTree>
      <p:nvGrpSpPr>
        <p:cNvPr id="1" name="Shape 153"/>
        <p:cNvGrpSpPr/>
        <p:nvPr/>
      </p:nvGrpSpPr>
      <p:grpSpPr>
        <a:xfrm>
          <a:off x="0" y="0"/>
          <a:ext cx="0" cy="0"/>
          <a:chOff x="0" y="0"/>
          <a:chExt cx="0" cy="0"/>
        </a:xfrm>
      </p:grpSpPr>
      <p:pic>
        <p:nvPicPr>
          <p:cNvPr id="154" name="Google Shape;154;p29"/>
          <p:cNvPicPr preferRelativeResize="0"/>
          <p:nvPr/>
        </p:nvPicPr>
        <p:blipFill rotWithShape="1">
          <a:blip r:embed="rId2">
            <a:alphaModFix/>
          </a:blip>
          <a:srcRect l="956" b="50000"/>
          <a:stretch/>
        </p:blipFill>
        <p:spPr>
          <a:xfrm>
            <a:off x="0" y="4639622"/>
            <a:ext cx="9143997" cy="503878"/>
          </a:xfrm>
          <a:prstGeom prst="rect">
            <a:avLst/>
          </a:prstGeom>
          <a:noFill/>
          <a:ln>
            <a:noFill/>
          </a:ln>
        </p:spPr>
      </p:pic>
      <p:pic>
        <p:nvPicPr>
          <p:cNvPr id="155" name="Google Shape;155;p29"/>
          <p:cNvPicPr preferRelativeResize="0"/>
          <p:nvPr/>
        </p:nvPicPr>
        <p:blipFill rotWithShape="1">
          <a:blip r:embed="rId3">
            <a:alphaModFix/>
          </a:blip>
          <a:srcRect/>
          <a:stretch/>
        </p:blipFill>
        <p:spPr>
          <a:xfrm>
            <a:off x="353290" y="4775088"/>
            <a:ext cx="3870961" cy="253918"/>
          </a:xfrm>
          <a:prstGeom prst="rect">
            <a:avLst/>
          </a:prstGeom>
          <a:noFill/>
          <a:ln>
            <a:noFill/>
          </a:ln>
        </p:spPr>
      </p:pic>
      <p:sp>
        <p:nvSpPr>
          <p:cNvPr id="156" name="Google Shape;156;p29"/>
          <p:cNvSpPr txBox="1">
            <a:spLocks noGrp="1"/>
          </p:cNvSpPr>
          <p:nvPr>
            <p:ph type="body" idx="1"/>
          </p:nvPr>
        </p:nvSpPr>
        <p:spPr>
          <a:xfrm>
            <a:off x="268429" y="903630"/>
            <a:ext cx="8584625" cy="3489178"/>
          </a:xfrm>
          <a:prstGeom prst="rect">
            <a:avLst/>
          </a:prstGeom>
          <a:noFill/>
          <a:ln>
            <a:noFill/>
          </a:ln>
        </p:spPr>
        <p:txBody>
          <a:bodyPr spcFirstLastPara="1" wrap="square" lIns="68575" tIns="34275" rIns="68575" bIns="34275" anchor="t" anchorCtr="0">
            <a:noAutofit/>
          </a:bodyPr>
          <a:lstStyle>
            <a:lvl1pPr marL="457200" marR="0" lvl="0" indent="-330200" algn="l">
              <a:lnSpc>
                <a:spcPct val="90000"/>
              </a:lnSpc>
              <a:spcBef>
                <a:spcPts val="800"/>
              </a:spcBef>
              <a:spcAft>
                <a:spcPts val="0"/>
              </a:spcAft>
              <a:buClr>
                <a:srgbClr val="000000"/>
              </a:buClr>
              <a:buSzPts val="1600"/>
              <a:buFont typeface="Arial"/>
              <a:buChar char="•"/>
              <a:defRPr b="0" i="0" u="none" strike="noStrike" cap="none">
                <a:solidFill>
                  <a:srgbClr val="000000"/>
                </a:solidFill>
                <a:latin typeface="Arial"/>
                <a:ea typeface="Arial"/>
                <a:cs typeface="Arial"/>
                <a:sym typeface="Arial"/>
              </a:defRPr>
            </a:lvl1pPr>
            <a:lvl2pPr marL="914400" marR="0" lvl="1" indent="-304800" algn="l">
              <a:lnSpc>
                <a:spcPct val="90000"/>
              </a:lnSpc>
              <a:spcBef>
                <a:spcPts val="400"/>
              </a:spcBef>
              <a:spcAft>
                <a:spcPts val="0"/>
              </a:spcAft>
              <a:buClr>
                <a:srgbClr val="000000"/>
              </a:buClr>
              <a:buSzPts val="1200"/>
              <a:buFont typeface="Arial"/>
              <a:buChar char="•"/>
              <a:defRPr b="0" i="0" u="none" strike="noStrike" cap="none">
                <a:solidFill>
                  <a:srgbClr val="000000"/>
                </a:solidFill>
                <a:latin typeface="Arial"/>
                <a:ea typeface="Arial"/>
                <a:cs typeface="Arial"/>
                <a:sym typeface="Arial"/>
              </a:defRPr>
            </a:lvl2pPr>
            <a:lvl3pPr marL="1371600" marR="0" lvl="2" indent="-304800" algn="l">
              <a:lnSpc>
                <a:spcPct val="90000"/>
              </a:lnSpc>
              <a:spcBef>
                <a:spcPts val="400"/>
              </a:spcBef>
              <a:spcAft>
                <a:spcPts val="0"/>
              </a:spcAft>
              <a:buClr>
                <a:srgbClr val="000000"/>
              </a:buClr>
              <a:buSzPts val="1200"/>
              <a:buFont typeface="Arial"/>
              <a:buChar char="•"/>
              <a:defRPr b="0" i="0" u="none" strike="noStrike" cap="none">
                <a:solidFill>
                  <a:srgbClr val="000000"/>
                </a:solidFill>
                <a:latin typeface="Arial"/>
                <a:ea typeface="Arial"/>
                <a:cs typeface="Arial"/>
                <a:sym typeface="Arial"/>
              </a:defRPr>
            </a:lvl3pPr>
            <a:lvl4pPr marL="1828800" marR="0" lvl="3" indent="-304800" algn="l">
              <a:lnSpc>
                <a:spcPct val="90000"/>
              </a:lnSpc>
              <a:spcBef>
                <a:spcPts val="400"/>
              </a:spcBef>
              <a:spcAft>
                <a:spcPts val="0"/>
              </a:spcAft>
              <a:buClr>
                <a:srgbClr val="000000"/>
              </a:buClr>
              <a:buSzPts val="1200"/>
              <a:buFont typeface="Arial"/>
              <a:buChar char="•"/>
              <a:defRPr b="0" i="0" u="none" strike="noStrike" cap="none">
                <a:solidFill>
                  <a:srgbClr val="000000"/>
                </a:solidFill>
                <a:latin typeface="Arial"/>
                <a:ea typeface="Arial"/>
                <a:cs typeface="Arial"/>
                <a:sym typeface="Arial"/>
              </a:defRPr>
            </a:lvl4pPr>
            <a:lvl5pPr marL="2286000" marR="0" lvl="4" indent="-304800" algn="l">
              <a:lnSpc>
                <a:spcPct val="90000"/>
              </a:lnSpc>
              <a:spcBef>
                <a:spcPts val="400"/>
              </a:spcBef>
              <a:spcAft>
                <a:spcPts val="0"/>
              </a:spcAft>
              <a:buClr>
                <a:srgbClr val="000000"/>
              </a:buClr>
              <a:buSzPts val="1200"/>
              <a:buFont typeface="Arial"/>
              <a:buChar char="•"/>
              <a:defRPr b="0" i="0" u="none" strike="noStrike" cap="none">
                <a:solidFill>
                  <a:srgbClr val="000000"/>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29"/>
          <p:cNvSpPr txBox="1">
            <a:spLocks noGrp="1"/>
          </p:cNvSpPr>
          <p:nvPr>
            <p:ph type="body" idx="2"/>
          </p:nvPr>
        </p:nvSpPr>
        <p:spPr>
          <a:xfrm>
            <a:off x="267894" y="177643"/>
            <a:ext cx="8585599" cy="678653"/>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000000"/>
              </a:buClr>
              <a:buSzPts val="2700"/>
              <a:buNone/>
              <a:defRPr sz="2700" b="1" i="0" u="none" strike="noStrike" cap="none">
                <a:solidFill>
                  <a:srgbClr val="000000"/>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29"/>
          <p:cNvSpPr txBox="1">
            <a:spLocks noGrp="1"/>
          </p:cNvSpPr>
          <p:nvPr>
            <p:ph type="ftr" idx="11"/>
          </p:nvPr>
        </p:nvSpPr>
        <p:spPr>
          <a:xfrm>
            <a:off x="4247799" y="4767263"/>
            <a:ext cx="3870961" cy="273847"/>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29"/>
          <p:cNvSpPr txBox="1">
            <a:spLocks noGrp="1"/>
          </p:cNvSpPr>
          <p:nvPr>
            <p:ph type="sldNum" idx="12"/>
          </p:nvPr>
        </p:nvSpPr>
        <p:spPr>
          <a:xfrm>
            <a:off x="8283284" y="4767263"/>
            <a:ext cx="569769" cy="273847"/>
          </a:xfrm>
          <a:prstGeom prst="rect">
            <a:avLst/>
          </a:prstGeom>
          <a:noFill/>
          <a:ln>
            <a:noFill/>
          </a:ln>
        </p:spPr>
        <p:txBody>
          <a:bodyPr spcFirstLastPara="1" wrap="square" lIns="68575" tIns="27000" rIns="68575" bIns="27000" anchor="b" anchorCtr="0">
            <a:noAutofit/>
          </a:bodyPr>
          <a:lstStyle>
            <a:lvl1pPr marL="0" marR="0" lvl="0" indent="0" algn="r">
              <a:spcBef>
                <a:spcPts val="0"/>
              </a:spcBef>
              <a:buNone/>
              <a:defRPr/>
            </a:lvl1pPr>
            <a:lvl2pPr marL="0" marR="0" lvl="1" indent="0" algn="r">
              <a:spcBef>
                <a:spcPts val="0"/>
              </a:spcBef>
              <a:buNone/>
              <a:defRPr/>
            </a:lvl2pPr>
            <a:lvl3pPr marL="0" marR="0" lvl="2" indent="0" algn="r">
              <a:spcBef>
                <a:spcPts val="0"/>
              </a:spcBef>
              <a:buNone/>
              <a:defRPr/>
            </a:lvl3pPr>
            <a:lvl4pPr marL="0" marR="0" lvl="3" indent="0" algn="r">
              <a:spcBef>
                <a:spcPts val="0"/>
              </a:spcBef>
              <a:buNone/>
              <a:defRPr/>
            </a:lvl4pPr>
            <a:lvl5pPr marL="0" marR="0" lvl="4" indent="0" algn="r">
              <a:spcBef>
                <a:spcPts val="0"/>
              </a:spcBef>
              <a:buNone/>
              <a:defRPr/>
            </a:lvl5pPr>
            <a:lvl6pPr marL="0" marR="0" lvl="5" indent="0" algn="r">
              <a:spcBef>
                <a:spcPts val="0"/>
              </a:spcBef>
              <a:buNone/>
              <a:defRPr/>
            </a:lvl6pPr>
            <a:lvl7pPr marL="0" marR="0" lvl="6" indent="0" algn="r">
              <a:spcBef>
                <a:spcPts val="0"/>
              </a:spcBef>
              <a:buNone/>
              <a:defRPr/>
            </a:lvl7pPr>
            <a:lvl8pPr marL="0" marR="0" lvl="7" indent="0" algn="r">
              <a:spcBef>
                <a:spcPts val="0"/>
              </a:spcBef>
              <a:buNone/>
              <a:defRPr/>
            </a:lvl8pPr>
            <a:lvl9pPr marL="0" marR="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sz="900">
              <a:solidFill>
                <a:srgbClr val="888888"/>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1_Section break">
  <p:cSld name="1_Section break">
    <p:bg>
      <p:bgPr>
        <a:solidFill>
          <a:srgbClr val="FFFBEB"/>
        </a:solidFill>
        <a:effectLst/>
      </p:bgPr>
    </p:bg>
    <p:spTree>
      <p:nvGrpSpPr>
        <p:cNvPr id="1" name="Shape 160"/>
        <p:cNvGrpSpPr/>
        <p:nvPr/>
      </p:nvGrpSpPr>
      <p:grpSpPr>
        <a:xfrm>
          <a:off x="0" y="0"/>
          <a:ext cx="0" cy="0"/>
          <a:chOff x="0" y="0"/>
          <a:chExt cx="0" cy="0"/>
        </a:xfrm>
      </p:grpSpPr>
      <p:sp>
        <p:nvSpPr>
          <p:cNvPr id="161" name="Google Shape;161;p30"/>
          <p:cNvSpPr/>
          <p:nvPr/>
        </p:nvSpPr>
        <p:spPr>
          <a:xfrm rot="10800000" flipH="1">
            <a:off x="444953" y="404127"/>
            <a:ext cx="8254090" cy="4163434"/>
          </a:xfrm>
          <a:custGeom>
            <a:avLst/>
            <a:gdLst/>
            <a:ahLst/>
            <a:cxnLst/>
            <a:rect l="l" t="t" r="r" b="b"/>
            <a:pathLst>
              <a:path w="120000" h="120000" extrusionOk="0">
                <a:moveTo>
                  <a:pt x="10088" y="0"/>
                </a:moveTo>
                <a:lnTo>
                  <a:pt x="120000" y="0"/>
                </a:lnTo>
                <a:cubicBezTo>
                  <a:pt x="120000" y="0"/>
                  <a:pt x="120001" y="0"/>
                  <a:pt x="120001" y="0"/>
                </a:cubicBezTo>
                <a:cubicBezTo>
                  <a:pt x="120001" y="0"/>
                  <a:pt x="120001" y="1"/>
                  <a:pt x="120001" y="1"/>
                </a:cubicBezTo>
                <a:lnTo>
                  <a:pt x="120000" y="100000"/>
                </a:lnTo>
                <a:cubicBezTo>
                  <a:pt x="120000" y="111046"/>
                  <a:pt x="115483" y="120000"/>
                  <a:pt x="109912" y="120000"/>
                </a:cubicBezTo>
                <a:lnTo>
                  <a:pt x="0" y="120000"/>
                </a:lnTo>
                <a:lnTo>
                  <a:pt x="0" y="120000"/>
                </a:lnTo>
                <a:cubicBezTo>
                  <a:pt x="-1" y="120000"/>
                  <a:pt x="-1" y="120000"/>
                  <a:pt x="-1" y="119999"/>
                </a:cubicBezTo>
                <a:lnTo>
                  <a:pt x="0" y="20000"/>
                </a:lnTo>
                <a:lnTo>
                  <a:pt x="0" y="20000"/>
                </a:lnTo>
                <a:cubicBezTo>
                  <a:pt x="0" y="8954"/>
                  <a:pt x="4517" y="0"/>
                  <a:pt x="10088"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 name="Google Shape;162;p30"/>
          <p:cNvSpPr txBox="1">
            <a:spLocks noGrp="1"/>
          </p:cNvSpPr>
          <p:nvPr>
            <p:ph type="body" idx="1"/>
          </p:nvPr>
        </p:nvSpPr>
        <p:spPr>
          <a:xfrm>
            <a:off x="778856" y="2152362"/>
            <a:ext cx="6557962" cy="419387"/>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000000"/>
              </a:buClr>
              <a:buSzPts val="2700"/>
              <a:buNone/>
              <a:defRPr sz="2700" b="1" i="0" u="none" strike="noStrike" cap="none">
                <a:solidFill>
                  <a:srgbClr val="000000"/>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30"/>
          <p:cNvSpPr txBox="1">
            <a:spLocks noGrp="1"/>
          </p:cNvSpPr>
          <p:nvPr>
            <p:ph type="body" idx="2"/>
          </p:nvPr>
        </p:nvSpPr>
        <p:spPr>
          <a:xfrm>
            <a:off x="778856" y="2788140"/>
            <a:ext cx="6557962" cy="419387"/>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000000"/>
              </a:buClr>
              <a:buSzPts val="1600"/>
              <a:buNone/>
              <a:defRPr b="1" i="0" u="none" strike="noStrike" cap="none">
                <a:solidFill>
                  <a:srgbClr val="00000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4" name="Google Shape;164;p30"/>
          <p:cNvPicPr preferRelativeResize="0"/>
          <p:nvPr/>
        </p:nvPicPr>
        <p:blipFill rotWithShape="1">
          <a:blip r:embed="rId2">
            <a:alphaModFix/>
          </a:blip>
          <a:srcRect/>
          <a:stretch/>
        </p:blipFill>
        <p:spPr>
          <a:xfrm>
            <a:off x="353290" y="4775088"/>
            <a:ext cx="3870961" cy="253918"/>
          </a:xfrm>
          <a:prstGeom prst="rect">
            <a:avLst/>
          </a:prstGeom>
          <a:noFill/>
          <a:ln>
            <a:noFill/>
          </a:ln>
        </p:spPr>
      </p:pic>
      <p:sp>
        <p:nvSpPr>
          <p:cNvPr id="165" name="Google Shape;165;p30"/>
          <p:cNvSpPr txBox="1">
            <a:spLocks noGrp="1"/>
          </p:cNvSpPr>
          <p:nvPr>
            <p:ph type="ftr" idx="11"/>
          </p:nvPr>
        </p:nvSpPr>
        <p:spPr>
          <a:xfrm>
            <a:off x="4247799" y="4767263"/>
            <a:ext cx="3870961" cy="273847"/>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6" name="Google Shape;166;p30"/>
          <p:cNvSpPr txBox="1">
            <a:spLocks noGrp="1"/>
          </p:cNvSpPr>
          <p:nvPr>
            <p:ph type="sldNum" idx="12"/>
          </p:nvPr>
        </p:nvSpPr>
        <p:spPr>
          <a:xfrm>
            <a:off x="8283284" y="4818831"/>
            <a:ext cx="569769" cy="273847"/>
          </a:xfrm>
          <a:prstGeom prst="rect">
            <a:avLst/>
          </a:prstGeom>
          <a:noFill/>
          <a:ln>
            <a:noFill/>
          </a:ln>
        </p:spPr>
        <p:txBody>
          <a:bodyPr spcFirstLastPara="1" wrap="square" lIns="68575" tIns="27000" rIns="68575" bIns="27000" anchor="b" anchorCtr="0">
            <a:noAutofit/>
          </a:bodyPr>
          <a:lstStyle>
            <a:lvl1pPr marL="0" marR="0" lvl="0" indent="0" algn="r">
              <a:spcBef>
                <a:spcPts val="0"/>
              </a:spcBef>
              <a:buNone/>
              <a:defRPr/>
            </a:lvl1pPr>
            <a:lvl2pPr marL="0" marR="0" lvl="1" indent="0" algn="r">
              <a:spcBef>
                <a:spcPts val="0"/>
              </a:spcBef>
              <a:buNone/>
              <a:defRPr/>
            </a:lvl2pPr>
            <a:lvl3pPr marL="0" marR="0" lvl="2" indent="0" algn="r">
              <a:spcBef>
                <a:spcPts val="0"/>
              </a:spcBef>
              <a:buNone/>
              <a:defRPr/>
            </a:lvl3pPr>
            <a:lvl4pPr marL="0" marR="0" lvl="3" indent="0" algn="r">
              <a:spcBef>
                <a:spcPts val="0"/>
              </a:spcBef>
              <a:buNone/>
              <a:defRPr/>
            </a:lvl4pPr>
            <a:lvl5pPr marL="0" marR="0" lvl="4" indent="0" algn="r">
              <a:spcBef>
                <a:spcPts val="0"/>
              </a:spcBef>
              <a:buNone/>
              <a:defRPr/>
            </a:lvl5pPr>
            <a:lvl6pPr marL="0" marR="0" lvl="5" indent="0" algn="r">
              <a:spcBef>
                <a:spcPts val="0"/>
              </a:spcBef>
              <a:buNone/>
              <a:defRPr/>
            </a:lvl6pPr>
            <a:lvl7pPr marL="0" marR="0" lvl="6" indent="0" algn="r">
              <a:spcBef>
                <a:spcPts val="0"/>
              </a:spcBef>
              <a:buNone/>
              <a:defRPr/>
            </a:lvl7pPr>
            <a:lvl8pPr marL="0" marR="0" lvl="7" indent="0" algn="r">
              <a:spcBef>
                <a:spcPts val="0"/>
              </a:spcBef>
              <a:buNone/>
              <a:defRPr/>
            </a:lvl8pPr>
            <a:lvl9pPr marL="0" marR="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sz="900">
              <a:solidFill>
                <a:srgbClr val="888888"/>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DHSC large text ">
  <p:cSld name="1_DHSC large text ">
    <p:bg>
      <p:bgPr>
        <a:solidFill>
          <a:srgbClr val="FFFBEB"/>
        </a:solidFill>
        <a:effectLst/>
      </p:bgPr>
    </p:bg>
    <p:spTree>
      <p:nvGrpSpPr>
        <p:cNvPr id="1" name="Shape 167"/>
        <p:cNvGrpSpPr/>
        <p:nvPr/>
      </p:nvGrpSpPr>
      <p:grpSpPr>
        <a:xfrm>
          <a:off x="0" y="0"/>
          <a:ext cx="0" cy="0"/>
          <a:chOff x="0" y="0"/>
          <a:chExt cx="0" cy="0"/>
        </a:xfrm>
      </p:grpSpPr>
      <p:pic>
        <p:nvPicPr>
          <p:cNvPr id="168" name="Google Shape;168;p31"/>
          <p:cNvPicPr preferRelativeResize="0"/>
          <p:nvPr/>
        </p:nvPicPr>
        <p:blipFill rotWithShape="1">
          <a:blip r:embed="rId2">
            <a:alphaModFix/>
          </a:blip>
          <a:srcRect l="956" b="50000"/>
          <a:stretch/>
        </p:blipFill>
        <p:spPr>
          <a:xfrm>
            <a:off x="0" y="4639622"/>
            <a:ext cx="9143997" cy="503878"/>
          </a:xfrm>
          <a:prstGeom prst="rect">
            <a:avLst/>
          </a:prstGeom>
          <a:noFill/>
          <a:ln>
            <a:noFill/>
          </a:ln>
        </p:spPr>
      </p:pic>
      <p:sp>
        <p:nvSpPr>
          <p:cNvPr id="169" name="Google Shape;169;p31"/>
          <p:cNvSpPr/>
          <p:nvPr/>
        </p:nvSpPr>
        <p:spPr>
          <a:xfrm rot="10800000" flipH="1">
            <a:off x="303679" y="324451"/>
            <a:ext cx="8562110" cy="4065813"/>
          </a:xfrm>
          <a:custGeom>
            <a:avLst/>
            <a:gdLst/>
            <a:ahLst/>
            <a:cxnLst/>
            <a:rect l="l" t="t" r="r" b="b"/>
            <a:pathLst>
              <a:path w="120000" h="120000" extrusionOk="0">
                <a:moveTo>
                  <a:pt x="9497" y="0"/>
                </a:moveTo>
                <a:lnTo>
                  <a:pt x="120000" y="0"/>
                </a:lnTo>
                <a:cubicBezTo>
                  <a:pt x="120000" y="0"/>
                  <a:pt x="120001" y="0"/>
                  <a:pt x="120001" y="0"/>
                </a:cubicBezTo>
                <a:cubicBezTo>
                  <a:pt x="120001" y="0"/>
                  <a:pt x="120001" y="1"/>
                  <a:pt x="120001" y="1"/>
                </a:cubicBezTo>
                <a:lnTo>
                  <a:pt x="120000" y="100000"/>
                </a:lnTo>
                <a:cubicBezTo>
                  <a:pt x="120000" y="111046"/>
                  <a:pt x="115748" y="120000"/>
                  <a:pt x="110503" y="120000"/>
                </a:cubicBezTo>
                <a:lnTo>
                  <a:pt x="0" y="120000"/>
                </a:lnTo>
                <a:lnTo>
                  <a:pt x="0" y="120000"/>
                </a:lnTo>
                <a:cubicBezTo>
                  <a:pt x="-1" y="120000"/>
                  <a:pt x="-1" y="120000"/>
                  <a:pt x="-1" y="119999"/>
                </a:cubicBezTo>
                <a:lnTo>
                  <a:pt x="0" y="20000"/>
                </a:lnTo>
                <a:lnTo>
                  <a:pt x="0" y="20000"/>
                </a:lnTo>
                <a:cubicBezTo>
                  <a:pt x="0" y="8954"/>
                  <a:pt x="4252" y="0"/>
                  <a:pt x="9497"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0" name="Google Shape;170;p31"/>
          <p:cNvSpPr txBox="1">
            <a:spLocks noGrp="1"/>
          </p:cNvSpPr>
          <p:nvPr>
            <p:ph type="ftr" idx="11"/>
          </p:nvPr>
        </p:nvSpPr>
        <p:spPr>
          <a:xfrm>
            <a:off x="4247799" y="4767263"/>
            <a:ext cx="3870961" cy="273847"/>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1" name="Google Shape;171;p31"/>
          <p:cNvSpPr txBox="1">
            <a:spLocks noGrp="1"/>
          </p:cNvSpPr>
          <p:nvPr>
            <p:ph type="sldNum" idx="12"/>
          </p:nvPr>
        </p:nvSpPr>
        <p:spPr>
          <a:xfrm>
            <a:off x="8283284" y="4767263"/>
            <a:ext cx="569769" cy="273847"/>
          </a:xfrm>
          <a:prstGeom prst="rect">
            <a:avLst/>
          </a:prstGeom>
          <a:noFill/>
          <a:ln>
            <a:noFill/>
          </a:ln>
        </p:spPr>
        <p:txBody>
          <a:bodyPr spcFirstLastPara="1" wrap="square" lIns="68575" tIns="27000" rIns="68575" bIns="27000" anchor="b" anchorCtr="0">
            <a:noAutofit/>
          </a:bodyPr>
          <a:lstStyle>
            <a:lvl1pPr marL="0" marR="0" lvl="0" indent="0" algn="r">
              <a:spcBef>
                <a:spcPts val="0"/>
              </a:spcBef>
              <a:buNone/>
              <a:defRPr/>
            </a:lvl1pPr>
            <a:lvl2pPr marL="0" marR="0" lvl="1" indent="0" algn="r">
              <a:spcBef>
                <a:spcPts val="0"/>
              </a:spcBef>
              <a:buNone/>
              <a:defRPr/>
            </a:lvl2pPr>
            <a:lvl3pPr marL="0" marR="0" lvl="2" indent="0" algn="r">
              <a:spcBef>
                <a:spcPts val="0"/>
              </a:spcBef>
              <a:buNone/>
              <a:defRPr/>
            </a:lvl3pPr>
            <a:lvl4pPr marL="0" marR="0" lvl="3" indent="0" algn="r">
              <a:spcBef>
                <a:spcPts val="0"/>
              </a:spcBef>
              <a:buNone/>
              <a:defRPr/>
            </a:lvl4pPr>
            <a:lvl5pPr marL="0" marR="0" lvl="4" indent="0" algn="r">
              <a:spcBef>
                <a:spcPts val="0"/>
              </a:spcBef>
              <a:buNone/>
              <a:defRPr/>
            </a:lvl5pPr>
            <a:lvl6pPr marL="0" marR="0" lvl="5" indent="0" algn="r">
              <a:spcBef>
                <a:spcPts val="0"/>
              </a:spcBef>
              <a:buNone/>
              <a:defRPr/>
            </a:lvl6pPr>
            <a:lvl7pPr marL="0" marR="0" lvl="6" indent="0" algn="r">
              <a:spcBef>
                <a:spcPts val="0"/>
              </a:spcBef>
              <a:buNone/>
              <a:defRPr/>
            </a:lvl7pPr>
            <a:lvl8pPr marL="0" marR="0" lvl="7" indent="0" algn="r">
              <a:spcBef>
                <a:spcPts val="0"/>
              </a:spcBef>
              <a:buNone/>
              <a:defRPr/>
            </a:lvl8pPr>
            <a:lvl9pPr marL="0" marR="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sz="900">
              <a:solidFill>
                <a:srgbClr val="888888"/>
              </a:solidFill>
              <a:latin typeface="Arial"/>
              <a:ea typeface="Arial"/>
              <a:cs typeface="Arial"/>
              <a:sym typeface="Arial"/>
            </a:endParaRPr>
          </a:p>
        </p:txBody>
      </p:sp>
      <p:sp>
        <p:nvSpPr>
          <p:cNvPr id="172" name="Google Shape;172;p31"/>
          <p:cNvSpPr txBox="1">
            <a:spLocks noGrp="1"/>
          </p:cNvSpPr>
          <p:nvPr>
            <p:ph type="body" idx="1"/>
          </p:nvPr>
        </p:nvSpPr>
        <p:spPr>
          <a:xfrm>
            <a:off x="681469" y="676060"/>
            <a:ext cx="7804439" cy="422423"/>
          </a:xfrm>
          <a:prstGeom prst="rect">
            <a:avLst/>
          </a:prstGeom>
          <a:noFill/>
          <a:ln>
            <a:noFill/>
          </a:ln>
        </p:spPr>
        <p:txBody>
          <a:bodyPr spcFirstLastPara="1" wrap="square" lIns="68575" tIns="34275" rIns="68575" bIns="34275" anchor="t" anchorCtr="0">
            <a:spAutoFit/>
          </a:bodyPr>
          <a:lstStyle>
            <a:lvl1pPr marL="457200" lvl="0" indent="-228600" algn="l">
              <a:lnSpc>
                <a:spcPct val="90000"/>
              </a:lnSpc>
              <a:spcBef>
                <a:spcPts val="800"/>
              </a:spcBef>
              <a:spcAft>
                <a:spcPts val="0"/>
              </a:spcAft>
              <a:buClr>
                <a:schemeClr val="dk1"/>
              </a:buClr>
              <a:buSzPts val="2600"/>
              <a:buNone/>
              <a:defRPr sz="2600" b="0">
                <a:solidFill>
                  <a:schemeClr val="dk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 No logo">
  <p:cSld name="Title and Content - No logo">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270001" y="270001"/>
            <a:ext cx="8584622" cy="63362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270000" y="1080001"/>
            <a:ext cx="8584622" cy="3263504"/>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0"/>
              </a:spcBef>
              <a:spcAft>
                <a:spcPts val="0"/>
              </a:spcAft>
              <a:buClr>
                <a:schemeClr val="dk1"/>
              </a:buClr>
              <a:buSzPts val="1600"/>
              <a:buNone/>
              <a:defRPr sz="1600" b="1">
                <a:solidFill>
                  <a:schemeClr val="dk1"/>
                </a:solidFill>
                <a:latin typeface="Arial"/>
                <a:ea typeface="Arial"/>
                <a:cs typeface="Arial"/>
                <a:sym typeface="Arial"/>
              </a:defRPr>
            </a:lvl1pPr>
            <a:lvl2pPr marL="914378" lvl="1" indent="-228594" algn="l">
              <a:lnSpc>
                <a:spcPct val="90000"/>
              </a:lnSpc>
              <a:spcBef>
                <a:spcPts val="900"/>
              </a:spcBef>
              <a:spcAft>
                <a:spcPts val="0"/>
              </a:spcAft>
              <a:buClr>
                <a:schemeClr val="dk1"/>
              </a:buClr>
              <a:buSzPts val="1200"/>
              <a:buNone/>
              <a:defRPr sz="1200" b="1">
                <a:solidFill>
                  <a:schemeClr val="dk1"/>
                </a:solidFill>
                <a:latin typeface="Arial"/>
                <a:ea typeface="Arial"/>
                <a:cs typeface="Arial"/>
                <a:sym typeface="Arial"/>
              </a:defRPr>
            </a:lvl2pPr>
            <a:lvl3pPr marL="1371566" lvl="2" indent="-228594" algn="l">
              <a:lnSpc>
                <a:spcPct val="90000"/>
              </a:lnSpc>
              <a:spcBef>
                <a:spcPts val="500"/>
              </a:spcBef>
              <a:spcAft>
                <a:spcPts val="0"/>
              </a:spcAft>
              <a:buClr>
                <a:schemeClr val="dk1"/>
              </a:buClr>
              <a:buSzPts val="1200"/>
              <a:buNone/>
              <a:defRPr sz="1200">
                <a:solidFill>
                  <a:schemeClr val="dk1"/>
                </a:solidFill>
                <a:latin typeface="Arial"/>
                <a:ea typeface="Arial"/>
                <a:cs typeface="Arial"/>
                <a:sym typeface="Arial"/>
              </a:defRPr>
            </a:lvl3pPr>
            <a:lvl4pPr marL="1828754" lvl="3" indent="-304793" algn="l">
              <a:lnSpc>
                <a:spcPct val="90000"/>
              </a:lnSpc>
              <a:spcBef>
                <a:spcPts val="500"/>
              </a:spcBef>
              <a:spcAft>
                <a:spcPts val="0"/>
              </a:spcAft>
              <a:buClr>
                <a:schemeClr val="dk1"/>
              </a:buClr>
              <a:buSzPts val="1200"/>
              <a:buChar char="•"/>
              <a:defRPr sz="1200">
                <a:solidFill>
                  <a:schemeClr val="dk1"/>
                </a:solidFill>
                <a:latin typeface="Arial"/>
                <a:ea typeface="Arial"/>
                <a:cs typeface="Arial"/>
                <a:sym typeface="Arial"/>
              </a:defRPr>
            </a:lvl4pPr>
            <a:lvl5pPr marL="2285943" lvl="4" indent="-304793" algn="l">
              <a:lnSpc>
                <a:spcPct val="90000"/>
              </a:lnSpc>
              <a:spcBef>
                <a:spcPts val="400"/>
              </a:spcBef>
              <a:spcAft>
                <a:spcPts val="0"/>
              </a:spcAft>
              <a:buClr>
                <a:schemeClr val="dk1"/>
              </a:buClr>
              <a:buSzPts val="1200"/>
              <a:buChar char="•"/>
              <a:defRPr sz="1200">
                <a:solidFill>
                  <a:schemeClr val="dk1"/>
                </a:solidFill>
                <a:latin typeface="Arial"/>
                <a:ea typeface="Arial"/>
                <a:cs typeface="Arial"/>
                <a:sym typeface="Arial"/>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8_Custom Layout">
  <p:cSld name="8_Custom Layout">
    <p:bg>
      <p:bgPr>
        <a:solidFill>
          <a:srgbClr val="FFFBEB"/>
        </a:solidFill>
        <a:effectLst/>
      </p:bgPr>
    </p:bg>
    <p:spTree>
      <p:nvGrpSpPr>
        <p:cNvPr id="1" name="Shape 173"/>
        <p:cNvGrpSpPr/>
        <p:nvPr/>
      </p:nvGrpSpPr>
      <p:grpSpPr>
        <a:xfrm>
          <a:off x="0" y="0"/>
          <a:ext cx="0" cy="0"/>
          <a:chOff x="0" y="0"/>
          <a:chExt cx="0" cy="0"/>
        </a:xfrm>
      </p:grpSpPr>
      <p:pic>
        <p:nvPicPr>
          <p:cNvPr id="174" name="Google Shape;174;p32"/>
          <p:cNvPicPr preferRelativeResize="0"/>
          <p:nvPr/>
        </p:nvPicPr>
        <p:blipFill rotWithShape="1">
          <a:blip r:embed="rId2">
            <a:alphaModFix/>
          </a:blip>
          <a:srcRect/>
          <a:stretch/>
        </p:blipFill>
        <p:spPr>
          <a:xfrm>
            <a:off x="391886" y="271878"/>
            <a:ext cx="1439133" cy="933313"/>
          </a:xfrm>
          <a:prstGeom prst="rect">
            <a:avLst/>
          </a:prstGeom>
          <a:solidFill>
            <a:srgbClr val="FFFBEB"/>
          </a:solidFill>
          <a:ln>
            <a:noFill/>
          </a:ln>
        </p:spPr>
      </p:pic>
      <p:sp>
        <p:nvSpPr>
          <p:cNvPr id="175" name="Google Shape;175;p32"/>
          <p:cNvSpPr/>
          <p:nvPr/>
        </p:nvSpPr>
        <p:spPr>
          <a:xfrm rot="10800000" flipH="1">
            <a:off x="391886" y="1570034"/>
            <a:ext cx="8254090" cy="3180692"/>
          </a:xfrm>
          <a:custGeom>
            <a:avLst/>
            <a:gdLst/>
            <a:ahLst/>
            <a:cxnLst/>
            <a:rect l="l" t="t" r="r" b="b"/>
            <a:pathLst>
              <a:path w="120000" h="120000" extrusionOk="0">
                <a:moveTo>
                  <a:pt x="7707" y="0"/>
                </a:moveTo>
                <a:lnTo>
                  <a:pt x="120000" y="0"/>
                </a:lnTo>
                <a:cubicBezTo>
                  <a:pt x="120000" y="0"/>
                  <a:pt x="120001" y="0"/>
                  <a:pt x="120001" y="0"/>
                </a:cubicBezTo>
                <a:cubicBezTo>
                  <a:pt x="120001" y="0"/>
                  <a:pt x="120001" y="1"/>
                  <a:pt x="120001" y="1"/>
                </a:cubicBezTo>
                <a:lnTo>
                  <a:pt x="120000" y="100000"/>
                </a:lnTo>
                <a:cubicBezTo>
                  <a:pt x="120000" y="111046"/>
                  <a:pt x="116549" y="120000"/>
                  <a:pt x="112293" y="120000"/>
                </a:cubicBezTo>
                <a:lnTo>
                  <a:pt x="0" y="120000"/>
                </a:lnTo>
                <a:lnTo>
                  <a:pt x="0" y="120000"/>
                </a:lnTo>
                <a:cubicBezTo>
                  <a:pt x="-1" y="120000"/>
                  <a:pt x="-1" y="120000"/>
                  <a:pt x="-1" y="119999"/>
                </a:cubicBezTo>
                <a:lnTo>
                  <a:pt x="0" y="20000"/>
                </a:lnTo>
                <a:lnTo>
                  <a:pt x="0" y="20000"/>
                </a:lnTo>
                <a:cubicBezTo>
                  <a:pt x="0" y="8954"/>
                  <a:pt x="3451" y="0"/>
                  <a:pt x="7707"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6" name="Google Shape;176;p32"/>
          <p:cNvSpPr txBox="1">
            <a:spLocks noGrp="1"/>
          </p:cNvSpPr>
          <p:nvPr>
            <p:ph type="body" idx="1"/>
          </p:nvPr>
        </p:nvSpPr>
        <p:spPr>
          <a:xfrm>
            <a:off x="783430" y="1877618"/>
            <a:ext cx="6923487" cy="694132"/>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000000"/>
              </a:buClr>
              <a:buSzPts val="2400"/>
              <a:buNone/>
              <a:defRPr sz="2400" b="1" i="0" u="none" strike="noStrike" cap="none">
                <a:solidFill>
                  <a:srgbClr val="00000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7" name="Google Shape;177;p32"/>
          <p:cNvSpPr txBox="1">
            <a:spLocks noGrp="1"/>
          </p:cNvSpPr>
          <p:nvPr>
            <p:ph type="body" idx="2"/>
          </p:nvPr>
        </p:nvSpPr>
        <p:spPr>
          <a:xfrm>
            <a:off x="783430" y="2746732"/>
            <a:ext cx="6923487" cy="694132"/>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000000"/>
              </a:buClr>
              <a:buSzPts val="1800"/>
              <a:buNone/>
              <a:defRPr sz="1800" b="1" i="0" u="none" strike="noStrike" cap="none">
                <a:solidFill>
                  <a:srgbClr val="00000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32"/>
          <p:cNvSpPr txBox="1">
            <a:spLocks noGrp="1"/>
          </p:cNvSpPr>
          <p:nvPr>
            <p:ph type="body" idx="3"/>
          </p:nvPr>
        </p:nvSpPr>
        <p:spPr>
          <a:xfrm>
            <a:off x="783430" y="3615846"/>
            <a:ext cx="6923487" cy="694132"/>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000000"/>
              </a:buClr>
              <a:buSzPts val="1400"/>
              <a:buNone/>
              <a:defRPr sz="1400" b="0" i="0" u="none" strike="noStrike" cap="none">
                <a:solidFill>
                  <a:srgbClr val="00000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9" name="Google Shape;179;p32"/>
          <p:cNvPicPr preferRelativeResize="0"/>
          <p:nvPr/>
        </p:nvPicPr>
        <p:blipFill rotWithShape="1">
          <a:blip r:embed="rId3">
            <a:alphaModFix/>
          </a:blip>
          <a:srcRect/>
          <a:stretch/>
        </p:blipFill>
        <p:spPr>
          <a:xfrm>
            <a:off x="6218635" y="449213"/>
            <a:ext cx="985729" cy="92082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1">
  <p:cSld name="1_Title and body 1">
    <p:spTree>
      <p:nvGrpSpPr>
        <p:cNvPr id="1" name="Shape 180"/>
        <p:cNvGrpSpPr/>
        <p:nvPr/>
      </p:nvGrpSpPr>
      <p:grpSpPr>
        <a:xfrm>
          <a:off x="0" y="0"/>
          <a:ext cx="0" cy="0"/>
          <a:chOff x="0" y="0"/>
          <a:chExt cx="0" cy="0"/>
        </a:xfrm>
      </p:grpSpPr>
      <p:sp>
        <p:nvSpPr>
          <p:cNvPr id="181" name="Google Shape;181;p33"/>
          <p:cNvSpPr/>
          <p:nvPr/>
        </p:nvSpPr>
        <p:spPr>
          <a:xfrm>
            <a:off x="25" y="4688125"/>
            <a:ext cx="9144000" cy="455400"/>
          </a:xfrm>
          <a:prstGeom prst="rect">
            <a:avLst/>
          </a:prstGeom>
          <a:solidFill>
            <a:srgbClr val="8B1A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3"/>
          <p:cNvSpPr txBox="1"/>
          <p:nvPr/>
        </p:nvSpPr>
        <p:spPr>
          <a:xfrm>
            <a:off x="17338" y="4734675"/>
            <a:ext cx="6669300" cy="304200"/>
          </a:xfrm>
          <a:prstGeom prst="rect">
            <a:avLst/>
          </a:prstGeom>
          <a:noFill/>
          <a:ln>
            <a:noFill/>
          </a:ln>
        </p:spPr>
        <p:txBody>
          <a:bodyPr spcFirstLastPara="1" wrap="square" lIns="91425" tIns="91425" rIns="91425" bIns="91425" anchor="t" anchorCtr="0">
            <a:noAutofit/>
          </a:bodyPr>
          <a:lstStyle/>
          <a:p>
            <a:pPr marL="17780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FFFFFF"/>
                </a:solidFill>
                <a:latin typeface="Arial"/>
                <a:ea typeface="Arial"/>
                <a:cs typeface="Arial"/>
                <a:sym typeface="Arial"/>
              </a:rPr>
              <a:t>PUBLIC HEALTH ENGLAND  - CONFIDENTIAL – 2021</a:t>
            </a:r>
            <a:endParaRPr sz="1200" b="0" i="0" u="none" strike="noStrike" cap="none">
              <a:solidFill>
                <a:srgbClr val="FFFFFF"/>
              </a:solidFill>
              <a:latin typeface="Arial"/>
              <a:ea typeface="Arial"/>
              <a:cs typeface="Arial"/>
              <a:sym typeface="Arial"/>
            </a:endParaRPr>
          </a:p>
          <a:p>
            <a:pPr marL="17780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83" name="Google Shape;183;p3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4" name="Google Shape;184;p3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9pPr>
          </a:lstStyle>
          <a:p>
            <a:endParaRPr/>
          </a:p>
        </p:txBody>
      </p:sp>
      <p:sp>
        <p:nvSpPr>
          <p:cNvPr id="185" name="Google Shape;185;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1000"/>
              <a:buNone/>
              <a:defRPr/>
            </a:lvl1pPr>
            <a:lvl2pPr marL="0" lvl="1" indent="0" algn="r" rtl="0">
              <a:lnSpc>
                <a:spcPct val="100000"/>
              </a:lnSpc>
              <a:spcBef>
                <a:spcPts val="0"/>
              </a:spcBef>
              <a:spcAft>
                <a:spcPts val="0"/>
              </a:spcAft>
              <a:buSzPts val="1000"/>
              <a:buNone/>
              <a:defRPr/>
            </a:lvl2pPr>
            <a:lvl3pPr marL="0" lvl="2" indent="0" algn="r" rtl="0">
              <a:lnSpc>
                <a:spcPct val="100000"/>
              </a:lnSpc>
              <a:spcBef>
                <a:spcPts val="0"/>
              </a:spcBef>
              <a:spcAft>
                <a:spcPts val="0"/>
              </a:spcAft>
              <a:buSzPts val="1000"/>
              <a:buNone/>
              <a:defRPr/>
            </a:lvl3pPr>
            <a:lvl4pPr marL="0" lvl="3" indent="0" algn="r" rtl="0">
              <a:lnSpc>
                <a:spcPct val="100000"/>
              </a:lnSpc>
              <a:spcBef>
                <a:spcPts val="0"/>
              </a:spcBef>
              <a:spcAft>
                <a:spcPts val="0"/>
              </a:spcAft>
              <a:buSzPts val="1000"/>
              <a:buNone/>
              <a:defRPr/>
            </a:lvl4pPr>
            <a:lvl5pPr marL="0" lvl="4" indent="0" algn="r" rtl="0">
              <a:lnSpc>
                <a:spcPct val="100000"/>
              </a:lnSpc>
              <a:spcBef>
                <a:spcPts val="0"/>
              </a:spcBef>
              <a:spcAft>
                <a:spcPts val="0"/>
              </a:spcAft>
              <a:buSzPts val="1000"/>
              <a:buNone/>
              <a:defRPr/>
            </a:lvl5pPr>
            <a:lvl6pPr marL="0" lvl="5" indent="0" algn="r" rtl="0">
              <a:lnSpc>
                <a:spcPct val="100000"/>
              </a:lnSpc>
              <a:spcBef>
                <a:spcPts val="0"/>
              </a:spcBef>
              <a:spcAft>
                <a:spcPts val="0"/>
              </a:spcAft>
              <a:buSzPts val="1000"/>
              <a:buNone/>
              <a:defRPr/>
            </a:lvl6pPr>
            <a:lvl7pPr marL="0" lvl="6" indent="0" algn="r" rtl="0">
              <a:lnSpc>
                <a:spcPct val="100000"/>
              </a:lnSpc>
              <a:spcBef>
                <a:spcPts val="0"/>
              </a:spcBef>
              <a:spcAft>
                <a:spcPts val="0"/>
              </a:spcAft>
              <a:buSzPts val="1000"/>
              <a:buNone/>
              <a:defRPr/>
            </a:lvl7pPr>
            <a:lvl8pPr marL="0" lvl="7" indent="0" algn="r" rtl="0">
              <a:lnSpc>
                <a:spcPct val="100000"/>
              </a:lnSpc>
              <a:spcBef>
                <a:spcPts val="0"/>
              </a:spcBef>
              <a:spcAft>
                <a:spcPts val="0"/>
              </a:spcAft>
              <a:buSzPts val="1000"/>
              <a:buNone/>
              <a:defRPr/>
            </a:lvl8pPr>
            <a:lvl9pPr marL="0" lvl="8" indent="0" algn="r" rtl="0">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1 2">
  <p:cSld name="Title and body 1 2">
    <p:spTree>
      <p:nvGrpSpPr>
        <p:cNvPr id="1" name="Shape 186"/>
        <p:cNvGrpSpPr/>
        <p:nvPr/>
      </p:nvGrpSpPr>
      <p:grpSpPr>
        <a:xfrm>
          <a:off x="0" y="0"/>
          <a:ext cx="0" cy="0"/>
          <a:chOff x="0" y="0"/>
          <a:chExt cx="0" cy="0"/>
        </a:xfrm>
      </p:grpSpPr>
      <p:sp>
        <p:nvSpPr>
          <p:cNvPr id="187" name="Google Shape;187;p34"/>
          <p:cNvSpPr/>
          <p:nvPr/>
        </p:nvSpPr>
        <p:spPr>
          <a:xfrm>
            <a:off x="25" y="4688125"/>
            <a:ext cx="9144000" cy="455400"/>
          </a:xfrm>
          <a:prstGeom prst="rect">
            <a:avLst/>
          </a:prstGeom>
          <a:solidFill>
            <a:srgbClr val="8B1A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4"/>
          <p:cNvSpPr txBox="1">
            <a:spLocks noGrp="1"/>
          </p:cNvSpPr>
          <p:nvPr>
            <p:ph type="sldNum" idx="12"/>
          </p:nvPr>
        </p:nvSpPr>
        <p:spPr>
          <a:xfrm>
            <a:off x="185533" y="47190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9" name="Google Shape;189;p34"/>
          <p:cNvSpPr txBox="1"/>
          <p:nvPr/>
        </p:nvSpPr>
        <p:spPr>
          <a:xfrm>
            <a:off x="610650" y="4734675"/>
            <a:ext cx="6669300" cy="304200"/>
          </a:xfrm>
          <a:prstGeom prst="rect">
            <a:avLst/>
          </a:prstGeom>
          <a:noFill/>
          <a:ln>
            <a:noFill/>
          </a:ln>
        </p:spPr>
        <p:txBody>
          <a:bodyPr spcFirstLastPara="1" wrap="square" lIns="91425" tIns="91425" rIns="91425" bIns="91425" anchor="t" anchorCtr="0">
            <a:noAutofit/>
          </a:bodyPr>
          <a:lstStyle/>
          <a:p>
            <a:pPr marL="17780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FFFFFF"/>
                </a:solidFill>
                <a:latin typeface="Arial"/>
                <a:ea typeface="Arial"/>
                <a:cs typeface="Arial"/>
                <a:sym typeface="Arial"/>
              </a:rPr>
              <a:t>PUBLIC HEALTH ENGLAND  - CONFIDENTIAL – MAY 2021</a:t>
            </a:r>
            <a:endParaRPr sz="1200" b="0" i="0" u="none" strike="noStrike" cap="none">
              <a:solidFill>
                <a:srgbClr val="FFFFFF"/>
              </a:solidFill>
              <a:latin typeface="Arial"/>
              <a:ea typeface="Arial"/>
              <a:cs typeface="Arial"/>
              <a:sym typeface="Arial"/>
            </a:endParaRPr>
          </a:p>
          <a:p>
            <a:pPr marL="17780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itle (1 line) and Content">
  <p:cSld name="2_Title (1 line) and Content">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1619672" y="411510"/>
            <a:ext cx="6971100" cy="486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rgbClr val="00AE9E"/>
              </a:buClr>
              <a:buSzPts val="2300"/>
              <a:buFont typeface="Arial"/>
              <a:buNone/>
              <a:defRPr sz="2300">
                <a:solidFill>
                  <a:srgbClr val="00AE9E"/>
                </a:solidFill>
                <a:latin typeface="Arial"/>
                <a:ea typeface="Arial"/>
                <a:cs typeface="Arial"/>
                <a:sym typeface="Aria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92" name="Google Shape;192;p35"/>
          <p:cNvSpPr txBox="1">
            <a:spLocks noGrp="1"/>
          </p:cNvSpPr>
          <p:nvPr>
            <p:ph type="body" idx="1"/>
          </p:nvPr>
        </p:nvSpPr>
        <p:spPr>
          <a:xfrm>
            <a:off x="563508" y="1059583"/>
            <a:ext cx="8027100" cy="32397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sz="1100">
                <a:solidFill>
                  <a:schemeClr val="dk1"/>
                </a:solidFill>
              </a:defRPr>
            </a:lvl1pPr>
            <a:lvl2pPr marL="914400" lvl="1" indent="-342900" algn="l" rtl="0">
              <a:lnSpc>
                <a:spcPct val="90000"/>
              </a:lnSpc>
              <a:spcBef>
                <a:spcPts val="400"/>
              </a:spcBef>
              <a:spcAft>
                <a:spcPts val="0"/>
              </a:spcAft>
              <a:buClr>
                <a:schemeClr val="dk1"/>
              </a:buClr>
              <a:buSzPts val="1800"/>
              <a:buChar char="•"/>
              <a:defRPr sz="1100">
                <a:solidFill>
                  <a:schemeClr val="dk1"/>
                </a:solidFill>
              </a:defRPr>
            </a:lvl2pPr>
            <a:lvl3pPr marL="1371600" lvl="2" indent="-323850" algn="l" rtl="0">
              <a:lnSpc>
                <a:spcPct val="90000"/>
              </a:lnSpc>
              <a:spcBef>
                <a:spcPts val="400"/>
              </a:spcBef>
              <a:spcAft>
                <a:spcPts val="0"/>
              </a:spcAft>
              <a:buClr>
                <a:schemeClr val="dk1"/>
              </a:buClr>
              <a:buSzPts val="1500"/>
              <a:buChar char="•"/>
              <a:defRPr sz="1100">
                <a:solidFill>
                  <a:schemeClr val="dk1"/>
                </a:solidFill>
              </a:defRPr>
            </a:lvl3pPr>
            <a:lvl4pPr marL="1828800" lvl="3" indent="-317500" algn="l" rtl="0">
              <a:lnSpc>
                <a:spcPct val="90000"/>
              </a:lnSpc>
              <a:spcBef>
                <a:spcPts val="400"/>
              </a:spcBef>
              <a:spcAft>
                <a:spcPts val="0"/>
              </a:spcAft>
              <a:buClr>
                <a:schemeClr val="dk1"/>
              </a:buClr>
              <a:buSzPts val="1400"/>
              <a:buChar char="•"/>
              <a:defRPr sz="1100">
                <a:solidFill>
                  <a:schemeClr val="dk1"/>
                </a:solidFill>
              </a:defRPr>
            </a:lvl4pPr>
            <a:lvl5pPr marL="2286000" lvl="4" indent="-317500" algn="l" rtl="0">
              <a:lnSpc>
                <a:spcPct val="90000"/>
              </a:lnSpc>
              <a:spcBef>
                <a:spcPts val="400"/>
              </a:spcBef>
              <a:spcAft>
                <a:spcPts val="0"/>
              </a:spcAft>
              <a:buClr>
                <a:schemeClr val="dk1"/>
              </a:buClr>
              <a:buSzPts val="1400"/>
              <a:buChar char="•"/>
              <a:defRPr sz="1100">
                <a:solidFill>
                  <a:schemeClr val="dk1"/>
                </a:solidFill>
              </a:defRPr>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1 1">
  <p:cSld name="TITLE_AND_BODY_1">
    <p:spTree>
      <p:nvGrpSpPr>
        <p:cNvPr id="1" name="Shape 193"/>
        <p:cNvGrpSpPr/>
        <p:nvPr/>
      </p:nvGrpSpPr>
      <p:grpSpPr>
        <a:xfrm>
          <a:off x="0" y="0"/>
          <a:ext cx="0" cy="0"/>
          <a:chOff x="0" y="0"/>
          <a:chExt cx="0" cy="0"/>
        </a:xfrm>
      </p:grpSpPr>
      <p:sp>
        <p:nvSpPr>
          <p:cNvPr id="194" name="Google Shape;194;p36"/>
          <p:cNvSpPr/>
          <p:nvPr/>
        </p:nvSpPr>
        <p:spPr>
          <a:xfrm>
            <a:off x="25" y="4688125"/>
            <a:ext cx="9144000" cy="455400"/>
          </a:xfrm>
          <a:prstGeom prst="rect">
            <a:avLst/>
          </a:prstGeom>
          <a:solidFill>
            <a:srgbClr val="8B1A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6"/>
          <p:cNvSpPr txBox="1">
            <a:spLocks noGrp="1"/>
          </p:cNvSpPr>
          <p:nvPr>
            <p:ph type="sldNum" idx="12"/>
          </p:nvPr>
        </p:nvSpPr>
        <p:spPr>
          <a:xfrm>
            <a:off x="185533" y="47190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6" name="Google Shape;196;p36"/>
          <p:cNvSpPr txBox="1"/>
          <p:nvPr/>
        </p:nvSpPr>
        <p:spPr>
          <a:xfrm>
            <a:off x="610650" y="4734675"/>
            <a:ext cx="6669300" cy="304200"/>
          </a:xfrm>
          <a:prstGeom prst="rect">
            <a:avLst/>
          </a:prstGeom>
          <a:noFill/>
          <a:ln>
            <a:noFill/>
          </a:ln>
        </p:spPr>
        <p:txBody>
          <a:bodyPr spcFirstLastPara="1" wrap="square" lIns="91425" tIns="91425" rIns="91425" bIns="91425" anchor="t" anchorCtr="0">
            <a:noAutofit/>
          </a:bodyPr>
          <a:lstStyle/>
          <a:p>
            <a:pPr marL="17780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FFFFFF"/>
                </a:solidFill>
                <a:latin typeface="Arial"/>
                <a:ea typeface="Arial"/>
                <a:cs typeface="Arial"/>
                <a:sym typeface="Arial"/>
              </a:rPr>
              <a:t>PUBLIC HEALTH ENGLAND  - CONFIDENTIAL – JUNE 2020</a:t>
            </a:r>
            <a:endParaRPr sz="1200" b="0" i="0" u="none" strike="noStrike" cap="none">
              <a:solidFill>
                <a:srgbClr val="FFFFFF"/>
              </a:solidFill>
              <a:latin typeface="Arial"/>
              <a:ea typeface="Arial"/>
              <a:cs typeface="Arial"/>
              <a:sym typeface="Arial"/>
            </a:endParaRPr>
          </a:p>
          <a:p>
            <a:pPr marL="17780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97"/>
        <p:cNvGrpSpPr/>
        <p:nvPr/>
      </p:nvGrpSpPr>
      <p:grpSpPr>
        <a:xfrm>
          <a:off x="0" y="0"/>
          <a:ext cx="0" cy="0"/>
          <a:chOff x="0" y="0"/>
          <a:chExt cx="0" cy="0"/>
        </a:xfrm>
      </p:grpSpPr>
      <p:sp>
        <p:nvSpPr>
          <p:cNvPr id="198" name="Google Shape;19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9" name="Google Shape;199;p3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0" name="Google Shape;200;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1"/>
        <p:cNvGrpSpPr/>
        <p:nvPr/>
      </p:nvGrpSpPr>
      <p:grpSpPr>
        <a:xfrm>
          <a:off x="0" y="0"/>
          <a:ext cx="0" cy="0"/>
          <a:chOff x="0" y="0"/>
          <a:chExt cx="0" cy="0"/>
        </a:xfrm>
      </p:grpSpPr>
      <p:sp>
        <p:nvSpPr>
          <p:cNvPr id="202" name="Google Shape;202;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189" lvl="0" indent="-228594" algn="l" rtl="0">
              <a:lnSpc>
                <a:spcPct val="100000"/>
              </a:lnSpc>
              <a:spcBef>
                <a:spcPts val="0"/>
              </a:spcBef>
              <a:spcAft>
                <a:spcPts val="0"/>
              </a:spcAft>
              <a:buSzPts val="1800"/>
              <a:buNone/>
              <a:defRPr/>
            </a:lvl1pPr>
          </a:lstStyle>
          <a:p>
            <a:endParaRPr/>
          </a:p>
        </p:txBody>
      </p:sp>
      <p:sp>
        <p:nvSpPr>
          <p:cNvPr id="203" name="Google Shape;20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4"/>
        <p:cNvGrpSpPr/>
        <p:nvPr/>
      </p:nvGrpSpPr>
      <p:grpSpPr>
        <a:xfrm>
          <a:off x="0" y="0"/>
          <a:ext cx="0" cy="0"/>
          <a:chOff x="0" y="0"/>
          <a:chExt cx="0" cy="0"/>
        </a:xfrm>
      </p:grpSpPr>
      <p:sp>
        <p:nvSpPr>
          <p:cNvPr id="205" name="Google Shape;205;p39"/>
          <p:cNvSpPr txBox="1">
            <a:spLocks noGrp="1"/>
          </p:cNvSpPr>
          <p:nvPr>
            <p:ph type="ctrTitle"/>
          </p:nvPr>
        </p:nvSpPr>
        <p:spPr>
          <a:xfrm>
            <a:off x="311708" y="2007759"/>
            <a:ext cx="8520600" cy="789417"/>
          </a:xfrm>
          <a:prstGeom prst="rect">
            <a:avLst/>
          </a:prstGeom>
        </p:spPr>
        <p:txBody>
          <a:bodyPr spcFirstLastPara="1" wrap="square" lIns="68575" tIns="34275" rIns="68575" bIns="34275" anchor="b" anchorCtr="0">
            <a:sp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6" name="Google Shape;206;p39"/>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207" name="Google Shape;207;p39"/>
          <p:cNvSpPr txBox="1">
            <a:spLocks noGrp="1"/>
          </p:cNvSpPr>
          <p:nvPr>
            <p:ph type="sldNum" idx="12"/>
          </p:nvPr>
        </p:nvSpPr>
        <p:spPr>
          <a:xfrm>
            <a:off x="8472458" y="4663217"/>
            <a:ext cx="548700" cy="393600"/>
          </a:xfrm>
          <a:prstGeom prst="rect">
            <a:avLst/>
          </a:prstGeom>
        </p:spPr>
        <p:txBody>
          <a:bodyPr spcFirstLastPara="1" wrap="square" lIns="68575" tIns="27000" rIns="68575" bIns="270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63" name="Google Shape;63;p15"/>
          <p:cNvSpPr txBox="1">
            <a:spLocks noGrp="1"/>
          </p:cNvSpPr>
          <p:nvPr>
            <p:ph type="title"/>
          </p:nvPr>
        </p:nvSpPr>
        <p:spPr>
          <a:xfrm>
            <a:off x="270001" y="270001"/>
            <a:ext cx="8584622" cy="63362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270000" y="1080001"/>
            <a:ext cx="8584622" cy="3263504"/>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0"/>
              </a:spcBef>
              <a:spcAft>
                <a:spcPts val="0"/>
              </a:spcAft>
              <a:buClr>
                <a:schemeClr val="dk1"/>
              </a:buClr>
              <a:buSzPts val="1600"/>
              <a:buNone/>
              <a:defRPr sz="1600" b="1">
                <a:solidFill>
                  <a:schemeClr val="dk1"/>
                </a:solidFill>
                <a:latin typeface="Arial"/>
                <a:ea typeface="Arial"/>
                <a:cs typeface="Arial"/>
                <a:sym typeface="Arial"/>
              </a:defRPr>
            </a:lvl1pPr>
            <a:lvl2pPr marL="914378" lvl="1" indent="-228594" algn="l">
              <a:lnSpc>
                <a:spcPct val="90000"/>
              </a:lnSpc>
              <a:spcBef>
                <a:spcPts val="900"/>
              </a:spcBef>
              <a:spcAft>
                <a:spcPts val="0"/>
              </a:spcAft>
              <a:buClr>
                <a:schemeClr val="dk1"/>
              </a:buClr>
              <a:buSzPts val="1200"/>
              <a:buNone/>
              <a:defRPr sz="1200" b="1">
                <a:solidFill>
                  <a:schemeClr val="dk1"/>
                </a:solidFill>
                <a:latin typeface="Arial"/>
                <a:ea typeface="Arial"/>
                <a:cs typeface="Arial"/>
                <a:sym typeface="Arial"/>
              </a:defRPr>
            </a:lvl2pPr>
            <a:lvl3pPr marL="1371566" lvl="2" indent="-228594" algn="l">
              <a:lnSpc>
                <a:spcPct val="90000"/>
              </a:lnSpc>
              <a:spcBef>
                <a:spcPts val="500"/>
              </a:spcBef>
              <a:spcAft>
                <a:spcPts val="0"/>
              </a:spcAft>
              <a:buClr>
                <a:schemeClr val="dk1"/>
              </a:buClr>
              <a:buSzPts val="1200"/>
              <a:buNone/>
              <a:defRPr sz="1200">
                <a:solidFill>
                  <a:schemeClr val="dk1"/>
                </a:solidFill>
                <a:latin typeface="Arial"/>
                <a:ea typeface="Arial"/>
                <a:cs typeface="Arial"/>
                <a:sym typeface="Arial"/>
              </a:defRPr>
            </a:lvl3pPr>
            <a:lvl4pPr marL="1828754" lvl="3" indent="-304793" algn="l">
              <a:lnSpc>
                <a:spcPct val="90000"/>
              </a:lnSpc>
              <a:spcBef>
                <a:spcPts val="500"/>
              </a:spcBef>
              <a:spcAft>
                <a:spcPts val="0"/>
              </a:spcAft>
              <a:buClr>
                <a:schemeClr val="dk1"/>
              </a:buClr>
              <a:buSzPts val="1200"/>
              <a:buChar char="•"/>
              <a:defRPr sz="1200">
                <a:solidFill>
                  <a:schemeClr val="dk1"/>
                </a:solidFill>
                <a:latin typeface="Arial"/>
                <a:ea typeface="Arial"/>
                <a:cs typeface="Arial"/>
                <a:sym typeface="Arial"/>
              </a:defRPr>
            </a:lvl4pPr>
            <a:lvl5pPr marL="2285943" lvl="4" indent="-304793" algn="l">
              <a:lnSpc>
                <a:spcPct val="90000"/>
              </a:lnSpc>
              <a:spcBef>
                <a:spcPts val="400"/>
              </a:spcBef>
              <a:spcAft>
                <a:spcPts val="0"/>
              </a:spcAft>
              <a:buClr>
                <a:schemeClr val="dk1"/>
              </a:buClr>
              <a:buSzPts val="1200"/>
              <a:buChar char="•"/>
              <a:defRPr sz="1200">
                <a:solidFill>
                  <a:schemeClr val="dk1"/>
                </a:solidFill>
                <a:latin typeface="Arial"/>
                <a:ea typeface="Arial"/>
                <a:cs typeface="Arial"/>
                <a:sym typeface="Arial"/>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6" name="Google Shape;66;p15"/>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
        <p:nvSpPr>
          <p:cNvPr id="67" name="Google Shape;67;p15"/>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8" name="Google Shape;216;p40">
            <a:extLst>
              <a:ext uri="{FF2B5EF4-FFF2-40B4-BE49-F238E27FC236}">
                <a16:creationId xmlns:a16="http://schemas.microsoft.com/office/drawing/2014/main" id="{007F25B6-7D6A-4D3D-AC73-04EB34F26D18}"/>
              </a:ext>
            </a:extLst>
          </p:cNvPr>
          <p:cNvPicPr preferRelativeResize="0"/>
          <p:nvPr userDrawn="1"/>
        </p:nvPicPr>
        <p:blipFill>
          <a:blip r:embed="rId4">
            <a:alphaModFix/>
          </a:blip>
          <a:stretch>
            <a:fillRect/>
          </a:stretch>
        </p:blipFill>
        <p:spPr>
          <a:xfrm>
            <a:off x="8159274" y="0"/>
            <a:ext cx="984724" cy="58757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Cover Slide">
  <p:cSld name="Title Cover Slide">
    <p:spTree>
      <p:nvGrpSpPr>
        <p:cNvPr id="1" name="Shape 283"/>
        <p:cNvGrpSpPr/>
        <p:nvPr/>
      </p:nvGrpSpPr>
      <p:grpSpPr>
        <a:xfrm>
          <a:off x="0" y="0"/>
          <a:ext cx="0" cy="0"/>
          <a:chOff x="0" y="0"/>
          <a:chExt cx="0" cy="0"/>
        </a:xfrm>
      </p:grpSpPr>
      <p:pic>
        <p:nvPicPr>
          <p:cNvPr id="284" name="Google Shape;284;p52"/>
          <p:cNvPicPr preferRelativeResize="0"/>
          <p:nvPr/>
        </p:nvPicPr>
        <p:blipFill rotWithShape="1">
          <a:blip r:embed="rId2">
            <a:alphaModFix/>
          </a:blip>
          <a:srcRect/>
          <a:stretch/>
        </p:blipFill>
        <p:spPr>
          <a:xfrm>
            <a:off x="1" y="1"/>
            <a:ext cx="9137654" cy="5143499"/>
          </a:xfrm>
          <a:prstGeom prst="rect">
            <a:avLst/>
          </a:prstGeom>
          <a:noFill/>
          <a:ln>
            <a:noFill/>
          </a:ln>
        </p:spPr>
      </p:pic>
      <p:sp>
        <p:nvSpPr>
          <p:cNvPr id="285" name="Google Shape;285;p52"/>
          <p:cNvSpPr txBox="1">
            <a:spLocks noGrp="1"/>
          </p:cNvSpPr>
          <p:nvPr>
            <p:ph type="ctrTitle"/>
          </p:nvPr>
        </p:nvSpPr>
        <p:spPr>
          <a:xfrm>
            <a:off x="697781" y="1912251"/>
            <a:ext cx="6858000" cy="429318"/>
          </a:xfrm>
          <a:prstGeom prst="rect">
            <a:avLst/>
          </a:prstGeom>
          <a:noFill/>
          <a:ln>
            <a:noFill/>
          </a:ln>
        </p:spPr>
        <p:txBody>
          <a:bodyPr spcFirstLastPara="1" wrap="square" lIns="68575" tIns="34275" rIns="68575" bIns="34275" anchor="t" anchorCtr="0">
            <a:spAutoFit/>
          </a:bodyPr>
          <a:lstStyle>
            <a:lvl1pPr lvl="0" algn="l" rtl="0">
              <a:lnSpc>
                <a:spcPct val="90000"/>
              </a:lnSpc>
              <a:spcBef>
                <a:spcPts val="0"/>
              </a:spcBef>
              <a:spcAft>
                <a:spcPts val="0"/>
              </a:spcAft>
              <a:buClr>
                <a:schemeClr val="dk1"/>
              </a:buClr>
              <a:buSzPts val="2600"/>
              <a:buFont typeface="Arial"/>
              <a:buNone/>
              <a:defRPr sz="2600" b="1">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6" name="Google Shape;286;p52"/>
          <p:cNvSpPr txBox="1">
            <a:spLocks noGrp="1"/>
          </p:cNvSpPr>
          <p:nvPr>
            <p:ph type="subTitle" idx="1"/>
          </p:nvPr>
        </p:nvSpPr>
        <p:spPr>
          <a:xfrm>
            <a:off x="697781" y="3117166"/>
            <a:ext cx="6858000" cy="379561"/>
          </a:xfrm>
          <a:prstGeom prst="rect">
            <a:avLst/>
          </a:prstGeom>
          <a:noFill/>
          <a:ln>
            <a:noFill/>
          </a:ln>
        </p:spPr>
        <p:txBody>
          <a:bodyPr spcFirstLastPara="1" wrap="square" lIns="68575" tIns="34275" rIns="68575" bIns="34275" anchor="t" anchorCtr="0">
            <a:spAutoFit/>
          </a:bodyPr>
          <a:lstStyle>
            <a:lvl1pPr lvl="0" algn="l" rtl="0">
              <a:lnSpc>
                <a:spcPct val="90000"/>
              </a:lnSpc>
              <a:spcBef>
                <a:spcPts val="800"/>
              </a:spcBef>
              <a:spcAft>
                <a:spcPts val="0"/>
              </a:spcAft>
              <a:buClr>
                <a:schemeClr val="dk1"/>
              </a:buClr>
              <a:buSzPts val="1500"/>
              <a:buNone/>
              <a:defRPr sz="1500" b="1"/>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7" name="Google Shape;287;p52"/>
          <p:cNvSpPr txBox="1">
            <a:spLocks noGrp="1"/>
          </p:cNvSpPr>
          <p:nvPr>
            <p:ph type="body" idx="2"/>
          </p:nvPr>
        </p:nvSpPr>
        <p:spPr>
          <a:xfrm>
            <a:off x="697706" y="4144165"/>
            <a:ext cx="3043200" cy="324161"/>
          </a:xfrm>
          <a:prstGeom prst="rect">
            <a:avLst/>
          </a:prstGeom>
          <a:noFill/>
          <a:ln>
            <a:noFill/>
          </a:ln>
        </p:spPr>
        <p:txBody>
          <a:bodyPr spcFirstLastPara="1" wrap="square" lIns="68575" tIns="34275" rIns="68575" bIns="34275" anchor="b" anchorCtr="0">
            <a:spAutoFit/>
          </a:bodyPr>
          <a:lstStyle>
            <a:lvl1pPr marL="457189" marR="0" lvl="0" indent="-228594" algn="l" rtl="0">
              <a:lnSpc>
                <a:spcPct val="90000"/>
              </a:lnSpc>
              <a:spcBef>
                <a:spcPts val="800"/>
              </a:spcBef>
              <a:spcAft>
                <a:spcPts val="0"/>
              </a:spcAft>
              <a:buClr>
                <a:schemeClr val="dk1"/>
              </a:buClr>
              <a:buSzPts val="1100"/>
              <a:buFont typeface="Arial"/>
              <a:buNone/>
              <a:defRPr sz="1100" b="0">
                <a:latin typeface="Arial"/>
                <a:ea typeface="Arial"/>
                <a:cs typeface="Arial"/>
                <a:sym typeface="Arial"/>
              </a:defRPr>
            </a:lvl1pPr>
            <a:lvl2pPr marL="914378" lvl="1" indent="-317492" algn="l" rtl="0">
              <a:lnSpc>
                <a:spcPct val="90000"/>
              </a:lnSpc>
              <a:spcBef>
                <a:spcPts val="400"/>
              </a:spcBef>
              <a:spcAft>
                <a:spcPts val="0"/>
              </a:spcAft>
              <a:buClr>
                <a:schemeClr val="dk1"/>
              </a:buClr>
              <a:buSzPts val="1400"/>
              <a:buChar char="•"/>
              <a:defRPr/>
            </a:lvl2pPr>
            <a:lvl3pPr marL="1371566" lvl="2" indent="-317492" algn="l" rtl="0">
              <a:lnSpc>
                <a:spcPct val="90000"/>
              </a:lnSpc>
              <a:spcBef>
                <a:spcPts val="400"/>
              </a:spcBef>
              <a:spcAft>
                <a:spcPts val="0"/>
              </a:spcAft>
              <a:buClr>
                <a:schemeClr val="dk1"/>
              </a:buClr>
              <a:buSzPts val="1400"/>
              <a:buChar char="•"/>
              <a:defRPr/>
            </a:lvl3pPr>
            <a:lvl4pPr marL="1828754" lvl="3" indent="-317492" algn="l" rtl="0">
              <a:lnSpc>
                <a:spcPct val="90000"/>
              </a:lnSpc>
              <a:spcBef>
                <a:spcPts val="400"/>
              </a:spcBef>
              <a:spcAft>
                <a:spcPts val="0"/>
              </a:spcAft>
              <a:buClr>
                <a:schemeClr val="dk1"/>
              </a:buClr>
              <a:buSzPts val="1400"/>
              <a:buChar char="•"/>
              <a:defRPr/>
            </a:lvl4pPr>
            <a:lvl5pPr marL="2285943" lvl="4" indent="-317492" algn="l" rtl="0">
              <a:lnSpc>
                <a:spcPct val="90000"/>
              </a:lnSpc>
              <a:spcBef>
                <a:spcPts val="400"/>
              </a:spcBef>
              <a:spcAft>
                <a:spcPts val="0"/>
              </a:spcAft>
              <a:buClr>
                <a:schemeClr val="dk1"/>
              </a:buClr>
              <a:buSzPts val="1400"/>
              <a:buChar char="•"/>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endParaRPr/>
          </a:p>
        </p:txBody>
      </p:sp>
      <p:pic>
        <p:nvPicPr>
          <p:cNvPr id="288" name="Google Shape;288;p52"/>
          <p:cNvPicPr preferRelativeResize="0"/>
          <p:nvPr/>
        </p:nvPicPr>
        <p:blipFill rotWithShape="1">
          <a:blip r:embed="rId3">
            <a:alphaModFix/>
          </a:blip>
          <a:srcRect/>
          <a:stretch/>
        </p:blipFill>
        <p:spPr>
          <a:xfrm>
            <a:off x="403006" y="407921"/>
            <a:ext cx="1221609" cy="792243"/>
          </a:xfrm>
          <a:prstGeom prst="rect">
            <a:avLst/>
          </a:prstGeom>
          <a:solidFill>
            <a:schemeClr val="lt1"/>
          </a:solidFill>
          <a:ln>
            <a:noFill/>
          </a:ln>
        </p:spPr>
      </p:pic>
    </p:spTree>
    <p:extLst>
      <p:ext uri="{BB962C8B-B14F-4D97-AF65-F5344CB8AC3E}">
        <p14:creationId xmlns:p14="http://schemas.microsoft.com/office/powerpoint/2010/main" val="365445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text">
  <p:cSld name="Headline text">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79" name="Google Shape;79;p18"/>
          <p:cNvSpPr/>
          <p:nvPr/>
        </p:nvSpPr>
        <p:spPr>
          <a:xfrm>
            <a:off x="1" y="0"/>
            <a:ext cx="9113043" cy="5143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0" name="Google Shape;80;p18"/>
          <p:cNvSpPr txBox="1">
            <a:spLocks noGrp="1"/>
          </p:cNvSpPr>
          <p:nvPr>
            <p:ph type="body" idx="1"/>
          </p:nvPr>
        </p:nvSpPr>
        <p:spPr>
          <a:xfrm>
            <a:off x="681470" y="676061"/>
            <a:ext cx="7804439" cy="531910"/>
          </a:xfrm>
          <a:prstGeom prst="rect">
            <a:avLst/>
          </a:prstGeom>
          <a:noFill/>
          <a:ln>
            <a:noFill/>
          </a:ln>
        </p:spPr>
        <p:txBody>
          <a:bodyPr spcFirstLastPara="1" wrap="square" lIns="68575" tIns="34275" rIns="68575" bIns="34275" anchor="t" anchorCtr="0">
            <a:spAutoFit/>
          </a:bodyPr>
          <a:lstStyle>
            <a:lvl1pPr marL="457189" lvl="0" indent="-228594" algn="l">
              <a:lnSpc>
                <a:spcPct val="90000"/>
              </a:lnSpc>
              <a:spcBef>
                <a:spcPts val="800"/>
              </a:spcBef>
              <a:spcAft>
                <a:spcPts val="0"/>
              </a:spcAft>
              <a:buClr>
                <a:schemeClr val="dk1"/>
              </a:buClr>
              <a:buSzPts val="2600"/>
              <a:buNone/>
              <a:defRPr sz="2600" b="0">
                <a:solidFill>
                  <a:schemeClr val="dk1"/>
                </a:solidFill>
              </a:defRPr>
            </a:lvl1pPr>
            <a:lvl2pPr marL="914378" lvl="1" indent="-228594" algn="l">
              <a:lnSpc>
                <a:spcPct val="90000"/>
              </a:lnSpc>
              <a:spcBef>
                <a:spcPts val="400"/>
              </a:spcBef>
              <a:spcAft>
                <a:spcPts val="0"/>
              </a:spcAft>
              <a:buClr>
                <a:srgbClr val="888888"/>
              </a:buClr>
              <a:buSzPts val="1500"/>
              <a:buNone/>
              <a:defRPr sz="1500">
                <a:solidFill>
                  <a:srgbClr val="888888"/>
                </a:solidFill>
              </a:defRPr>
            </a:lvl2pPr>
            <a:lvl3pPr marL="1371566" lvl="2" indent="-228594" algn="l">
              <a:lnSpc>
                <a:spcPct val="90000"/>
              </a:lnSpc>
              <a:spcBef>
                <a:spcPts val="400"/>
              </a:spcBef>
              <a:spcAft>
                <a:spcPts val="0"/>
              </a:spcAft>
              <a:buClr>
                <a:srgbClr val="888888"/>
              </a:buClr>
              <a:buSzPts val="1400"/>
              <a:buNone/>
              <a:defRPr sz="1400">
                <a:solidFill>
                  <a:srgbClr val="888888"/>
                </a:solidFill>
              </a:defRPr>
            </a:lvl3pPr>
            <a:lvl4pPr marL="1828754" lvl="3" indent="-228594" algn="l">
              <a:lnSpc>
                <a:spcPct val="90000"/>
              </a:lnSpc>
              <a:spcBef>
                <a:spcPts val="400"/>
              </a:spcBef>
              <a:spcAft>
                <a:spcPts val="0"/>
              </a:spcAft>
              <a:buClr>
                <a:srgbClr val="888888"/>
              </a:buClr>
              <a:buSzPts val="1200"/>
              <a:buNone/>
              <a:defRPr sz="1200">
                <a:solidFill>
                  <a:srgbClr val="888888"/>
                </a:solidFill>
              </a:defRPr>
            </a:lvl4pPr>
            <a:lvl5pPr marL="2285943" lvl="4" indent="-228594" algn="l">
              <a:lnSpc>
                <a:spcPct val="90000"/>
              </a:lnSpc>
              <a:spcBef>
                <a:spcPts val="400"/>
              </a:spcBef>
              <a:spcAft>
                <a:spcPts val="0"/>
              </a:spcAft>
              <a:buClr>
                <a:srgbClr val="888888"/>
              </a:buClr>
              <a:buSzPts val="1200"/>
              <a:buNone/>
              <a:defRPr sz="1200">
                <a:solidFill>
                  <a:srgbClr val="888888"/>
                </a:solidFill>
              </a:defRPr>
            </a:lvl5pPr>
            <a:lvl6pPr marL="2743132" lvl="5" indent="-228594" algn="l">
              <a:lnSpc>
                <a:spcPct val="90000"/>
              </a:lnSpc>
              <a:spcBef>
                <a:spcPts val="400"/>
              </a:spcBef>
              <a:spcAft>
                <a:spcPts val="0"/>
              </a:spcAft>
              <a:buClr>
                <a:srgbClr val="888888"/>
              </a:buClr>
              <a:buSzPts val="1200"/>
              <a:buNone/>
              <a:defRPr sz="1200">
                <a:solidFill>
                  <a:srgbClr val="888888"/>
                </a:solidFill>
              </a:defRPr>
            </a:lvl6pPr>
            <a:lvl7pPr marL="3200320" lvl="6" indent="-228594" algn="l">
              <a:lnSpc>
                <a:spcPct val="90000"/>
              </a:lnSpc>
              <a:spcBef>
                <a:spcPts val="400"/>
              </a:spcBef>
              <a:spcAft>
                <a:spcPts val="0"/>
              </a:spcAft>
              <a:buClr>
                <a:srgbClr val="888888"/>
              </a:buClr>
              <a:buSzPts val="1200"/>
              <a:buNone/>
              <a:defRPr sz="1200">
                <a:solidFill>
                  <a:srgbClr val="888888"/>
                </a:solidFill>
              </a:defRPr>
            </a:lvl7pPr>
            <a:lvl8pPr marL="3657509" lvl="7" indent="-228594" algn="l">
              <a:lnSpc>
                <a:spcPct val="90000"/>
              </a:lnSpc>
              <a:spcBef>
                <a:spcPts val="400"/>
              </a:spcBef>
              <a:spcAft>
                <a:spcPts val="0"/>
              </a:spcAft>
              <a:buClr>
                <a:srgbClr val="888888"/>
              </a:buClr>
              <a:buSzPts val="1200"/>
              <a:buNone/>
              <a:defRPr sz="1200">
                <a:solidFill>
                  <a:srgbClr val="888888"/>
                </a:solidFill>
              </a:defRPr>
            </a:lvl8pPr>
            <a:lvl9pPr marL="4114697" lvl="8" indent="-228594"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1" name="Google Shape;81;p18"/>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8"/>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83" name="Google Shape;83;p18"/>
          <p:cNvSpPr/>
          <p:nvPr/>
        </p:nvSpPr>
        <p:spPr>
          <a:xfrm flipH="1">
            <a:off x="407671" y="415004"/>
            <a:ext cx="8321582" cy="4042697"/>
          </a:xfrm>
          <a:prstGeom prst="round2DiagRect">
            <a:avLst>
              <a:gd name="adj1" fmla="val 16667"/>
              <a:gd name="adj2" fmla="val 0"/>
            </a:avLst>
          </a:prstGeom>
          <a:noFill/>
          <a:ln w="22850" cap="flat" cmpd="sng">
            <a:solidFill>
              <a:schemeClr val="accent1"/>
            </a:solidFill>
            <a:prstDash val="solid"/>
            <a:miter lim="800000"/>
            <a:headEnd type="none" w="sm" len="sm"/>
            <a:tailEnd type="none" w="sm" len="sm"/>
          </a:ln>
        </p:spPr>
        <p:txBody>
          <a:bodyPr spcFirstLastPara="1" wrap="square" lIns="68575" tIns="67500" rIns="68575" bIns="675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84" name="Google Shape;84;p18"/>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1"/>
        <p:cNvGrpSpPr/>
        <p:nvPr/>
      </p:nvGrpSpPr>
      <p:grpSpPr>
        <a:xfrm>
          <a:off x="0" y="0"/>
          <a:ext cx="0" cy="0"/>
          <a:chOff x="0" y="0"/>
          <a:chExt cx="0" cy="0"/>
        </a:xfrm>
      </p:grpSpPr>
      <p:sp>
        <p:nvSpPr>
          <p:cNvPr id="202" name="Google Shape;202;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203" name="Google Shape;20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3"/>
        <p:cNvGrpSpPr/>
        <p:nvPr/>
      </p:nvGrpSpPr>
      <p:grpSpPr>
        <a:xfrm>
          <a:off x="0" y="0"/>
          <a:ext cx="0" cy="0"/>
          <a:chOff x="0" y="0"/>
          <a:chExt cx="0" cy="0"/>
        </a:xfrm>
      </p:grpSpPr>
      <p:pic>
        <p:nvPicPr>
          <p:cNvPr id="344" name="Google Shape;344;p59"/>
          <p:cNvPicPr preferRelativeResize="0"/>
          <p:nvPr/>
        </p:nvPicPr>
        <p:blipFill rotWithShape="1">
          <a:blip r:embed="rId2">
            <a:alphaModFix/>
          </a:blip>
          <a:srcRect/>
          <a:stretch/>
        </p:blipFill>
        <p:spPr>
          <a:xfrm>
            <a:off x="1" y="1"/>
            <a:ext cx="9137650" cy="5143500"/>
          </a:xfrm>
          <a:prstGeom prst="rect">
            <a:avLst/>
          </a:prstGeom>
          <a:noFill/>
          <a:ln>
            <a:noFill/>
          </a:ln>
        </p:spPr>
      </p:pic>
      <p:sp>
        <p:nvSpPr>
          <p:cNvPr id="345" name="Google Shape;345;p59"/>
          <p:cNvSpPr txBox="1">
            <a:spLocks noGrp="1"/>
          </p:cNvSpPr>
          <p:nvPr>
            <p:ph type="title"/>
          </p:nvPr>
        </p:nvSpPr>
        <p:spPr>
          <a:xfrm>
            <a:off x="623888" y="1940394"/>
            <a:ext cx="7886700" cy="426000"/>
          </a:xfrm>
          <a:prstGeom prst="rect">
            <a:avLst/>
          </a:prstGeom>
          <a:noFill/>
          <a:ln>
            <a:noFill/>
          </a:ln>
        </p:spPr>
        <p:txBody>
          <a:bodyPr spcFirstLastPara="1" wrap="square" lIns="51425" tIns="25700" rIns="51425" bIns="25700" anchor="t" anchorCtr="0">
            <a:spAutoFit/>
          </a:bodyPr>
          <a:lstStyle>
            <a:lvl1pPr lvl="0" algn="l">
              <a:lnSpc>
                <a:spcPct val="90000"/>
              </a:lnSpc>
              <a:spcBef>
                <a:spcPts val="0"/>
              </a:spcBef>
              <a:spcAft>
                <a:spcPts val="0"/>
              </a:spcAft>
              <a:buClr>
                <a:schemeClr val="dk1"/>
              </a:buClr>
              <a:buSzPts val="2000"/>
              <a:buFont typeface="Arial"/>
              <a:buNone/>
              <a:defRPr sz="2700" b="1"/>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46" name="Google Shape;346;p59"/>
          <p:cNvSpPr txBox="1">
            <a:spLocks noGrp="1"/>
          </p:cNvSpPr>
          <p:nvPr>
            <p:ph type="body" idx="1"/>
          </p:nvPr>
        </p:nvSpPr>
        <p:spPr>
          <a:xfrm>
            <a:off x="623888" y="2842456"/>
            <a:ext cx="7886700" cy="365400"/>
          </a:xfrm>
          <a:prstGeom prst="rect">
            <a:avLst/>
          </a:prstGeom>
          <a:noFill/>
          <a:ln>
            <a:noFill/>
          </a:ln>
        </p:spPr>
        <p:txBody>
          <a:bodyPr spcFirstLastPara="1" wrap="square" lIns="51425" tIns="25700" rIns="51425" bIns="25700" anchor="t" anchorCtr="0">
            <a:spAutoFit/>
          </a:bodyPr>
          <a:lstStyle>
            <a:lvl1pPr marL="457200" lvl="0" indent="-228600" algn="l">
              <a:lnSpc>
                <a:spcPct val="90000"/>
              </a:lnSpc>
              <a:spcBef>
                <a:spcPts val="800"/>
              </a:spcBef>
              <a:spcAft>
                <a:spcPts val="0"/>
              </a:spcAft>
              <a:buClr>
                <a:schemeClr val="dk1"/>
              </a:buClr>
              <a:buSzPts val="1100"/>
              <a:buNone/>
              <a:defRPr sz="1500" b="1">
                <a:solidFill>
                  <a:schemeClr val="dk1"/>
                </a:solidFill>
              </a:defRPr>
            </a:lvl1pPr>
            <a:lvl2pPr marL="914400" lvl="1" indent="-228600" algn="l">
              <a:lnSpc>
                <a:spcPct val="90000"/>
              </a:lnSpc>
              <a:spcBef>
                <a:spcPts val="400"/>
              </a:spcBef>
              <a:spcAft>
                <a:spcPts val="0"/>
              </a:spcAft>
              <a:buClr>
                <a:srgbClr val="888888"/>
              </a:buClr>
              <a:buSzPts val="1100"/>
              <a:buNone/>
              <a:defRPr sz="1500">
                <a:solidFill>
                  <a:srgbClr val="888888"/>
                </a:solidFill>
              </a:defRPr>
            </a:lvl2pPr>
            <a:lvl3pPr marL="1371600" lvl="2" indent="-228600" algn="l">
              <a:lnSpc>
                <a:spcPct val="90000"/>
              </a:lnSpc>
              <a:spcBef>
                <a:spcPts val="400"/>
              </a:spcBef>
              <a:spcAft>
                <a:spcPts val="0"/>
              </a:spcAft>
              <a:buClr>
                <a:srgbClr val="888888"/>
              </a:buClr>
              <a:buSzPts val="1100"/>
              <a:buNone/>
              <a:defRPr sz="1400">
                <a:solidFill>
                  <a:srgbClr val="888888"/>
                </a:solidFill>
              </a:defRPr>
            </a:lvl3pPr>
            <a:lvl4pPr marL="1828800" lvl="3" indent="-228600" algn="l">
              <a:lnSpc>
                <a:spcPct val="90000"/>
              </a:lnSpc>
              <a:spcBef>
                <a:spcPts val="400"/>
              </a:spcBef>
              <a:spcAft>
                <a:spcPts val="0"/>
              </a:spcAft>
              <a:buClr>
                <a:srgbClr val="888888"/>
              </a:buClr>
              <a:buSzPts val="900"/>
              <a:buNone/>
              <a:defRPr sz="1200">
                <a:solidFill>
                  <a:srgbClr val="888888"/>
                </a:solidFill>
              </a:defRPr>
            </a:lvl4pPr>
            <a:lvl5pPr marL="2286000" lvl="4" indent="-228600" algn="l">
              <a:lnSpc>
                <a:spcPct val="90000"/>
              </a:lnSpc>
              <a:spcBef>
                <a:spcPts val="400"/>
              </a:spcBef>
              <a:spcAft>
                <a:spcPts val="0"/>
              </a:spcAft>
              <a:buClr>
                <a:srgbClr val="888888"/>
              </a:buClr>
              <a:buSzPts val="900"/>
              <a:buNone/>
              <a:defRPr sz="1200">
                <a:solidFill>
                  <a:srgbClr val="888888"/>
                </a:solidFill>
              </a:defRPr>
            </a:lvl5pPr>
            <a:lvl6pPr marL="2743200" lvl="5" indent="-228600" algn="l">
              <a:lnSpc>
                <a:spcPct val="90000"/>
              </a:lnSpc>
              <a:spcBef>
                <a:spcPts val="400"/>
              </a:spcBef>
              <a:spcAft>
                <a:spcPts val="0"/>
              </a:spcAft>
              <a:buClr>
                <a:srgbClr val="888888"/>
              </a:buClr>
              <a:buSzPts val="900"/>
              <a:buNone/>
              <a:defRPr sz="1200">
                <a:solidFill>
                  <a:srgbClr val="888888"/>
                </a:solidFill>
              </a:defRPr>
            </a:lvl6pPr>
            <a:lvl7pPr marL="3200400" lvl="6" indent="-228600" algn="l">
              <a:lnSpc>
                <a:spcPct val="90000"/>
              </a:lnSpc>
              <a:spcBef>
                <a:spcPts val="400"/>
              </a:spcBef>
              <a:spcAft>
                <a:spcPts val="0"/>
              </a:spcAft>
              <a:buClr>
                <a:srgbClr val="888888"/>
              </a:buClr>
              <a:buSzPts val="900"/>
              <a:buNone/>
              <a:defRPr sz="1200">
                <a:solidFill>
                  <a:srgbClr val="888888"/>
                </a:solidFill>
              </a:defRPr>
            </a:lvl7pPr>
            <a:lvl8pPr marL="3657600" lvl="7" indent="-228600" algn="l">
              <a:lnSpc>
                <a:spcPct val="90000"/>
              </a:lnSpc>
              <a:spcBef>
                <a:spcPts val="400"/>
              </a:spcBef>
              <a:spcAft>
                <a:spcPts val="0"/>
              </a:spcAft>
              <a:buClr>
                <a:srgbClr val="888888"/>
              </a:buClr>
              <a:buSzPts val="900"/>
              <a:buNone/>
              <a:defRPr sz="1200">
                <a:solidFill>
                  <a:srgbClr val="888888"/>
                </a:solidFill>
              </a:defRPr>
            </a:lvl8pPr>
            <a:lvl9pPr marL="4114800" lvl="8" indent="-228600" algn="l">
              <a:lnSpc>
                <a:spcPct val="90000"/>
              </a:lnSpc>
              <a:spcBef>
                <a:spcPts val="400"/>
              </a:spcBef>
              <a:spcAft>
                <a:spcPts val="0"/>
              </a:spcAft>
              <a:buClr>
                <a:srgbClr val="888888"/>
              </a:buClr>
              <a:buSzPts val="900"/>
              <a:buNone/>
              <a:defRPr sz="1200">
                <a:solidFill>
                  <a:srgbClr val="888888"/>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Headline text">
  <p:cSld name="Headline text">
    <p:spTree>
      <p:nvGrpSpPr>
        <p:cNvPr id="1" name="Shape 347"/>
        <p:cNvGrpSpPr/>
        <p:nvPr/>
      </p:nvGrpSpPr>
      <p:grpSpPr>
        <a:xfrm>
          <a:off x="0" y="0"/>
          <a:ext cx="0" cy="0"/>
          <a:chOff x="0" y="0"/>
          <a:chExt cx="0" cy="0"/>
        </a:xfrm>
      </p:grpSpPr>
      <p:pic>
        <p:nvPicPr>
          <p:cNvPr id="348" name="Google Shape;348;p60"/>
          <p:cNvPicPr preferRelativeResize="0"/>
          <p:nvPr/>
        </p:nvPicPr>
        <p:blipFill rotWithShape="1">
          <a:blip r:embed="rId2">
            <a:alphaModFix/>
          </a:blip>
          <a:srcRect/>
          <a:stretch/>
        </p:blipFill>
        <p:spPr>
          <a:xfrm>
            <a:off x="1" y="1"/>
            <a:ext cx="9137650" cy="5143500"/>
          </a:xfrm>
          <a:prstGeom prst="rect">
            <a:avLst/>
          </a:prstGeom>
          <a:noFill/>
          <a:ln>
            <a:noFill/>
          </a:ln>
        </p:spPr>
      </p:pic>
      <p:sp>
        <p:nvSpPr>
          <p:cNvPr id="349" name="Google Shape;349;p60"/>
          <p:cNvSpPr/>
          <p:nvPr/>
        </p:nvSpPr>
        <p:spPr>
          <a:xfrm>
            <a:off x="1" y="0"/>
            <a:ext cx="9113100" cy="5143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350" name="Google Shape;350;p60"/>
          <p:cNvSpPr txBox="1">
            <a:spLocks noGrp="1"/>
          </p:cNvSpPr>
          <p:nvPr>
            <p:ph type="body" idx="1"/>
          </p:nvPr>
        </p:nvSpPr>
        <p:spPr>
          <a:xfrm>
            <a:off x="681470" y="676061"/>
            <a:ext cx="7804500" cy="517800"/>
          </a:xfrm>
          <a:prstGeom prst="rect">
            <a:avLst/>
          </a:prstGeom>
          <a:noFill/>
          <a:ln>
            <a:noFill/>
          </a:ln>
        </p:spPr>
        <p:txBody>
          <a:bodyPr spcFirstLastPara="1" wrap="square" lIns="51425" tIns="25700" rIns="51425" bIns="25700" anchor="t" anchorCtr="0">
            <a:spAutoFit/>
          </a:bodyPr>
          <a:lstStyle>
            <a:lvl1pPr marL="457200" lvl="0" indent="-228600" algn="l">
              <a:lnSpc>
                <a:spcPct val="90000"/>
              </a:lnSpc>
              <a:spcBef>
                <a:spcPts val="800"/>
              </a:spcBef>
              <a:spcAft>
                <a:spcPts val="0"/>
              </a:spcAft>
              <a:buClr>
                <a:schemeClr val="dk1"/>
              </a:buClr>
              <a:buSzPts val="2000"/>
              <a:buNone/>
              <a:defRPr sz="2600" b="0">
                <a:solidFill>
                  <a:schemeClr val="dk1"/>
                </a:solidFill>
              </a:defRPr>
            </a:lvl1pPr>
            <a:lvl2pPr marL="914400" lvl="1" indent="-228600" algn="l">
              <a:lnSpc>
                <a:spcPct val="90000"/>
              </a:lnSpc>
              <a:spcBef>
                <a:spcPts val="400"/>
              </a:spcBef>
              <a:spcAft>
                <a:spcPts val="0"/>
              </a:spcAft>
              <a:buClr>
                <a:srgbClr val="888888"/>
              </a:buClr>
              <a:buSzPts val="1100"/>
              <a:buNone/>
              <a:defRPr sz="1500">
                <a:solidFill>
                  <a:srgbClr val="888888"/>
                </a:solidFill>
              </a:defRPr>
            </a:lvl2pPr>
            <a:lvl3pPr marL="1371600" lvl="2" indent="-228600" algn="l">
              <a:lnSpc>
                <a:spcPct val="90000"/>
              </a:lnSpc>
              <a:spcBef>
                <a:spcPts val="400"/>
              </a:spcBef>
              <a:spcAft>
                <a:spcPts val="0"/>
              </a:spcAft>
              <a:buClr>
                <a:srgbClr val="888888"/>
              </a:buClr>
              <a:buSzPts val="1100"/>
              <a:buNone/>
              <a:defRPr sz="1400">
                <a:solidFill>
                  <a:srgbClr val="888888"/>
                </a:solidFill>
              </a:defRPr>
            </a:lvl3pPr>
            <a:lvl4pPr marL="1828800" lvl="3" indent="-228600" algn="l">
              <a:lnSpc>
                <a:spcPct val="90000"/>
              </a:lnSpc>
              <a:spcBef>
                <a:spcPts val="400"/>
              </a:spcBef>
              <a:spcAft>
                <a:spcPts val="0"/>
              </a:spcAft>
              <a:buClr>
                <a:srgbClr val="888888"/>
              </a:buClr>
              <a:buSzPts val="900"/>
              <a:buNone/>
              <a:defRPr sz="1200">
                <a:solidFill>
                  <a:srgbClr val="888888"/>
                </a:solidFill>
              </a:defRPr>
            </a:lvl4pPr>
            <a:lvl5pPr marL="2286000" lvl="4" indent="-228600" algn="l">
              <a:lnSpc>
                <a:spcPct val="90000"/>
              </a:lnSpc>
              <a:spcBef>
                <a:spcPts val="400"/>
              </a:spcBef>
              <a:spcAft>
                <a:spcPts val="0"/>
              </a:spcAft>
              <a:buClr>
                <a:srgbClr val="888888"/>
              </a:buClr>
              <a:buSzPts val="900"/>
              <a:buNone/>
              <a:defRPr sz="1200">
                <a:solidFill>
                  <a:srgbClr val="888888"/>
                </a:solidFill>
              </a:defRPr>
            </a:lvl5pPr>
            <a:lvl6pPr marL="2743200" lvl="5" indent="-228600" algn="l">
              <a:lnSpc>
                <a:spcPct val="90000"/>
              </a:lnSpc>
              <a:spcBef>
                <a:spcPts val="400"/>
              </a:spcBef>
              <a:spcAft>
                <a:spcPts val="0"/>
              </a:spcAft>
              <a:buClr>
                <a:srgbClr val="888888"/>
              </a:buClr>
              <a:buSzPts val="900"/>
              <a:buNone/>
              <a:defRPr sz="1200">
                <a:solidFill>
                  <a:srgbClr val="888888"/>
                </a:solidFill>
              </a:defRPr>
            </a:lvl6pPr>
            <a:lvl7pPr marL="3200400" lvl="6" indent="-228600" algn="l">
              <a:lnSpc>
                <a:spcPct val="90000"/>
              </a:lnSpc>
              <a:spcBef>
                <a:spcPts val="400"/>
              </a:spcBef>
              <a:spcAft>
                <a:spcPts val="0"/>
              </a:spcAft>
              <a:buClr>
                <a:srgbClr val="888888"/>
              </a:buClr>
              <a:buSzPts val="900"/>
              <a:buNone/>
              <a:defRPr sz="1200">
                <a:solidFill>
                  <a:srgbClr val="888888"/>
                </a:solidFill>
              </a:defRPr>
            </a:lvl7pPr>
            <a:lvl8pPr marL="3657600" lvl="7" indent="-228600" algn="l">
              <a:lnSpc>
                <a:spcPct val="90000"/>
              </a:lnSpc>
              <a:spcBef>
                <a:spcPts val="400"/>
              </a:spcBef>
              <a:spcAft>
                <a:spcPts val="0"/>
              </a:spcAft>
              <a:buClr>
                <a:srgbClr val="888888"/>
              </a:buClr>
              <a:buSzPts val="900"/>
              <a:buNone/>
              <a:defRPr sz="1200">
                <a:solidFill>
                  <a:srgbClr val="888888"/>
                </a:solidFill>
              </a:defRPr>
            </a:lvl8pPr>
            <a:lvl9pPr marL="4114800" lvl="8" indent="-228600" algn="l">
              <a:lnSpc>
                <a:spcPct val="90000"/>
              </a:lnSpc>
              <a:spcBef>
                <a:spcPts val="400"/>
              </a:spcBef>
              <a:spcAft>
                <a:spcPts val="0"/>
              </a:spcAft>
              <a:buClr>
                <a:srgbClr val="888888"/>
              </a:buClr>
              <a:buSzPts val="900"/>
              <a:buNone/>
              <a:defRPr sz="1200">
                <a:solidFill>
                  <a:srgbClr val="888888"/>
                </a:solidFill>
              </a:defRPr>
            </a:lvl9pPr>
          </a:lstStyle>
          <a:p>
            <a:endParaRPr/>
          </a:p>
        </p:txBody>
      </p:sp>
      <p:sp>
        <p:nvSpPr>
          <p:cNvPr id="351" name="Google Shape;351;p60"/>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352" name="Google Shape;352;p60"/>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3" name="Google Shape;353;p60"/>
          <p:cNvSpPr/>
          <p:nvPr/>
        </p:nvSpPr>
        <p:spPr>
          <a:xfrm flipH="1">
            <a:off x="407552" y="415004"/>
            <a:ext cx="8321700" cy="4042800"/>
          </a:xfrm>
          <a:prstGeom prst="round2DiagRect">
            <a:avLst>
              <a:gd name="adj1" fmla="val 16667"/>
              <a:gd name="adj2" fmla="val 0"/>
            </a:avLst>
          </a:prstGeom>
          <a:noFill/>
          <a:ln w="22850" cap="flat" cmpd="sng">
            <a:solidFill>
              <a:schemeClr val="accent1"/>
            </a:solidFill>
            <a:prstDash val="solid"/>
            <a:miter lim="800000"/>
            <a:headEnd type="none" w="sm" len="sm"/>
            <a:tailEnd type="none" w="sm" len="sm"/>
          </a:ln>
        </p:spPr>
        <p:txBody>
          <a:bodyPr spcFirstLastPara="1" wrap="square" lIns="68575" tIns="67500" rIns="68575" bIns="67500" anchor="t"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pic>
        <p:nvPicPr>
          <p:cNvPr id="354" name="Google Shape;354;p60"/>
          <p:cNvPicPr preferRelativeResize="0"/>
          <p:nvPr/>
        </p:nvPicPr>
        <p:blipFill rotWithShape="1">
          <a:blip r:embed="rId3">
            <a:alphaModFix/>
          </a:blip>
          <a:srcRect/>
          <a:stretch/>
        </p:blipFill>
        <p:spPr>
          <a:xfrm>
            <a:off x="406153" y="4838717"/>
            <a:ext cx="2900963" cy="190291"/>
          </a:xfrm>
          <a:prstGeom prst="rect">
            <a:avLst/>
          </a:prstGeom>
          <a:solidFill>
            <a:schemeClr val="lt1"/>
          </a:solid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5"/>
        <p:cNvGrpSpPr/>
        <p:nvPr/>
      </p:nvGrpSpPr>
      <p:grpSpPr>
        <a:xfrm>
          <a:off x="0" y="0"/>
          <a:ext cx="0" cy="0"/>
          <a:chOff x="0" y="0"/>
          <a:chExt cx="0" cy="0"/>
        </a:xfrm>
      </p:grpSpPr>
      <p:pic>
        <p:nvPicPr>
          <p:cNvPr id="356" name="Google Shape;356;p61"/>
          <p:cNvPicPr preferRelativeResize="0"/>
          <p:nvPr/>
        </p:nvPicPr>
        <p:blipFill rotWithShape="1">
          <a:blip r:embed="rId2">
            <a:alphaModFix/>
          </a:blip>
          <a:srcRect/>
          <a:stretch/>
        </p:blipFill>
        <p:spPr>
          <a:xfrm>
            <a:off x="0" y="0"/>
            <a:ext cx="9137654" cy="5143499"/>
          </a:xfrm>
          <a:prstGeom prst="rect">
            <a:avLst/>
          </a:prstGeom>
          <a:noFill/>
          <a:ln>
            <a:noFill/>
          </a:ln>
        </p:spPr>
      </p:pic>
      <p:sp>
        <p:nvSpPr>
          <p:cNvPr id="357" name="Google Shape;357;p61"/>
          <p:cNvSpPr txBox="1">
            <a:spLocks noGrp="1"/>
          </p:cNvSpPr>
          <p:nvPr>
            <p:ph type="title"/>
          </p:nvPr>
        </p:nvSpPr>
        <p:spPr>
          <a:xfrm>
            <a:off x="270000" y="270000"/>
            <a:ext cx="8584500" cy="633600"/>
          </a:xfrm>
          <a:prstGeom prst="rect">
            <a:avLst/>
          </a:prstGeom>
          <a:noFill/>
          <a:ln>
            <a:noFill/>
          </a:ln>
        </p:spPr>
        <p:txBody>
          <a:bodyPr spcFirstLastPara="1" wrap="square" lIns="51425" tIns="25700" rIns="51425" bIns="25700" anchor="t" anchorCtr="0">
            <a:normAutofit/>
          </a:bodyPr>
          <a:lstStyle>
            <a:lvl1pPr lvl="0" algn="l">
              <a:lnSpc>
                <a:spcPct val="90000"/>
              </a:lnSpc>
              <a:spcBef>
                <a:spcPts val="0"/>
              </a:spcBef>
              <a:spcAft>
                <a:spcPts val="0"/>
              </a:spcAft>
              <a:buSzPts val="1800"/>
              <a:buNone/>
              <a:defRPr sz="2400" b="1">
                <a:solidFill>
                  <a:schemeClr val="dk1"/>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58" name="Google Shape;358;p61"/>
          <p:cNvSpPr txBox="1">
            <a:spLocks noGrp="1"/>
          </p:cNvSpPr>
          <p:nvPr>
            <p:ph type="body" idx="1"/>
          </p:nvPr>
        </p:nvSpPr>
        <p:spPr>
          <a:xfrm>
            <a:off x="269999" y="1080000"/>
            <a:ext cx="8584500" cy="3263400"/>
          </a:xfrm>
          <a:prstGeom prst="rect">
            <a:avLst/>
          </a:prstGeom>
          <a:noFill/>
          <a:ln>
            <a:noFill/>
          </a:ln>
        </p:spPr>
        <p:txBody>
          <a:bodyPr spcFirstLastPara="1" wrap="square" lIns="51425" tIns="25700" rIns="51425" bIns="25700" anchor="t" anchorCtr="0">
            <a:normAutofit/>
          </a:bodyPr>
          <a:lstStyle>
            <a:lvl1pPr marL="457200" lvl="0" indent="-228600" algn="l">
              <a:lnSpc>
                <a:spcPct val="90000"/>
              </a:lnSpc>
              <a:spcBef>
                <a:spcPts val="0"/>
              </a:spcBef>
              <a:spcAft>
                <a:spcPts val="0"/>
              </a:spcAft>
              <a:buSzPts val="1200"/>
              <a:buNone/>
              <a:defRPr sz="1600" b="1">
                <a:solidFill>
                  <a:schemeClr val="dk1"/>
                </a:solidFill>
                <a:latin typeface="Arial"/>
                <a:ea typeface="Arial"/>
                <a:cs typeface="Arial"/>
                <a:sym typeface="Arial"/>
              </a:defRPr>
            </a:lvl1pPr>
            <a:lvl2pPr marL="914400" lvl="1" indent="-228600" algn="l">
              <a:lnSpc>
                <a:spcPct val="90000"/>
              </a:lnSpc>
              <a:spcBef>
                <a:spcPts val="900"/>
              </a:spcBef>
              <a:spcAft>
                <a:spcPts val="0"/>
              </a:spcAft>
              <a:buSzPts val="900"/>
              <a:buNone/>
              <a:defRPr sz="1200" b="1">
                <a:solidFill>
                  <a:schemeClr val="dk1"/>
                </a:solidFill>
                <a:latin typeface="Arial"/>
                <a:ea typeface="Arial"/>
                <a:cs typeface="Arial"/>
                <a:sym typeface="Arial"/>
              </a:defRPr>
            </a:lvl2pPr>
            <a:lvl3pPr marL="1371600" lvl="2" indent="-228600" algn="l">
              <a:lnSpc>
                <a:spcPct val="90000"/>
              </a:lnSpc>
              <a:spcBef>
                <a:spcPts val="500"/>
              </a:spcBef>
              <a:spcAft>
                <a:spcPts val="0"/>
              </a:spcAft>
              <a:buSzPts val="900"/>
              <a:buNone/>
              <a:defRPr sz="1200">
                <a:solidFill>
                  <a:schemeClr val="dk1"/>
                </a:solidFill>
                <a:latin typeface="Arial"/>
                <a:ea typeface="Arial"/>
                <a:cs typeface="Arial"/>
                <a:sym typeface="Arial"/>
              </a:defRPr>
            </a:lvl3pPr>
            <a:lvl4pPr marL="1828800" lvl="3" indent="-285750" algn="l">
              <a:lnSpc>
                <a:spcPct val="90000"/>
              </a:lnSpc>
              <a:spcBef>
                <a:spcPts val="500"/>
              </a:spcBef>
              <a:spcAft>
                <a:spcPts val="0"/>
              </a:spcAft>
              <a:buSzPts val="900"/>
              <a:buChar char="•"/>
              <a:defRPr sz="1200">
                <a:solidFill>
                  <a:schemeClr val="dk1"/>
                </a:solidFill>
                <a:latin typeface="Arial"/>
                <a:ea typeface="Arial"/>
                <a:cs typeface="Arial"/>
                <a:sym typeface="Arial"/>
              </a:defRPr>
            </a:lvl4pPr>
            <a:lvl5pPr marL="2286000" lvl="4" indent="-285750" algn="l">
              <a:lnSpc>
                <a:spcPct val="90000"/>
              </a:lnSpc>
              <a:spcBef>
                <a:spcPts val="300"/>
              </a:spcBef>
              <a:spcAft>
                <a:spcPts val="0"/>
              </a:spcAft>
              <a:buSzPts val="900"/>
              <a:buChar char="•"/>
              <a:defRPr sz="1200">
                <a:solidFill>
                  <a:schemeClr val="dk1"/>
                </a:solidFill>
                <a:latin typeface="Arial"/>
                <a:ea typeface="Arial"/>
                <a:cs typeface="Arial"/>
                <a:sym typeface="Arial"/>
              </a:defRPr>
            </a:lvl5pPr>
            <a:lvl6pPr marL="2743200" lvl="5" indent="-298450" algn="l">
              <a:lnSpc>
                <a:spcPct val="90000"/>
              </a:lnSpc>
              <a:spcBef>
                <a:spcPts val="300"/>
              </a:spcBef>
              <a:spcAft>
                <a:spcPts val="0"/>
              </a:spcAft>
              <a:buSzPts val="1100"/>
              <a:buChar char="•"/>
              <a:defRPr/>
            </a:lvl6pPr>
            <a:lvl7pPr marL="3200400" lvl="6" indent="-298450" algn="l">
              <a:lnSpc>
                <a:spcPct val="90000"/>
              </a:lnSpc>
              <a:spcBef>
                <a:spcPts val="300"/>
              </a:spcBef>
              <a:spcAft>
                <a:spcPts val="0"/>
              </a:spcAft>
              <a:buSzPts val="1100"/>
              <a:buChar char="•"/>
              <a:defRPr/>
            </a:lvl7pPr>
            <a:lvl8pPr marL="3657600" lvl="7" indent="-298450" algn="l">
              <a:lnSpc>
                <a:spcPct val="90000"/>
              </a:lnSpc>
              <a:spcBef>
                <a:spcPts val="300"/>
              </a:spcBef>
              <a:spcAft>
                <a:spcPts val="0"/>
              </a:spcAft>
              <a:buSzPts val="1100"/>
              <a:buChar char="•"/>
              <a:defRPr/>
            </a:lvl8pPr>
            <a:lvl9pPr marL="4114800" lvl="8" indent="-298450" algn="l">
              <a:lnSpc>
                <a:spcPct val="90000"/>
              </a:lnSpc>
              <a:spcBef>
                <a:spcPts val="300"/>
              </a:spcBef>
              <a:spcAft>
                <a:spcPts val="0"/>
              </a:spcAft>
              <a:buSzPts val="1100"/>
              <a:buChar char="•"/>
              <a:defRPr/>
            </a:lvl9pPr>
          </a:lstStyle>
          <a:p>
            <a:endParaRPr/>
          </a:p>
        </p:txBody>
      </p:sp>
      <p:sp>
        <p:nvSpPr>
          <p:cNvPr id="359" name="Google Shape;359;p61"/>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None/>
              <a:defRPr/>
            </a:lvl1pPr>
            <a:lvl2pPr lvl="1" algn="l">
              <a:spcBef>
                <a:spcPts val="0"/>
              </a:spcBef>
              <a:spcAft>
                <a:spcPts val="0"/>
              </a:spcAft>
              <a:buClr>
                <a:schemeClr val="dk1"/>
              </a:buClr>
              <a:buSzPts val="800"/>
              <a:buNone/>
              <a:defRPr/>
            </a:lvl2pPr>
            <a:lvl3pPr lvl="2" algn="l">
              <a:spcBef>
                <a:spcPts val="0"/>
              </a:spcBef>
              <a:spcAft>
                <a:spcPts val="0"/>
              </a:spcAft>
              <a:buClr>
                <a:schemeClr val="dk1"/>
              </a:buClr>
              <a:buSzPts val="800"/>
              <a:buNone/>
              <a:defRPr/>
            </a:lvl3pPr>
            <a:lvl4pPr lvl="3" algn="l">
              <a:spcBef>
                <a:spcPts val="0"/>
              </a:spcBef>
              <a:spcAft>
                <a:spcPts val="0"/>
              </a:spcAft>
              <a:buClr>
                <a:schemeClr val="dk1"/>
              </a:buClr>
              <a:buSzPts val="800"/>
              <a:buNone/>
              <a:defRPr/>
            </a:lvl4pPr>
            <a:lvl5pPr lvl="4" algn="l">
              <a:spcBef>
                <a:spcPts val="0"/>
              </a:spcBef>
              <a:spcAft>
                <a:spcPts val="0"/>
              </a:spcAft>
              <a:buClr>
                <a:schemeClr val="dk1"/>
              </a:buClr>
              <a:buSzPts val="800"/>
              <a:buNone/>
              <a:defRPr/>
            </a:lvl5pPr>
            <a:lvl6pPr lvl="5" algn="l">
              <a:spcBef>
                <a:spcPts val="0"/>
              </a:spcBef>
              <a:spcAft>
                <a:spcPts val="0"/>
              </a:spcAft>
              <a:buClr>
                <a:schemeClr val="dk1"/>
              </a:buClr>
              <a:buSzPts val="800"/>
              <a:buNone/>
              <a:defRPr/>
            </a:lvl6pPr>
            <a:lvl7pPr lvl="6" algn="l">
              <a:spcBef>
                <a:spcPts val="0"/>
              </a:spcBef>
              <a:spcAft>
                <a:spcPts val="0"/>
              </a:spcAft>
              <a:buClr>
                <a:schemeClr val="dk1"/>
              </a:buClr>
              <a:buSzPts val="800"/>
              <a:buNone/>
              <a:defRPr/>
            </a:lvl7pPr>
            <a:lvl8pPr lvl="7" algn="l">
              <a:spcBef>
                <a:spcPts val="0"/>
              </a:spcBef>
              <a:spcAft>
                <a:spcPts val="0"/>
              </a:spcAft>
              <a:buClr>
                <a:schemeClr val="dk1"/>
              </a:buClr>
              <a:buSzPts val="800"/>
              <a:buNone/>
              <a:defRPr/>
            </a:lvl8pPr>
            <a:lvl9pPr lvl="8" algn="l">
              <a:spcBef>
                <a:spcPts val="0"/>
              </a:spcBef>
              <a:spcAft>
                <a:spcPts val="0"/>
              </a:spcAft>
              <a:buClr>
                <a:schemeClr val="dk1"/>
              </a:buClr>
              <a:buSzPts val="800"/>
              <a:buNone/>
              <a:defRPr/>
            </a:lvl9pPr>
          </a:lstStyle>
          <a:p>
            <a:endParaRPr/>
          </a:p>
        </p:txBody>
      </p:sp>
      <p:pic>
        <p:nvPicPr>
          <p:cNvPr id="360" name="Google Shape;360;p61"/>
          <p:cNvPicPr preferRelativeResize="0"/>
          <p:nvPr/>
        </p:nvPicPr>
        <p:blipFill rotWithShape="1">
          <a:blip r:embed="rId3">
            <a:alphaModFix/>
          </a:blip>
          <a:srcRect/>
          <a:stretch/>
        </p:blipFill>
        <p:spPr>
          <a:xfrm>
            <a:off x="406153" y="4838716"/>
            <a:ext cx="2900959" cy="190291"/>
          </a:xfrm>
          <a:prstGeom prst="rect">
            <a:avLst/>
          </a:prstGeom>
          <a:solidFill>
            <a:schemeClr val="lt1"/>
          </a:solidFill>
          <a:ln>
            <a:noFill/>
          </a:ln>
        </p:spPr>
      </p:pic>
      <p:sp>
        <p:nvSpPr>
          <p:cNvPr id="361" name="Google Shape;361;p61"/>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marR="0" lvl="0" indent="0" algn="r">
              <a:spcBef>
                <a:spcPts val="0"/>
              </a:spcBef>
              <a:buClr>
                <a:srgbClr val="888888"/>
              </a:buClr>
              <a:buSzPts val="900"/>
              <a:buFont typeface="Arial"/>
              <a:buNone/>
              <a:defRPr/>
            </a:lvl1pPr>
            <a:lvl2pPr marL="0" marR="0" lvl="1" indent="0" algn="r">
              <a:spcBef>
                <a:spcPts val="0"/>
              </a:spcBef>
              <a:buClr>
                <a:srgbClr val="888888"/>
              </a:buClr>
              <a:buSzPts val="900"/>
              <a:buFont typeface="Arial"/>
              <a:buNone/>
              <a:defRPr/>
            </a:lvl2pPr>
            <a:lvl3pPr marL="0" marR="0" lvl="2" indent="0" algn="r">
              <a:spcBef>
                <a:spcPts val="0"/>
              </a:spcBef>
              <a:buClr>
                <a:srgbClr val="888888"/>
              </a:buClr>
              <a:buSzPts val="900"/>
              <a:buFont typeface="Arial"/>
              <a:buNone/>
              <a:defRPr/>
            </a:lvl3pPr>
            <a:lvl4pPr marL="0" marR="0" lvl="3" indent="0" algn="r">
              <a:spcBef>
                <a:spcPts val="0"/>
              </a:spcBef>
              <a:buClr>
                <a:srgbClr val="888888"/>
              </a:buClr>
              <a:buSzPts val="900"/>
              <a:buFont typeface="Arial"/>
              <a:buNone/>
              <a:defRPr/>
            </a:lvl4pPr>
            <a:lvl5pPr marL="0" marR="0" lvl="4" indent="0" algn="r">
              <a:spcBef>
                <a:spcPts val="0"/>
              </a:spcBef>
              <a:buClr>
                <a:srgbClr val="888888"/>
              </a:buClr>
              <a:buSzPts val="900"/>
              <a:buFont typeface="Arial"/>
              <a:buNone/>
              <a:defRPr/>
            </a:lvl5pPr>
            <a:lvl6pPr marL="0" marR="0" lvl="5" indent="0" algn="r">
              <a:spcBef>
                <a:spcPts val="0"/>
              </a:spcBef>
              <a:buClr>
                <a:srgbClr val="888888"/>
              </a:buClr>
              <a:buSzPts val="900"/>
              <a:buFont typeface="Arial"/>
              <a:buNone/>
              <a:defRPr/>
            </a:lvl6pPr>
            <a:lvl7pPr marL="0" marR="0" lvl="6" indent="0" algn="r">
              <a:spcBef>
                <a:spcPts val="0"/>
              </a:spcBef>
              <a:buClr>
                <a:srgbClr val="888888"/>
              </a:buClr>
              <a:buSzPts val="900"/>
              <a:buFont typeface="Arial"/>
              <a:buNone/>
              <a:defRPr/>
            </a:lvl7pPr>
            <a:lvl8pPr marL="0" marR="0" lvl="7" indent="0" algn="r">
              <a:spcBef>
                <a:spcPts val="0"/>
              </a:spcBef>
              <a:buClr>
                <a:srgbClr val="888888"/>
              </a:buClr>
              <a:buSzPts val="900"/>
              <a:buFont typeface="Arial"/>
              <a:buNone/>
              <a:defRPr/>
            </a:lvl8pPr>
            <a:lvl9pPr marL="0" marR="0" lvl="8" indent="0" algn="r">
              <a:spcBef>
                <a:spcPts val="0"/>
              </a:spcBef>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2"/>
        <p:cNvGrpSpPr/>
        <p:nvPr/>
      </p:nvGrpSpPr>
      <p:grpSpPr>
        <a:xfrm>
          <a:off x="0" y="0"/>
          <a:ext cx="0" cy="0"/>
          <a:chOff x="0" y="0"/>
          <a:chExt cx="0" cy="0"/>
        </a:xfrm>
      </p:grpSpPr>
      <p:pic>
        <p:nvPicPr>
          <p:cNvPr id="363" name="Google Shape;363;p62"/>
          <p:cNvPicPr preferRelativeResize="0"/>
          <p:nvPr/>
        </p:nvPicPr>
        <p:blipFill rotWithShape="1">
          <a:blip r:embed="rId2">
            <a:alphaModFix/>
          </a:blip>
          <a:srcRect/>
          <a:stretch/>
        </p:blipFill>
        <p:spPr>
          <a:xfrm>
            <a:off x="1" y="1"/>
            <a:ext cx="9137650" cy="5143500"/>
          </a:xfrm>
          <a:prstGeom prst="rect">
            <a:avLst/>
          </a:prstGeom>
          <a:noFill/>
          <a:ln>
            <a:noFill/>
          </a:ln>
        </p:spPr>
      </p:pic>
      <p:sp>
        <p:nvSpPr>
          <p:cNvPr id="364" name="Google Shape;364;p62"/>
          <p:cNvSpPr txBox="1">
            <a:spLocks noGrp="1"/>
          </p:cNvSpPr>
          <p:nvPr>
            <p:ph type="title"/>
          </p:nvPr>
        </p:nvSpPr>
        <p:spPr>
          <a:xfrm>
            <a:off x="270000" y="270000"/>
            <a:ext cx="8583000" cy="301200"/>
          </a:xfrm>
          <a:prstGeom prst="rect">
            <a:avLst/>
          </a:prstGeom>
          <a:noFill/>
          <a:ln>
            <a:noFill/>
          </a:ln>
        </p:spPr>
        <p:txBody>
          <a:bodyPr spcFirstLastPara="1" wrap="square" lIns="51425" tIns="25700" rIns="51425" bIns="25700" anchor="t" anchorCtr="0">
            <a:spAutoFit/>
          </a:bodyPr>
          <a:lstStyle>
            <a:lvl1pPr lvl="0" algn="l">
              <a:lnSpc>
                <a:spcPct val="90000"/>
              </a:lnSpc>
              <a:spcBef>
                <a:spcPts val="0"/>
              </a:spcBef>
              <a:spcAft>
                <a:spcPts val="0"/>
              </a:spcAft>
              <a:buClr>
                <a:schemeClr val="dk1"/>
              </a:buClr>
              <a:buSzPts val="11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65" name="Google Shape;365;p62"/>
          <p:cNvSpPr txBox="1">
            <a:spLocks noGrp="1"/>
          </p:cNvSpPr>
          <p:nvPr>
            <p:ph type="body" idx="1"/>
          </p:nvPr>
        </p:nvSpPr>
        <p:spPr>
          <a:xfrm>
            <a:off x="270000" y="1080000"/>
            <a:ext cx="4185000" cy="3533700"/>
          </a:xfrm>
          <a:prstGeom prst="rect">
            <a:avLst/>
          </a:prstGeom>
          <a:noFill/>
          <a:ln>
            <a:noFill/>
          </a:ln>
        </p:spPr>
        <p:txBody>
          <a:bodyPr spcFirstLastPara="1" wrap="square" lIns="51425" tIns="25700" rIns="51425" bIns="25700" anchor="t" anchorCtr="0">
            <a:normAutofit/>
          </a:bodyPr>
          <a:lstStyle>
            <a:lvl1pPr marL="457200" lvl="0" indent="-228600" algn="l">
              <a:lnSpc>
                <a:spcPct val="90000"/>
              </a:lnSpc>
              <a:spcBef>
                <a:spcPts val="0"/>
              </a:spcBef>
              <a:spcAft>
                <a:spcPts val="0"/>
              </a:spcAft>
              <a:buClr>
                <a:schemeClr val="dk1"/>
              </a:buClr>
              <a:buSzPts val="1200"/>
              <a:buFont typeface="Arial"/>
              <a:buNone/>
              <a:defRPr/>
            </a:lvl1pPr>
            <a:lvl2pPr marL="914400" lvl="1" indent="-285750" algn="l">
              <a:lnSpc>
                <a:spcPct val="90000"/>
              </a:lnSpc>
              <a:spcBef>
                <a:spcPts val="900"/>
              </a:spcBef>
              <a:spcAft>
                <a:spcPts val="0"/>
              </a:spcAft>
              <a:buClr>
                <a:schemeClr val="dk1"/>
              </a:buClr>
              <a:buSzPts val="900"/>
              <a:buChar char="•"/>
              <a:defRPr sz="1200" b="1">
                <a:solidFill>
                  <a:schemeClr val="dk1"/>
                </a:solidFill>
                <a:latin typeface="Arial"/>
                <a:ea typeface="Arial"/>
                <a:cs typeface="Arial"/>
                <a:sym typeface="Arial"/>
              </a:defRPr>
            </a:lvl2pPr>
            <a:lvl3pPr marL="1371600" lvl="2" indent="-228600" algn="l">
              <a:lnSpc>
                <a:spcPct val="90000"/>
              </a:lnSpc>
              <a:spcBef>
                <a:spcPts val="0"/>
              </a:spcBef>
              <a:spcAft>
                <a:spcPts val="0"/>
              </a:spcAft>
              <a:buClr>
                <a:schemeClr val="dk1"/>
              </a:buClr>
              <a:buSzPts val="900"/>
              <a:buFont typeface="Arial"/>
              <a:buNone/>
              <a:defRPr/>
            </a:lvl3pPr>
            <a:lvl4pPr marL="1828800" lvl="3" indent="-285750" algn="l">
              <a:lnSpc>
                <a:spcPct val="90000"/>
              </a:lnSpc>
              <a:spcBef>
                <a:spcPts val="500"/>
              </a:spcBef>
              <a:spcAft>
                <a:spcPts val="0"/>
              </a:spcAft>
              <a:buClr>
                <a:schemeClr val="dk1"/>
              </a:buClr>
              <a:buSzPts val="900"/>
              <a:buFont typeface="Arial"/>
              <a:buChar char="•"/>
              <a:defRPr/>
            </a:lvl4pPr>
            <a:lvl5pPr marL="2286000" lvl="4" indent="-285750" algn="l">
              <a:lnSpc>
                <a:spcPct val="90000"/>
              </a:lnSpc>
              <a:spcBef>
                <a:spcPts val="400"/>
              </a:spcBef>
              <a:spcAft>
                <a:spcPts val="0"/>
              </a:spcAft>
              <a:buClr>
                <a:schemeClr val="dk1"/>
              </a:buClr>
              <a:buSzPts val="900"/>
              <a:buFont typeface="Arial"/>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366" name="Google Shape;366;p62"/>
          <p:cNvSpPr txBox="1">
            <a:spLocks noGrp="1"/>
          </p:cNvSpPr>
          <p:nvPr>
            <p:ph type="body" idx="2"/>
          </p:nvPr>
        </p:nvSpPr>
        <p:spPr>
          <a:xfrm>
            <a:off x="4668054" y="1080000"/>
            <a:ext cx="4185000" cy="3533700"/>
          </a:xfrm>
          <a:prstGeom prst="rect">
            <a:avLst/>
          </a:prstGeom>
          <a:noFill/>
          <a:ln>
            <a:noFill/>
          </a:ln>
        </p:spPr>
        <p:txBody>
          <a:bodyPr spcFirstLastPara="1" wrap="square" lIns="51425" tIns="25700" rIns="51425" bIns="25700" anchor="t" anchorCtr="0">
            <a:normAutofit/>
          </a:bodyPr>
          <a:lstStyle>
            <a:lvl1pPr marL="457200" lvl="0" indent="-228600" algn="l">
              <a:lnSpc>
                <a:spcPct val="90000"/>
              </a:lnSpc>
              <a:spcBef>
                <a:spcPts val="0"/>
              </a:spcBef>
              <a:spcAft>
                <a:spcPts val="0"/>
              </a:spcAft>
              <a:buClr>
                <a:schemeClr val="dk1"/>
              </a:buClr>
              <a:buSzPts val="1200"/>
              <a:buFont typeface="Arial"/>
              <a:buNone/>
              <a:defRPr/>
            </a:lvl1pPr>
            <a:lvl2pPr marL="914400" lvl="1" indent="-285750" algn="l">
              <a:lnSpc>
                <a:spcPct val="90000"/>
              </a:lnSpc>
              <a:spcBef>
                <a:spcPts val="900"/>
              </a:spcBef>
              <a:spcAft>
                <a:spcPts val="0"/>
              </a:spcAft>
              <a:buClr>
                <a:schemeClr val="dk1"/>
              </a:buClr>
              <a:buSzPts val="900"/>
              <a:buChar char="•"/>
              <a:defRPr sz="1200" b="1">
                <a:solidFill>
                  <a:schemeClr val="dk1"/>
                </a:solidFill>
                <a:latin typeface="Arial"/>
                <a:ea typeface="Arial"/>
                <a:cs typeface="Arial"/>
                <a:sym typeface="Arial"/>
              </a:defRPr>
            </a:lvl2pPr>
            <a:lvl3pPr marL="1371600" lvl="2" indent="-228600" algn="l">
              <a:lnSpc>
                <a:spcPct val="90000"/>
              </a:lnSpc>
              <a:spcBef>
                <a:spcPts val="0"/>
              </a:spcBef>
              <a:spcAft>
                <a:spcPts val="0"/>
              </a:spcAft>
              <a:buClr>
                <a:schemeClr val="dk1"/>
              </a:buClr>
              <a:buSzPts val="900"/>
              <a:buFont typeface="Arial"/>
              <a:buNone/>
              <a:defRPr/>
            </a:lvl3pPr>
            <a:lvl4pPr marL="1828800" lvl="3" indent="-285750" algn="l">
              <a:lnSpc>
                <a:spcPct val="90000"/>
              </a:lnSpc>
              <a:spcBef>
                <a:spcPts val="500"/>
              </a:spcBef>
              <a:spcAft>
                <a:spcPts val="0"/>
              </a:spcAft>
              <a:buClr>
                <a:schemeClr val="dk1"/>
              </a:buClr>
              <a:buSzPts val="900"/>
              <a:buFont typeface="Arial"/>
              <a:buChar char="•"/>
              <a:defRPr/>
            </a:lvl4pPr>
            <a:lvl5pPr marL="2286000" lvl="4" indent="-285750" algn="l">
              <a:lnSpc>
                <a:spcPct val="90000"/>
              </a:lnSpc>
              <a:spcBef>
                <a:spcPts val="400"/>
              </a:spcBef>
              <a:spcAft>
                <a:spcPts val="0"/>
              </a:spcAft>
              <a:buClr>
                <a:schemeClr val="dk1"/>
              </a:buClr>
              <a:buSzPts val="900"/>
              <a:buFont typeface="Arial"/>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367" name="Google Shape;367;p62"/>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368" name="Google Shape;368;p62"/>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69" name="Google Shape;369;p62"/>
          <p:cNvPicPr preferRelativeResize="0"/>
          <p:nvPr/>
        </p:nvPicPr>
        <p:blipFill rotWithShape="1">
          <a:blip r:embed="rId3">
            <a:alphaModFix/>
          </a:blip>
          <a:srcRect/>
          <a:stretch/>
        </p:blipFill>
        <p:spPr>
          <a:xfrm>
            <a:off x="406153" y="4838717"/>
            <a:ext cx="2900963" cy="190291"/>
          </a:xfrm>
          <a:prstGeom prst="rect">
            <a:avLst/>
          </a:prstGeom>
          <a:solidFill>
            <a:schemeClr val="lt1"/>
          </a:solid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0"/>
        <p:cNvGrpSpPr/>
        <p:nvPr/>
      </p:nvGrpSpPr>
      <p:grpSpPr>
        <a:xfrm>
          <a:off x="0" y="0"/>
          <a:ext cx="0" cy="0"/>
          <a:chOff x="0" y="0"/>
          <a:chExt cx="0" cy="0"/>
        </a:xfrm>
      </p:grpSpPr>
      <p:pic>
        <p:nvPicPr>
          <p:cNvPr id="371" name="Google Shape;371;p63"/>
          <p:cNvPicPr preferRelativeResize="0"/>
          <p:nvPr/>
        </p:nvPicPr>
        <p:blipFill rotWithShape="1">
          <a:blip r:embed="rId2">
            <a:alphaModFix/>
          </a:blip>
          <a:srcRect/>
          <a:stretch/>
        </p:blipFill>
        <p:spPr>
          <a:xfrm>
            <a:off x="1" y="1"/>
            <a:ext cx="9137650" cy="5143500"/>
          </a:xfrm>
          <a:prstGeom prst="rect">
            <a:avLst/>
          </a:prstGeom>
          <a:noFill/>
          <a:ln>
            <a:noFill/>
          </a:ln>
        </p:spPr>
      </p:pic>
      <p:sp>
        <p:nvSpPr>
          <p:cNvPr id="372" name="Google Shape;372;p63"/>
          <p:cNvSpPr txBox="1">
            <a:spLocks noGrp="1"/>
          </p:cNvSpPr>
          <p:nvPr>
            <p:ph type="title"/>
          </p:nvPr>
        </p:nvSpPr>
        <p:spPr>
          <a:xfrm>
            <a:off x="270000" y="270001"/>
            <a:ext cx="8583000" cy="301200"/>
          </a:xfrm>
          <a:prstGeom prst="rect">
            <a:avLst/>
          </a:prstGeom>
          <a:noFill/>
          <a:ln>
            <a:noFill/>
          </a:ln>
        </p:spPr>
        <p:txBody>
          <a:bodyPr spcFirstLastPara="1" wrap="square" lIns="51425" tIns="25700" rIns="51425" bIns="25700" anchor="t" anchorCtr="0">
            <a:spAutoFit/>
          </a:bodyPr>
          <a:lstStyle>
            <a:lvl1pPr lvl="0" algn="l">
              <a:lnSpc>
                <a:spcPct val="90000"/>
              </a:lnSpc>
              <a:spcBef>
                <a:spcPts val="0"/>
              </a:spcBef>
              <a:spcAft>
                <a:spcPts val="0"/>
              </a:spcAft>
              <a:buClr>
                <a:schemeClr val="dk1"/>
              </a:buClr>
              <a:buSzPts val="11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73" name="Google Shape;373;p63"/>
          <p:cNvSpPr txBox="1">
            <a:spLocks noGrp="1"/>
          </p:cNvSpPr>
          <p:nvPr>
            <p:ph type="body" idx="1"/>
          </p:nvPr>
        </p:nvSpPr>
        <p:spPr>
          <a:xfrm>
            <a:off x="276385" y="1080000"/>
            <a:ext cx="4185000" cy="618000"/>
          </a:xfrm>
          <a:prstGeom prst="rect">
            <a:avLst/>
          </a:prstGeom>
          <a:noFill/>
          <a:ln>
            <a:noFill/>
          </a:ln>
        </p:spPr>
        <p:txBody>
          <a:bodyPr spcFirstLastPara="1" wrap="square" lIns="51425" tIns="25700" rIns="51425" bIns="25700" anchor="t" anchorCtr="0">
            <a:normAutofit/>
          </a:bodyPr>
          <a:lstStyle>
            <a:lvl1pPr marL="457200" lvl="0" indent="-228600" algn="l">
              <a:lnSpc>
                <a:spcPct val="90000"/>
              </a:lnSpc>
              <a:spcBef>
                <a:spcPts val="800"/>
              </a:spcBef>
              <a:spcAft>
                <a:spcPts val="0"/>
              </a:spcAft>
              <a:buClr>
                <a:schemeClr val="dk1"/>
              </a:buClr>
              <a:buSzPts val="1400"/>
              <a:buNone/>
              <a:defRPr sz="1800" b="1"/>
            </a:lvl1pPr>
            <a:lvl2pPr marL="914400" lvl="1" indent="-228600" algn="l">
              <a:lnSpc>
                <a:spcPct val="90000"/>
              </a:lnSpc>
              <a:spcBef>
                <a:spcPts val="400"/>
              </a:spcBef>
              <a:spcAft>
                <a:spcPts val="0"/>
              </a:spcAft>
              <a:buClr>
                <a:schemeClr val="dk1"/>
              </a:buClr>
              <a:buSzPts val="1100"/>
              <a:buNone/>
              <a:defRPr sz="1500" b="1"/>
            </a:lvl2pPr>
            <a:lvl3pPr marL="1371600" lvl="2" indent="-228600" algn="l">
              <a:lnSpc>
                <a:spcPct val="90000"/>
              </a:lnSpc>
              <a:spcBef>
                <a:spcPts val="400"/>
              </a:spcBef>
              <a:spcAft>
                <a:spcPts val="0"/>
              </a:spcAft>
              <a:buClr>
                <a:schemeClr val="dk1"/>
              </a:buClr>
              <a:buSzPts val="1100"/>
              <a:buNone/>
              <a:defRPr sz="1400" b="1"/>
            </a:lvl3pPr>
            <a:lvl4pPr marL="1828800" lvl="3" indent="-228600" algn="l">
              <a:lnSpc>
                <a:spcPct val="90000"/>
              </a:lnSpc>
              <a:spcBef>
                <a:spcPts val="400"/>
              </a:spcBef>
              <a:spcAft>
                <a:spcPts val="0"/>
              </a:spcAft>
              <a:buClr>
                <a:schemeClr val="dk1"/>
              </a:buClr>
              <a:buSzPts val="900"/>
              <a:buNone/>
              <a:defRPr sz="1200" b="1"/>
            </a:lvl4pPr>
            <a:lvl5pPr marL="2286000" lvl="4" indent="-228600" algn="l">
              <a:lnSpc>
                <a:spcPct val="90000"/>
              </a:lnSpc>
              <a:spcBef>
                <a:spcPts val="400"/>
              </a:spcBef>
              <a:spcAft>
                <a:spcPts val="0"/>
              </a:spcAft>
              <a:buClr>
                <a:schemeClr val="dk1"/>
              </a:buClr>
              <a:buSzPts val="900"/>
              <a:buNone/>
              <a:defRPr sz="1200" b="1"/>
            </a:lvl5pPr>
            <a:lvl6pPr marL="2743200" lvl="5" indent="-228600" algn="l">
              <a:lnSpc>
                <a:spcPct val="90000"/>
              </a:lnSpc>
              <a:spcBef>
                <a:spcPts val="400"/>
              </a:spcBef>
              <a:spcAft>
                <a:spcPts val="0"/>
              </a:spcAft>
              <a:buClr>
                <a:schemeClr val="dk1"/>
              </a:buClr>
              <a:buSzPts val="900"/>
              <a:buNone/>
              <a:defRPr sz="1200" b="1"/>
            </a:lvl6pPr>
            <a:lvl7pPr marL="3200400" lvl="6" indent="-228600" algn="l">
              <a:lnSpc>
                <a:spcPct val="90000"/>
              </a:lnSpc>
              <a:spcBef>
                <a:spcPts val="400"/>
              </a:spcBef>
              <a:spcAft>
                <a:spcPts val="0"/>
              </a:spcAft>
              <a:buClr>
                <a:schemeClr val="dk1"/>
              </a:buClr>
              <a:buSzPts val="900"/>
              <a:buNone/>
              <a:defRPr sz="1200" b="1"/>
            </a:lvl7pPr>
            <a:lvl8pPr marL="3657600" lvl="7" indent="-228600" algn="l">
              <a:lnSpc>
                <a:spcPct val="90000"/>
              </a:lnSpc>
              <a:spcBef>
                <a:spcPts val="400"/>
              </a:spcBef>
              <a:spcAft>
                <a:spcPts val="0"/>
              </a:spcAft>
              <a:buClr>
                <a:schemeClr val="dk1"/>
              </a:buClr>
              <a:buSzPts val="900"/>
              <a:buNone/>
              <a:defRPr sz="1200" b="1"/>
            </a:lvl8pPr>
            <a:lvl9pPr marL="4114800" lvl="8" indent="-228600" algn="l">
              <a:lnSpc>
                <a:spcPct val="90000"/>
              </a:lnSpc>
              <a:spcBef>
                <a:spcPts val="400"/>
              </a:spcBef>
              <a:spcAft>
                <a:spcPts val="0"/>
              </a:spcAft>
              <a:buClr>
                <a:schemeClr val="dk1"/>
              </a:buClr>
              <a:buSzPts val="900"/>
              <a:buNone/>
              <a:defRPr sz="1200" b="1"/>
            </a:lvl9pPr>
          </a:lstStyle>
          <a:p>
            <a:endParaRPr/>
          </a:p>
        </p:txBody>
      </p:sp>
      <p:sp>
        <p:nvSpPr>
          <p:cNvPr id="374" name="Google Shape;374;p63"/>
          <p:cNvSpPr txBox="1">
            <a:spLocks noGrp="1"/>
          </p:cNvSpPr>
          <p:nvPr>
            <p:ph type="body" idx="2"/>
          </p:nvPr>
        </p:nvSpPr>
        <p:spPr>
          <a:xfrm>
            <a:off x="276385" y="1485000"/>
            <a:ext cx="4185000" cy="2976300"/>
          </a:xfrm>
          <a:prstGeom prst="rect">
            <a:avLst/>
          </a:prstGeom>
          <a:noFill/>
          <a:ln>
            <a:noFill/>
          </a:ln>
        </p:spPr>
        <p:txBody>
          <a:bodyPr spcFirstLastPara="1" wrap="square" lIns="51425" tIns="25700" rIns="51425" bIns="25700" anchor="t" anchorCtr="0">
            <a:normAutofit/>
          </a:bodyPr>
          <a:lstStyle>
            <a:lvl1pPr marL="457200" lvl="0" indent="-228600" algn="l">
              <a:lnSpc>
                <a:spcPct val="90000"/>
              </a:lnSpc>
              <a:spcBef>
                <a:spcPts val="0"/>
              </a:spcBef>
              <a:spcAft>
                <a:spcPts val="0"/>
              </a:spcAft>
              <a:buClr>
                <a:schemeClr val="dk1"/>
              </a:buClr>
              <a:buSzPts val="1200"/>
              <a:buFont typeface="Arial"/>
              <a:buNone/>
              <a:defRPr/>
            </a:lvl1pPr>
            <a:lvl2pPr marL="914400" lvl="1" indent="-228600" algn="l">
              <a:lnSpc>
                <a:spcPct val="90000"/>
              </a:lnSpc>
              <a:spcBef>
                <a:spcPts val="900"/>
              </a:spcBef>
              <a:spcAft>
                <a:spcPts val="0"/>
              </a:spcAft>
              <a:buClr>
                <a:schemeClr val="dk1"/>
              </a:buClr>
              <a:buSzPts val="900"/>
              <a:buFont typeface="Arial"/>
              <a:buNone/>
              <a:defRPr/>
            </a:lvl2pPr>
            <a:lvl3pPr marL="1371600" lvl="2" indent="-228600" algn="l">
              <a:lnSpc>
                <a:spcPct val="90000"/>
              </a:lnSpc>
              <a:spcBef>
                <a:spcPts val="500"/>
              </a:spcBef>
              <a:spcAft>
                <a:spcPts val="0"/>
              </a:spcAft>
              <a:buClr>
                <a:schemeClr val="dk1"/>
              </a:buClr>
              <a:buSzPts val="900"/>
              <a:buFont typeface="Arial"/>
              <a:buNone/>
              <a:defRPr/>
            </a:lvl3pPr>
            <a:lvl4pPr marL="1828800" lvl="3" indent="-285750" algn="l">
              <a:lnSpc>
                <a:spcPct val="90000"/>
              </a:lnSpc>
              <a:spcBef>
                <a:spcPts val="500"/>
              </a:spcBef>
              <a:spcAft>
                <a:spcPts val="0"/>
              </a:spcAft>
              <a:buClr>
                <a:schemeClr val="dk1"/>
              </a:buClr>
              <a:buSzPts val="900"/>
              <a:buFont typeface="Arial"/>
              <a:buChar char="•"/>
              <a:defRPr/>
            </a:lvl4pPr>
            <a:lvl5pPr marL="2286000" lvl="4" indent="-285750" algn="l">
              <a:lnSpc>
                <a:spcPct val="90000"/>
              </a:lnSpc>
              <a:spcBef>
                <a:spcPts val="400"/>
              </a:spcBef>
              <a:spcAft>
                <a:spcPts val="0"/>
              </a:spcAft>
              <a:buClr>
                <a:schemeClr val="dk1"/>
              </a:buClr>
              <a:buSzPts val="900"/>
              <a:buFont typeface="Arial"/>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375" name="Google Shape;375;p63"/>
          <p:cNvSpPr txBox="1">
            <a:spLocks noGrp="1"/>
          </p:cNvSpPr>
          <p:nvPr>
            <p:ph type="body" idx="3"/>
          </p:nvPr>
        </p:nvSpPr>
        <p:spPr>
          <a:xfrm>
            <a:off x="4668054" y="1080000"/>
            <a:ext cx="4185000" cy="618000"/>
          </a:xfrm>
          <a:prstGeom prst="rect">
            <a:avLst/>
          </a:prstGeom>
          <a:noFill/>
          <a:ln>
            <a:noFill/>
          </a:ln>
        </p:spPr>
        <p:txBody>
          <a:bodyPr spcFirstLastPara="1" wrap="square" lIns="51425" tIns="25700" rIns="51425" bIns="25700" anchor="t" anchorCtr="0">
            <a:normAutofit/>
          </a:bodyPr>
          <a:lstStyle>
            <a:lvl1pPr marL="457200" lvl="0" indent="-228600" algn="l">
              <a:lnSpc>
                <a:spcPct val="90000"/>
              </a:lnSpc>
              <a:spcBef>
                <a:spcPts val="800"/>
              </a:spcBef>
              <a:spcAft>
                <a:spcPts val="0"/>
              </a:spcAft>
              <a:buClr>
                <a:schemeClr val="dk1"/>
              </a:buClr>
              <a:buSzPts val="1400"/>
              <a:buNone/>
              <a:defRPr sz="1800" b="1"/>
            </a:lvl1pPr>
            <a:lvl2pPr marL="914400" lvl="1" indent="-228600" algn="l">
              <a:lnSpc>
                <a:spcPct val="90000"/>
              </a:lnSpc>
              <a:spcBef>
                <a:spcPts val="400"/>
              </a:spcBef>
              <a:spcAft>
                <a:spcPts val="0"/>
              </a:spcAft>
              <a:buClr>
                <a:schemeClr val="dk1"/>
              </a:buClr>
              <a:buSzPts val="1100"/>
              <a:buNone/>
              <a:defRPr sz="1500" b="1"/>
            </a:lvl2pPr>
            <a:lvl3pPr marL="1371600" lvl="2" indent="-228600" algn="l">
              <a:lnSpc>
                <a:spcPct val="90000"/>
              </a:lnSpc>
              <a:spcBef>
                <a:spcPts val="400"/>
              </a:spcBef>
              <a:spcAft>
                <a:spcPts val="0"/>
              </a:spcAft>
              <a:buClr>
                <a:schemeClr val="dk1"/>
              </a:buClr>
              <a:buSzPts val="1100"/>
              <a:buNone/>
              <a:defRPr sz="1400" b="1"/>
            </a:lvl3pPr>
            <a:lvl4pPr marL="1828800" lvl="3" indent="-228600" algn="l">
              <a:lnSpc>
                <a:spcPct val="90000"/>
              </a:lnSpc>
              <a:spcBef>
                <a:spcPts val="400"/>
              </a:spcBef>
              <a:spcAft>
                <a:spcPts val="0"/>
              </a:spcAft>
              <a:buClr>
                <a:schemeClr val="dk1"/>
              </a:buClr>
              <a:buSzPts val="900"/>
              <a:buNone/>
              <a:defRPr sz="1200" b="1"/>
            </a:lvl4pPr>
            <a:lvl5pPr marL="2286000" lvl="4" indent="-228600" algn="l">
              <a:lnSpc>
                <a:spcPct val="90000"/>
              </a:lnSpc>
              <a:spcBef>
                <a:spcPts val="400"/>
              </a:spcBef>
              <a:spcAft>
                <a:spcPts val="0"/>
              </a:spcAft>
              <a:buClr>
                <a:schemeClr val="dk1"/>
              </a:buClr>
              <a:buSzPts val="900"/>
              <a:buNone/>
              <a:defRPr sz="1200" b="1"/>
            </a:lvl5pPr>
            <a:lvl6pPr marL="2743200" lvl="5" indent="-228600" algn="l">
              <a:lnSpc>
                <a:spcPct val="90000"/>
              </a:lnSpc>
              <a:spcBef>
                <a:spcPts val="400"/>
              </a:spcBef>
              <a:spcAft>
                <a:spcPts val="0"/>
              </a:spcAft>
              <a:buClr>
                <a:schemeClr val="dk1"/>
              </a:buClr>
              <a:buSzPts val="900"/>
              <a:buNone/>
              <a:defRPr sz="1200" b="1"/>
            </a:lvl6pPr>
            <a:lvl7pPr marL="3200400" lvl="6" indent="-228600" algn="l">
              <a:lnSpc>
                <a:spcPct val="90000"/>
              </a:lnSpc>
              <a:spcBef>
                <a:spcPts val="400"/>
              </a:spcBef>
              <a:spcAft>
                <a:spcPts val="0"/>
              </a:spcAft>
              <a:buClr>
                <a:schemeClr val="dk1"/>
              </a:buClr>
              <a:buSzPts val="900"/>
              <a:buNone/>
              <a:defRPr sz="1200" b="1"/>
            </a:lvl7pPr>
            <a:lvl8pPr marL="3657600" lvl="7" indent="-228600" algn="l">
              <a:lnSpc>
                <a:spcPct val="90000"/>
              </a:lnSpc>
              <a:spcBef>
                <a:spcPts val="400"/>
              </a:spcBef>
              <a:spcAft>
                <a:spcPts val="0"/>
              </a:spcAft>
              <a:buClr>
                <a:schemeClr val="dk1"/>
              </a:buClr>
              <a:buSzPts val="900"/>
              <a:buNone/>
              <a:defRPr sz="1200" b="1"/>
            </a:lvl8pPr>
            <a:lvl9pPr marL="4114800" lvl="8" indent="-228600" algn="l">
              <a:lnSpc>
                <a:spcPct val="90000"/>
              </a:lnSpc>
              <a:spcBef>
                <a:spcPts val="400"/>
              </a:spcBef>
              <a:spcAft>
                <a:spcPts val="0"/>
              </a:spcAft>
              <a:buClr>
                <a:schemeClr val="dk1"/>
              </a:buClr>
              <a:buSzPts val="900"/>
              <a:buNone/>
              <a:defRPr sz="1200" b="1"/>
            </a:lvl9pPr>
          </a:lstStyle>
          <a:p>
            <a:endParaRPr/>
          </a:p>
        </p:txBody>
      </p:sp>
      <p:sp>
        <p:nvSpPr>
          <p:cNvPr id="376" name="Google Shape;376;p63"/>
          <p:cNvSpPr txBox="1">
            <a:spLocks noGrp="1"/>
          </p:cNvSpPr>
          <p:nvPr>
            <p:ph type="body" idx="4"/>
          </p:nvPr>
        </p:nvSpPr>
        <p:spPr>
          <a:xfrm>
            <a:off x="4668054" y="1485000"/>
            <a:ext cx="4185000" cy="2976300"/>
          </a:xfrm>
          <a:prstGeom prst="rect">
            <a:avLst/>
          </a:prstGeom>
          <a:noFill/>
          <a:ln>
            <a:noFill/>
          </a:ln>
        </p:spPr>
        <p:txBody>
          <a:bodyPr spcFirstLastPara="1" wrap="square" lIns="51425" tIns="25700" rIns="51425" bIns="25700" anchor="t" anchorCtr="0">
            <a:normAutofit/>
          </a:bodyPr>
          <a:lstStyle>
            <a:lvl1pPr marL="457200" lvl="0" indent="-228600" algn="l">
              <a:lnSpc>
                <a:spcPct val="90000"/>
              </a:lnSpc>
              <a:spcBef>
                <a:spcPts val="0"/>
              </a:spcBef>
              <a:spcAft>
                <a:spcPts val="0"/>
              </a:spcAft>
              <a:buClr>
                <a:schemeClr val="dk1"/>
              </a:buClr>
              <a:buSzPts val="1200"/>
              <a:buFont typeface="Arial"/>
              <a:buNone/>
              <a:defRPr/>
            </a:lvl1pPr>
            <a:lvl2pPr marL="914400" lvl="1" indent="-228600" algn="l">
              <a:lnSpc>
                <a:spcPct val="90000"/>
              </a:lnSpc>
              <a:spcBef>
                <a:spcPts val="900"/>
              </a:spcBef>
              <a:spcAft>
                <a:spcPts val="0"/>
              </a:spcAft>
              <a:buClr>
                <a:schemeClr val="dk1"/>
              </a:buClr>
              <a:buSzPts val="900"/>
              <a:buFont typeface="Arial"/>
              <a:buNone/>
              <a:defRPr/>
            </a:lvl2pPr>
            <a:lvl3pPr marL="1371600" lvl="2" indent="-228600" algn="l">
              <a:lnSpc>
                <a:spcPct val="90000"/>
              </a:lnSpc>
              <a:spcBef>
                <a:spcPts val="500"/>
              </a:spcBef>
              <a:spcAft>
                <a:spcPts val="0"/>
              </a:spcAft>
              <a:buClr>
                <a:schemeClr val="dk1"/>
              </a:buClr>
              <a:buSzPts val="900"/>
              <a:buFont typeface="Arial"/>
              <a:buNone/>
              <a:defRPr/>
            </a:lvl3pPr>
            <a:lvl4pPr marL="1828800" lvl="3" indent="-285750" algn="l">
              <a:lnSpc>
                <a:spcPct val="90000"/>
              </a:lnSpc>
              <a:spcBef>
                <a:spcPts val="500"/>
              </a:spcBef>
              <a:spcAft>
                <a:spcPts val="0"/>
              </a:spcAft>
              <a:buClr>
                <a:schemeClr val="dk1"/>
              </a:buClr>
              <a:buSzPts val="900"/>
              <a:buFont typeface="Arial"/>
              <a:buChar char="•"/>
              <a:defRPr/>
            </a:lvl4pPr>
            <a:lvl5pPr marL="2286000" lvl="4" indent="-285750" algn="l">
              <a:lnSpc>
                <a:spcPct val="90000"/>
              </a:lnSpc>
              <a:spcBef>
                <a:spcPts val="400"/>
              </a:spcBef>
              <a:spcAft>
                <a:spcPts val="0"/>
              </a:spcAft>
              <a:buClr>
                <a:schemeClr val="dk1"/>
              </a:buClr>
              <a:buSzPts val="900"/>
              <a:buFont typeface="Arial"/>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377" name="Google Shape;377;p63"/>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378" name="Google Shape;378;p63"/>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9" name="Google Shape;379;p63"/>
          <p:cNvPicPr preferRelativeResize="0"/>
          <p:nvPr/>
        </p:nvPicPr>
        <p:blipFill rotWithShape="1">
          <a:blip r:embed="rId3">
            <a:alphaModFix/>
          </a:blip>
          <a:srcRect/>
          <a:stretch/>
        </p:blipFill>
        <p:spPr>
          <a:xfrm>
            <a:off x="406153" y="4838717"/>
            <a:ext cx="2900963" cy="190291"/>
          </a:xfrm>
          <a:prstGeom prst="rect">
            <a:avLst/>
          </a:prstGeom>
          <a:solidFill>
            <a:schemeClr val="lt1"/>
          </a:solid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0"/>
        <p:cNvGrpSpPr/>
        <p:nvPr/>
      </p:nvGrpSpPr>
      <p:grpSpPr>
        <a:xfrm>
          <a:off x="0" y="0"/>
          <a:ext cx="0" cy="0"/>
          <a:chOff x="0" y="0"/>
          <a:chExt cx="0" cy="0"/>
        </a:xfrm>
      </p:grpSpPr>
      <p:pic>
        <p:nvPicPr>
          <p:cNvPr id="381" name="Google Shape;381;p64"/>
          <p:cNvPicPr preferRelativeResize="0"/>
          <p:nvPr/>
        </p:nvPicPr>
        <p:blipFill rotWithShape="1">
          <a:blip r:embed="rId2">
            <a:alphaModFix/>
          </a:blip>
          <a:srcRect/>
          <a:stretch/>
        </p:blipFill>
        <p:spPr>
          <a:xfrm>
            <a:off x="1" y="1"/>
            <a:ext cx="9137650" cy="5143500"/>
          </a:xfrm>
          <a:prstGeom prst="rect">
            <a:avLst/>
          </a:prstGeom>
          <a:noFill/>
          <a:ln>
            <a:noFill/>
          </a:ln>
        </p:spPr>
      </p:pic>
      <p:sp>
        <p:nvSpPr>
          <p:cNvPr id="382" name="Google Shape;382;p64"/>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383" name="Google Shape;383;p64"/>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84" name="Google Shape;384;p64"/>
          <p:cNvPicPr preferRelativeResize="0"/>
          <p:nvPr/>
        </p:nvPicPr>
        <p:blipFill rotWithShape="1">
          <a:blip r:embed="rId3">
            <a:alphaModFix/>
          </a:blip>
          <a:srcRect/>
          <a:stretch/>
        </p:blipFill>
        <p:spPr>
          <a:xfrm>
            <a:off x="406153" y="4838717"/>
            <a:ext cx="2900963" cy="190291"/>
          </a:xfrm>
          <a:prstGeom prst="rect">
            <a:avLst/>
          </a:prstGeom>
          <a:solidFill>
            <a:schemeClr val="lt1"/>
          </a:solid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5"/>
        <p:cNvGrpSpPr/>
        <p:nvPr/>
      </p:nvGrpSpPr>
      <p:grpSpPr>
        <a:xfrm>
          <a:off x="0" y="0"/>
          <a:ext cx="0" cy="0"/>
          <a:chOff x="0" y="0"/>
          <a:chExt cx="0" cy="0"/>
        </a:xfrm>
      </p:grpSpPr>
      <p:pic>
        <p:nvPicPr>
          <p:cNvPr id="386" name="Google Shape;386;p65"/>
          <p:cNvPicPr preferRelativeResize="0"/>
          <p:nvPr/>
        </p:nvPicPr>
        <p:blipFill rotWithShape="1">
          <a:blip r:embed="rId2">
            <a:alphaModFix/>
          </a:blip>
          <a:srcRect/>
          <a:stretch/>
        </p:blipFill>
        <p:spPr>
          <a:xfrm>
            <a:off x="1" y="1"/>
            <a:ext cx="9137650" cy="5143500"/>
          </a:xfrm>
          <a:prstGeom prst="rect">
            <a:avLst/>
          </a:prstGeom>
          <a:noFill/>
          <a:ln>
            <a:noFill/>
          </a:ln>
        </p:spPr>
      </p:pic>
      <p:sp>
        <p:nvSpPr>
          <p:cNvPr id="387" name="Google Shape;387;p65"/>
          <p:cNvSpPr txBox="1">
            <a:spLocks noGrp="1"/>
          </p:cNvSpPr>
          <p:nvPr>
            <p:ph type="title"/>
          </p:nvPr>
        </p:nvSpPr>
        <p:spPr>
          <a:xfrm>
            <a:off x="629841" y="1158737"/>
            <a:ext cx="2949300" cy="384300"/>
          </a:xfrm>
          <a:prstGeom prst="rect">
            <a:avLst/>
          </a:prstGeom>
          <a:noFill/>
          <a:ln>
            <a:noFill/>
          </a:ln>
        </p:spPr>
        <p:txBody>
          <a:bodyPr spcFirstLastPara="1" wrap="square" lIns="51425" tIns="25700" rIns="51425" bIns="25700" anchor="b" anchorCtr="0">
            <a:spAutoFit/>
          </a:bodyPr>
          <a:lstStyle>
            <a:lvl1pPr lvl="0" algn="l">
              <a:lnSpc>
                <a:spcPct val="90000"/>
              </a:lnSpc>
              <a:spcBef>
                <a:spcPts val="0"/>
              </a:spcBef>
              <a:spcAft>
                <a:spcPts val="0"/>
              </a:spcAft>
              <a:buClr>
                <a:schemeClr val="dk1"/>
              </a:buClr>
              <a:buSzPts val="1800"/>
              <a:buFont typeface="Arial"/>
              <a:buNone/>
              <a:defRPr sz="2400"/>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88" name="Google Shape;388;p65"/>
          <p:cNvSpPr txBox="1">
            <a:spLocks noGrp="1"/>
          </p:cNvSpPr>
          <p:nvPr>
            <p:ph type="body" idx="1"/>
          </p:nvPr>
        </p:nvSpPr>
        <p:spPr>
          <a:xfrm>
            <a:off x="3887391" y="740570"/>
            <a:ext cx="4629300" cy="3655200"/>
          </a:xfrm>
          <a:prstGeom prst="rect">
            <a:avLst/>
          </a:prstGeom>
          <a:noFill/>
          <a:ln>
            <a:noFill/>
          </a:ln>
        </p:spPr>
        <p:txBody>
          <a:bodyPr spcFirstLastPara="1" wrap="square" lIns="51425" tIns="25700" rIns="51425" bIns="25700" anchor="t" anchorCtr="0">
            <a:normAutofit/>
          </a:bodyPr>
          <a:lstStyle>
            <a:lvl1pPr marL="457200" lvl="0" indent="-342900" algn="l">
              <a:lnSpc>
                <a:spcPct val="90000"/>
              </a:lnSpc>
              <a:spcBef>
                <a:spcPts val="800"/>
              </a:spcBef>
              <a:spcAft>
                <a:spcPts val="0"/>
              </a:spcAft>
              <a:buClr>
                <a:schemeClr val="dk1"/>
              </a:buClr>
              <a:buSzPts val="1800"/>
              <a:buChar char="•"/>
              <a:defRPr sz="2400"/>
            </a:lvl1pPr>
            <a:lvl2pPr marL="914400" lvl="1" indent="-330200" algn="l">
              <a:lnSpc>
                <a:spcPct val="90000"/>
              </a:lnSpc>
              <a:spcBef>
                <a:spcPts val="400"/>
              </a:spcBef>
              <a:spcAft>
                <a:spcPts val="0"/>
              </a:spcAft>
              <a:buClr>
                <a:schemeClr val="dk1"/>
              </a:buClr>
              <a:buSzPts val="1600"/>
              <a:buChar char="•"/>
              <a:defRPr sz="2100"/>
            </a:lvl2pPr>
            <a:lvl3pPr marL="1371600" lvl="2" indent="-317500" algn="l">
              <a:lnSpc>
                <a:spcPct val="90000"/>
              </a:lnSpc>
              <a:spcBef>
                <a:spcPts val="400"/>
              </a:spcBef>
              <a:spcAft>
                <a:spcPts val="0"/>
              </a:spcAft>
              <a:buClr>
                <a:schemeClr val="dk1"/>
              </a:buClr>
              <a:buSzPts val="1400"/>
              <a:buChar char="•"/>
              <a:defRPr sz="1800"/>
            </a:lvl3pPr>
            <a:lvl4pPr marL="1828800" lvl="3" indent="-298450" algn="l">
              <a:lnSpc>
                <a:spcPct val="90000"/>
              </a:lnSpc>
              <a:spcBef>
                <a:spcPts val="400"/>
              </a:spcBef>
              <a:spcAft>
                <a:spcPts val="0"/>
              </a:spcAft>
              <a:buClr>
                <a:schemeClr val="dk1"/>
              </a:buClr>
              <a:buSzPts val="1100"/>
              <a:buChar char="•"/>
              <a:defRPr sz="1500"/>
            </a:lvl4pPr>
            <a:lvl5pPr marL="2286000" lvl="4" indent="-298450" algn="l">
              <a:lnSpc>
                <a:spcPct val="90000"/>
              </a:lnSpc>
              <a:spcBef>
                <a:spcPts val="400"/>
              </a:spcBef>
              <a:spcAft>
                <a:spcPts val="0"/>
              </a:spcAft>
              <a:buClr>
                <a:schemeClr val="dk1"/>
              </a:buClr>
              <a:buSzPts val="1100"/>
              <a:buChar char="•"/>
              <a:defRPr sz="1500"/>
            </a:lvl5pPr>
            <a:lvl6pPr marL="2743200" lvl="5" indent="-298450" algn="l">
              <a:lnSpc>
                <a:spcPct val="90000"/>
              </a:lnSpc>
              <a:spcBef>
                <a:spcPts val="400"/>
              </a:spcBef>
              <a:spcAft>
                <a:spcPts val="0"/>
              </a:spcAft>
              <a:buClr>
                <a:schemeClr val="dk1"/>
              </a:buClr>
              <a:buSzPts val="1100"/>
              <a:buChar char="•"/>
              <a:defRPr sz="1500"/>
            </a:lvl6pPr>
            <a:lvl7pPr marL="3200400" lvl="6" indent="-298450" algn="l">
              <a:lnSpc>
                <a:spcPct val="90000"/>
              </a:lnSpc>
              <a:spcBef>
                <a:spcPts val="400"/>
              </a:spcBef>
              <a:spcAft>
                <a:spcPts val="0"/>
              </a:spcAft>
              <a:buClr>
                <a:schemeClr val="dk1"/>
              </a:buClr>
              <a:buSzPts val="1100"/>
              <a:buChar char="•"/>
              <a:defRPr sz="1500"/>
            </a:lvl7pPr>
            <a:lvl8pPr marL="3657600" lvl="7" indent="-298450" algn="l">
              <a:lnSpc>
                <a:spcPct val="90000"/>
              </a:lnSpc>
              <a:spcBef>
                <a:spcPts val="400"/>
              </a:spcBef>
              <a:spcAft>
                <a:spcPts val="0"/>
              </a:spcAft>
              <a:buClr>
                <a:schemeClr val="dk1"/>
              </a:buClr>
              <a:buSzPts val="1100"/>
              <a:buChar char="•"/>
              <a:defRPr sz="1500"/>
            </a:lvl8pPr>
            <a:lvl9pPr marL="4114800" lvl="8" indent="-298450" algn="l">
              <a:lnSpc>
                <a:spcPct val="90000"/>
              </a:lnSpc>
              <a:spcBef>
                <a:spcPts val="400"/>
              </a:spcBef>
              <a:spcAft>
                <a:spcPts val="0"/>
              </a:spcAft>
              <a:buClr>
                <a:schemeClr val="dk1"/>
              </a:buClr>
              <a:buSzPts val="1100"/>
              <a:buChar char="•"/>
              <a:defRPr sz="1500"/>
            </a:lvl9pPr>
          </a:lstStyle>
          <a:p>
            <a:endParaRPr/>
          </a:p>
        </p:txBody>
      </p:sp>
      <p:sp>
        <p:nvSpPr>
          <p:cNvPr id="389" name="Google Shape;389;p65"/>
          <p:cNvSpPr txBox="1">
            <a:spLocks noGrp="1"/>
          </p:cNvSpPr>
          <p:nvPr>
            <p:ph type="body" idx="2"/>
          </p:nvPr>
        </p:nvSpPr>
        <p:spPr>
          <a:xfrm>
            <a:off x="629841" y="1543051"/>
            <a:ext cx="2949300" cy="2858700"/>
          </a:xfrm>
          <a:prstGeom prst="rect">
            <a:avLst/>
          </a:prstGeom>
          <a:noFill/>
          <a:ln>
            <a:noFill/>
          </a:ln>
        </p:spPr>
        <p:txBody>
          <a:bodyPr spcFirstLastPara="1" wrap="square" lIns="51425" tIns="25700" rIns="51425" bIns="25700" anchor="t" anchorCtr="0">
            <a:normAutofit/>
          </a:bodyPr>
          <a:lstStyle>
            <a:lvl1pPr marL="457200" lvl="0" indent="-228600" algn="l">
              <a:lnSpc>
                <a:spcPct val="90000"/>
              </a:lnSpc>
              <a:spcBef>
                <a:spcPts val="800"/>
              </a:spcBef>
              <a:spcAft>
                <a:spcPts val="0"/>
              </a:spcAft>
              <a:buClr>
                <a:schemeClr val="dk1"/>
              </a:buClr>
              <a:buSzPts val="900"/>
              <a:buNone/>
              <a:defRPr sz="1200"/>
            </a:lvl1pPr>
            <a:lvl2pPr marL="914400" lvl="1" indent="-228600" algn="l">
              <a:lnSpc>
                <a:spcPct val="90000"/>
              </a:lnSpc>
              <a:spcBef>
                <a:spcPts val="400"/>
              </a:spcBef>
              <a:spcAft>
                <a:spcPts val="0"/>
              </a:spcAft>
              <a:buClr>
                <a:schemeClr val="dk1"/>
              </a:buClr>
              <a:buSzPts val="800"/>
              <a:buNone/>
              <a:defRPr sz="1100"/>
            </a:lvl2pPr>
            <a:lvl3pPr marL="1371600" lvl="2" indent="-228600" algn="l">
              <a:lnSpc>
                <a:spcPct val="90000"/>
              </a:lnSpc>
              <a:spcBef>
                <a:spcPts val="400"/>
              </a:spcBef>
              <a:spcAft>
                <a:spcPts val="0"/>
              </a:spcAft>
              <a:buClr>
                <a:schemeClr val="dk1"/>
              </a:buClr>
              <a:buSzPts val="700"/>
              <a:buNone/>
              <a:defRPr sz="900"/>
            </a:lvl3pPr>
            <a:lvl4pPr marL="1828800" lvl="3" indent="-228600" algn="l">
              <a:lnSpc>
                <a:spcPct val="90000"/>
              </a:lnSpc>
              <a:spcBef>
                <a:spcPts val="400"/>
              </a:spcBef>
              <a:spcAft>
                <a:spcPts val="0"/>
              </a:spcAft>
              <a:buClr>
                <a:schemeClr val="dk1"/>
              </a:buClr>
              <a:buSzPts val="600"/>
              <a:buNone/>
              <a:defRPr sz="800"/>
            </a:lvl4pPr>
            <a:lvl5pPr marL="2286000" lvl="4" indent="-228600" algn="l">
              <a:lnSpc>
                <a:spcPct val="90000"/>
              </a:lnSpc>
              <a:spcBef>
                <a:spcPts val="400"/>
              </a:spcBef>
              <a:spcAft>
                <a:spcPts val="0"/>
              </a:spcAft>
              <a:buClr>
                <a:schemeClr val="dk1"/>
              </a:buClr>
              <a:buSzPts val="600"/>
              <a:buNone/>
              <a:defRPr sz="800"/>
            </a:lvl5pPr>
            <a:lvl6pPr marL="2743200" lvl="5" indent="-228600" algn="l">
              <a:lnSpc>
                <a:spcPct val="90000"/>
              </a:lnSpc>
              <a:spcBef>
                <a:spcPts val="400"/>
              </a:spcBef>
              <a:spcAft>
                <a:spcPts val="0"/>
              </a:spcAft>
              <a:buClr>
                <a:schemeClr val="dk1"/>
              </a:buClr>
              <a:buSzPts val="600"/>
              <a:buNone/>
              <a:defRPr sz="800"/>
            </a:lvl6pPr>
            <a:lvl7pPr marL="3200400" lvl="6" indent="-228600" algn="l">
              <a:lnSpc>
                <a:spcPct val="90000"/>
              </a:lnSpc>
              <a:spcBef>
                <a:spcPts val="400"/>
              </a:spcBef>
              <a:spcAft>
                <a:spcPts val="0"/>
              </a:spcAft>
              <a:buClr>
                <a:schemeClr val="dk1"/>
              </a:buClr>
              <a:buSzPts val="600"/>
              <a:buNone/>
              <a:defRPr sz="800"/>
            </a:lvl7pPr>
            <a:lvl8pPr marL="3657600" lvl="7" indent="-228600" algn="l">
              <a:lnSpc>
                <a:spcPct val="90000"/>
              </a:lnSpc>
              <a:spcBef>
                <a:spcPts val="400"/>
              </a:spcBef>
              <a:spcAft>
                <a:spcPts val="0"/>
              </a:spcAft>
              <a:buClr>
                <a:schemeClr val="dk1"/>
              </a:buClr>
              <a:buSzPts val="600"/>
              <a:buNone/>
              <a:defRPr sz="800"/>
            </a:lvl8pPr>
            <a:lvl9pPr marL="4114800" lvl="8" indent="-228600" algn="l">
              <a:lnSpc>
                <a:spcPct val="90000"/>
              </a:lnSpc>
              <a:spcBef>
                <a:spcPts val="400"/>
              </a:spcBef>
              <a:spcAft>
                <a:spcPts val="0"/>
              </a:spcAft>
              <a:buClr>
                <a:schemeClr val="dk1"/>
              </a:buClr>
              <a:buSzPts val="600"/>
              <a:buNone/>
              <a:defRPr sz="800"/>
            </a:lvl9pPr>
          </a:lstStyle>
          <a:p>
            <a:endParaRPr/>
          </a:p>
        </p:txBody>
      </p:sp>
      <p:sp>
        <p:nvSpPr>
          <p:cNvPr id="390" name="Google Shape;390;p65"/>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391" name="Google Shape;391;p65"/>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92" name="Google Shape;392;p65"/>
          <p:cNvPicPr preferRelativeResize="0"/>
          <p:nvPr/>
        </p:nvPicPr>
        <p:blipFill rotWithShape="1">
          <a:blip r:embed="rId3">
            <a:alphaModFix/>
          </a:blip>
          <a:srcRect/>
          <a:stretch/>
        </p:blipFill>
        <p:spPr>
          <a:xfrm>
            <a:off x="406153" y="4838717"/>
            <a:ext cx="2900963" cy="190291"/>
          </a:xfrm>
          <a:prstGeom prst="rect">
            <a:avLst/>
          </a:prstGeom>
          <a:solidFill>
            <a:schemeClr val="lt1"/>
          </a:solid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3"/>
        <p:cNvGrpSpPr/>
        <p:nvPr/>
      </p:nvGrpSpPr>
      <p:grpSpPr>
        <a:xfrm>
          <a:off x="0" y="0"/>
          <a:ext cx="0" cy="0"/>
          <a:chOff x="0" y="0"/>
          <a:chExt cx="0" cy="0"/>
        </a:xfrm>
      </p:grpSpPr>
      <p:pic>
        <p:nvPicPr>
          <p:cNvPr id="394" name="Google Shape;394;p66"/>
          <p:cNvPicPr preferRelativeResize="0"/>
          <p:nvPr/>
        </p:nvPicPr>
        <p:blipFill rotWithShape="1">
          <a:blip r:embed="rId2">
            <a:alphaModFix/>
          </a:blip>
          <a:srcRect/>
          <a:stretch/>
        </p:blipFill>
        <p:spPr>
          <a:xfrm>
            <a:off x="1" y="1"/>
            <a:ext cx="9137650" cy="5143500"/>
          </a:xfrm>
          <a:prstGeom prst="rect">
            <a:avLst/>
          </a:prstGeom>
          <a:noFill/>
          <a:ln>
            <a:noFill/>
          </a:ln>
        </p:spPr>
      </p:pic>
      <p:sp>
        <p:nvSpPr>
          <p:cNvPr id="395" name="Google Shape;395;p66"/>
          <p:cNvSpPr txBox="1">
            <a:spLocks noGrp="1"/>
          </p:cNvSpPr>
          <p:nvPr>
            <p:ph type="title"/>
          </p:nvPr>
        </p:nvSpPr>
        <p:spPr>
          <a:xfrm>
            <a:off x="629841" y="1158737"/>
            <a:ext cx="2949300" cy="384300"/>
          </a:xfrm>
          <a:prstGeom prst="rect">
            <a:avLst/>
          </a:prstGeom>
          <a:noFill/>
          <a:ln>
            <a:noFill/>
          </a:ln>
        </p:spPr>
        <p:txBody>
          <a:bodyPr spcFirstLastPara="1" wrap="square" lIns="51425" tIns="25700" rIns="51425" bIns="25700" anchor="b" anchorCtr="0">
            <a:spAutoFit/>
          </a:bodyPr>
          <a:lstStyle>
            <a:lvl1pPr lvl="0" algn="l">
              <a:lnSpc>
                <a:spcPct val="90000"/>
              </a:lnSpc>
              <a:spcBef>
                <a:spcPts val="0"/>
              </a:spcBef>
              <a:spcAft>
                <a:spcPts val="0"/>
              </a:spcAft>
              <a:buClr>
                <a:schemeClr val="dk1"/>
              </a:buClr>
              <a:buSzPts val="1800"/>
              <a:buFont typeface="Arial"/>
              <a:buNone/>
              <a:defRPr sz="2400"/>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96" name="Google Shape;396;p66"/>
          <p:cNvSpPr>
            <a:spLocks noGrp="1"/>
          </p:cNvSpPr>
          <p:nvPr>
            <p:ph type="pic" idx="2"/>
          </p:nvPr>
        </p:nvSpPr>
        <p:spPr>
          <a:xfrm>
            <a:off x="3887391" y="740570"/>
            <a:ext cx="4629300" cy="3655200"/>
          </a:xfrm>
          <a:prstGeom prst="rect">
            <a:avLst/>
          </a:prstGeom>
          <a:noFill/>
          <a:ln>
            <a:noFill/>
          </a:ln>
        </p:spPr>
      </p:sp>
      <p:sp>
        <p:nvSpPr>
          <p:cNvPr id="397" name="Google Shape;397;p66"/>
          <p:cNvSpPr txBox="1">
            <a:spLocks noGrp="1"/>
          </p:cNvSpPr>
          <p:nvPr>
            <p:ph type="body" idx="1"/>
          </p:nvPr>
        </p:nvSpPr>
        <p:spPr>
          <a:xfrm>
            <a:off x="629841" y="1543051"/>
            <a:ext cx="2949300" cy="2858700"/>
          </a:xfrm>
          <a:prstGeom prst="rect">
            <a:avLst/>
          </a:prstGeom>
          <a:noFill/>
          <a:ln>
            <a:noFill/>
          </a:ln>
        </p:spPr>
        <p:txBody>
          <a:bodyPr spcFirstLastPara="1" wrap="square" lIns="51425" tIns="25700" rIns="51425" bIns="25700" anchor="t" anchorCtr="0">
            <a:normAutofit/>
          </a:bodyPr>
          <a:lstStyle>
            <a:lvl1pPr marL="457200" lvl="0" indent="-228600" algn="l">
              <a:lnSpc>
                <a:spcPct val="90000"/>
              </a:lnSpc>
              <a:spcBef>
                <a:spcPts val="800"/>
              </a:spcBef>
              <a:spcAft>
                <a:spcPts val="0"/>
              </a:spcAft>
              <a:buClr>
                <a:schemeClr val="dk1"/>
              </a:buClr>
              <a:buSzPts val="900"/>
              <a:buNone/>
              <a:defRPr sz="1200"/>
            </a:lvl1pPr>
            <a:lvl2pPr marL="914400" lvl="1" indent="-228600" algn="l">
              <a:lnSpc>
                <a:spcPct val="90000"/>
              </a:lnSpc>
              <a:spcBef>
                <a:spcPts val="400"/>
              </a:spcBef>
              <a:spcAft>
                <a:spcPts val="0"/>
              </a:spcAft>
              <a:buClr>
                <a:schemeClr val="dk1"/>
              </a:buClr>
              <a:buSzPts val="800"/>
              <a:buNone/>
              <a:defRPr sz="1100"/>
            </a:lvl2pPr>
            <a:lvl3pPr marL="1371600" lvl="2" indent="-228600" algn="l">
              <a:lnSpc>
                <a:spcPct val="90000"/>
              </a:lnSpc>
              <a:spcBef>
                <a:spcPts val="400"/>
              </a:spcBef>
              <a:spcAft>
                <a:spcPts val="0"/>
              </a:spcAft>
              <a:buClr>
                <a:schemeClr val="dk1"/>
              </a:buClr>
              <a:buSzPts val="700"/>
              <a:buNone/>
              <a:defRPr sz="900"/>
            </a:lvl3pPr>
            <a:lvl4pPr marL="1828800" lvl="3" indent="-228600" algn="l">
              <a:lnSpc>
                <a:spcPct val="90000"/>
              </a:lnSpc>
              <a:spcBef>
                <a:spcPts val="400"/>
              </a:spcBef>
              <a:spcAft>
                <a:spcPts val="0"/>
              </a:spcAft>
              <a:buClr>
                <a:schemeClr val="dk1"/>
              </a:buClr>
              <a:buSzPts val="600"/>
              <a:buNone/>
              <a:defRPr sz="800"/>
            </a:lvl4pPr>
            <a:lvl5pPr marL="2286000" lvl="4" indent="-228600" algn="l">
              <a:lnSpc>
                <a:spcPct val="90000"/>
              </a:lnSpc>
              <a:spcBef>
                <a:spcPts val="400"/>
              </a:spcBef>
              <a:spcAft>
                <a:spcPts val="0"/>
              </a:spcAft>
              <a:buClr>
                <a:schemeClr val="dk1"/>
              </a:buClr>
              <a:buSzPts val="600"/>
              <a:buNone/>
              <a:defRPr sz="800"/>
            </a:lvl5pPr>
            <a:lvl6pPr marL="2743200" lvl="5" indent="-228600" algn="l">
              <a:lnSpc>
                <a:spcPct val="90000"/>
              </a:lnSpc>
              <a:spcBef>
                <a:spcPts val="400"/>
              </a:spcBef>
              <a:spcAft>
                <a:spcPts val="0"/>
              </a:spcAft>
              <a:buClr>
                <a:schemeClr val="dk1"/>
              </a:buClr>
              <a:buSzPts val="600"/>
              <a:buNone/>
              <a:defRPr sz="800"/>
            </a:lvl6pPr>
            <a:lvl7pPr marL="3200400" lvl="6" indent="-228600" algn="l">
              <a:lnSpc>
                <a:spcPct val="90000"/>
              </a:lnSpc>
              <a:spcBef>
                <a:spcPts val="400"/>
              </a:spcBef>
              <a:spcAft>
                <a:spcPts val="0"/>
              </a:spcAft>
              <a:buClr>
                <a:schemeClr val="dk1"/>
              </a:buClr>
              <a:buSzPts val="600"/>
              <a:buNone/>
              <a:defRPr sz="800"/>
            </a:lvl7pPr>
            <a:lvl8pPr marL="3657600" lvl="7" indent="-228600" algn="l">
              <a:lnSpc>
                <a:spcPct val="90000"/>
              </a:lnSpc>
              <a:spcBef>
                <a:spcPts val="400"/>
              </a:spcBef>
              <a:spcAft>
                <a:spcPts val="0"/>
              </a:spcAft>
              <a:buClr>
                <a:schemeClr val="dk1"/>
              </a:buClr>
              <a:buSzPts val="600"/>
              <a:buNone/>
              <a:defRPr sz="800"/>
            </a:lvl8pPr>
            <a:lvl9pPr marL="4114800" lvl="8" indent="-228600" algn="l">
              <a:lnSpc>
                <a:spcPct val="90000"/>
              </a:lnSpc>
              <a:spcBef>
                <a:spcPts val="400"/>
              </a:spcBef>
              <a:spcAft>
                <a:spcPts val="0"/>
              </a:spcAft>
              <a:buClr>
                <a:schemeClr val="dk1"/>
              </a:buClr>
              <a:buSzPts val="600"/>
              <a:buNone/>
              <a:defRPr sz="800"/>
            </a:lvl9pPr>
          </a:lstStyle>
          <a:p>
            <a:endParaRPr/>
          </a:p>
        </p:txBody>
      </p:sp>
      <p:sp>
        <p:nvSpPr>
          <p:cNvPr id="398" name="Google Shape;398;p66"/>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399" name="Google Shape;399;p66"/>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00" name="Google Shape;400;p66"/>
          <p:cNvPicPr preferRelativeResize="0"/>
          <p:nvPr/>
        </p:nvPicPr>
        <p:blipFill rotWithShape="1">
          <a:blip r:embed="rId3">
            <a:alphaModFix/>
          </a:blip>
          <a:srcRect/>
          <a:stretch/>
        </p:blipFill>
        <p:spPr>
          <a:xfrm>
            <a:off x="406153" y="4838717"/>
            <a:ext cx="2900963" cy="190291"/>
          </a:xfrm>
          <a:prstGeom prst="rect">
            <a:avLst/>
          </a:prstGeom>
          <a:solidFill>
            <a:schemeClr val="lt1"/>
          </a:solid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1"/>
        <p:cNvGrpSpPr/>
        <p:nvPr/>
      </p:nvGrpSpPr>
      <p:grpSpPr>
        <a:xfrm>
          <a:off x="0" y="0"/>
          <a:ext cx="0" cy="0"/>
          <a:chOff x="0" y="0"/>
          <a:chExt cx="0" cy="0"/>
        </a:xfrm>
      </p:grpSpPr>
      <p:pic>
        <p:nvPicPr>
          <p:cNvPr id="402" name="Google Shape;402;p67"/>
          <p:cNvPicPr preferRelativeResize="0"/>
          <p:nvPr/>
        </p:nvPicPr>
        <p:blipFill rotWithShape="1">
          <a:blip r:embed="rId2">
            <a:alphaModFix/>
          </a:blip>
          <a:srcRect/>
          <a:stretch/>
        </p:blipFill>
        <p:spPr>
          <a:xfrm>
            <a:off x="1" y="1"/>
            <a:ext cx="9137650" cy="5143500"/>
          </a:xfrm>
          <a:prstGeom prst="rect">
            <a:avLst/>
          </a:prstGeom>
          <a:noFill/>
          <a:ln>
            <a:noFill/>
          </a:ln>
        </p:spPr>
      </p:pic>
      <p:sp>
        <p:nvSpPr>
          <p:cNvPr id="403" name="Google Shape;403;p67"/>
          <p:cNvSpPr txBox="1">
            <a:spLocks noGrp="1"/>
          </p:cNvSpPr>
          <p:nvPr>
            <p:ph type="title"/>
          </p:nvPr>
        </p:nvSpPr>
        <p:spPr>
          <a:xfrm>
            <a:off x="270000" y="270000"/>
            <a:ext cx="8583000" cy="301200"/>
          </a:xfrm>
          <a:prstGeom prst="rect">
            <a:avLst/>
          </a:prstGeom>
          <a:noFill/>
          <a:ln>
            <a:noFill/>
          </a:ln>
        </p:spPr>
        <p:txBody>
          <a:bodyPr spcFirstLastPara="1" wrap="square" lIns="51425" tIns="25700" rIns="51425" bIns="25700" anchor="t" anchorCtr="0">
            <a:spAutoFit/>
          </a:bodyPr>
          <a:lstStyle>
            <a:lvl1pPr lvl="0" algn="l">
              <a:lnSpc>
                <a:spcPct val="90000"/>
              </a:lnSpc>
              <a:spcBef>
                <a:spcPts val="0"/>
              </a:spcBef>
              <a:spcAft>
                <a:spcPts val="0"/>
              </a:spcAft>
              <a:buClr>
                <a:schemeClr val="dk1"/>
              </a:buClr>
              <a:buSzPts val="11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404" name="Google Shape;404;p67"/>
          <p:cNvSpPr txBox="1">
            <a:spLocks noGrp="1"/>
          </p:cNvSpPr>
          <p:nvPr>
            <p:ph type="body" idx="1"/>
          </p:nvPr>
        </p:nvSpPr>
        <p:spPr>
          <a:xfrm rot="5400000">
            <a:off x="2929855" y="-1579800"/>
            <a:ext cx="3263400" cy="8583000"/>
          </a:xfrm>
          <a:prstGeom prst="rect">
            <a:avLst/>
          </a:prstGeom>
          <a:noFill/>
          <a:ln>
            <a:noFill/>
          </a:ln>
        </p:spPr>
        <p:txBody>
          <a:bodyPr spcFirstLastPara="1" wrap="square" lIns="51425" tIns="25700" rIns="51425" bIns="25700" anchor="t" anchorCtr="0">
            <a:normAutofit/>
          </a:bodyPr>
          <a:lstStyle>
            <a:lvl1pPr marL="457200" lvl="0" indent="-298450" algn="l">
              <a:lnSpc>
                <a:spcPct val="90000"/>
              </a:lnSpc>
              <a:spcBef>
                <a:spcPts val="800"/>
              </a:spcBef>
              <a:spcAft>
                <a:spcPts val="0"/>
              </a:spcAft>
              <a:buClr>
                <a:schemeClr val="dk1"/>
              </a:buClr>
              <a:buSzPts val="1100"/>
              <a:buChar char="•"/>
              <a:defRPr/>
            </a:lvl1pPr>
            <a:lvl2pPr marL="914400" lvl="1" indent="-298450" algn="l">
              <a:lnSpc>
                <a:spcPct val="90000"/>
              </a:lnSpc>
              <a:spcBef>
                <a:spcPts val="400"/>
              </a:spcBef>
              <a:spcAft>
                <a:spcPts val="0"/>
              </a:spcAft>
              <a:buClr>
                <a:schemeClr val="dk1"/>
              </a:buClr>
              <a:buSzPts val="1100"/>
              <a:buChar char="•"/>
              <a:defRPr/>
            </a:lvl2pPr>
            <a:lvl3pPr marL="1371600" lvl="2" indent="-298450" algn="l">
              <a:lnSpc>
                <a:spcPct val="90000"/>
              </a:lnSpc>
              <a:spcBef>
                <a:spcPts val="400"/>
              </a:spcBef>
              <a:spcAft>
                <a:spcPts val="0"/>
              </a:spcAft>
              <a:buClr>
                <a:schemeClr val="dk1"/>
              </a:buClr>
              <a:buSzPts val="1100"/>
              <a:buChar char="•"/>
              <a:defRPr/>
            </a:lvl3pPr>
            <a:lvl4pPr marL="1828800" lvl="3" indent="-298450" algn="l">
              <a:lnSpc>
                <a:spcPct val="90000"/>
              </a:lnSpc>
              <a:spcBef>
                <a:spcPts val="400"/>
              </a:spcBef>
              <a:spcAft>
                <a:spcPts val="0"/>
              </a:spcAft>
              <a:buClr>
                <a:schemeClr val="dk1"/>
              </a:buClr>
              <a:buSzPts val="1100"/>
              <a:buChar char="•"/>
              <a:defRPr/>
            </a:lvl4pPr>
            <a:lvl5pPr marL="2286000" lvl="4" indent="-298450" algn="l">
              <a:lnSpc>
                <a:spcPct val="90000"/>
              </a:lnSpc>
              <a:spcBef>
                <a:spcPts val="400"/>
              </a:spcBef>
              <a:spcAft>
                <a:spcPts val="0"/>
              </a:spcAft>
              <a:buClr>
                <a:schemeClr val="dk1"/>
              </a:buClr>
              <a:buSzPts val="1100"/>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405" name="Google Shape;405;p67"/>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406" name="Google Shape;406;p67"/>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07" name="Google Shape;407;p67"/>
          <p:cNvPicPr preferRelativeResize="0"/>
          <p:nvPr/>
        </p:nvPicPr>
        <p:blipFill rotWithShape="1">
          <a:blip r:embed="rId3">
            <a:alphaModFix/>
          </a:blip>
          <a:srcRect/>
          <a:stretch/>
        </p:blipFill>
        <p:spPr>
          <a:xfrm>
            <a:off x="406153" y="4838717"/>
            <a:ext cx="2900963" cy="190291"/>
          </a:xfrm>
          <a:prstGeom prst="rect">
            <a:avLst/>
          </a:prstGeom>
          <a:solidFill>
            <a:schemeClr val="lt1"/>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87" name="Google Shape;87;p19"/>
          <p:cNvSpPr txBox="1">
            <a:spLocks noGrp="1"/>
          </p:cNvSpPr>
          <p:nvPr>
            <p:ph type="title"/>
          </p:nvPr>
        </p:nvSpPr>
        <p:spPr>
          <a:xfrm>
            <a:off x="270000" y="270000"/>
            <a:ext cx="8583054" cy="40161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270000" y="1080000"/>
            <a:ext cx="4185000" cy="3533564"/>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0"/>
              </a:spcBef>
              <a:spcAft>
                <a:spcPts val="0"/>
              </a:spcAft>
              <a:buClr>
                <a:schemeClr val="dk1"/>
              </a:buClr>
              <a:buSzPts val="1600"/>
              <a:buFont typeface="Arial"/>
              <a:buNone/>
              <a:defRPr/>
            </a:lvl1pPr>
            <a:lvl2pPr marL="914378" lvl="1" indent="-304793" algn="l">
              <a:lnSpc>
                <a:spcPct val="90000"/>
              </a:lnSpc>
              <a:spcBef>
                <a:spcPts val="900"/>
              </a:spcBef>
              <a:spcAft>
                <a:spcPts val="0"/>
              </a:spcAft>
              <a:buClr>
                <a:schemeClr val="dk1"/>
              </a:buClr>
              <a:buSzPts val="1200"/>
              <a:buChar char="•"/>
              <a:defRPr sz="1200" b="1">
                <a:solidFill>
                  <a:schemeClr val="dk1"/>
                </a:solidFill>
                <a:latin typeface="Arial"/>
                <a:ea typeface="Arial"/>
                <a:cs typeface="Arial"/>
                <a:sym typeface="Arial"/>
              </a:defRPr>
            </a:lvl2pPr>
            <a:lvl3pPr marL="1371566" lvl="2" indent="-228594" algn="l">
              <a:lnSpc>
                <a:spcPct val="90000"/>
              </a:lnSpc>
              <a:spcBef>
                <a:spcPts val="0"/>
              </a:spcBef>
              <a:spcAft>
                <a:spcPts val="0"/>
              </a:spcAft>
              <a:buClr>
                <a:schemeClr val="dk1"/>
              </a:buClr>
              <a:buSzPts val="1200"/>
              <a:buFont typeface="Arial"/>
              <a:buNone/>
              <a:defRPr/>
            </a:lvl3pPr>
            <a:lvl4pPr marL="1828754" lvl="3" indent="-304793" algn="l">
              <a:lnSpc>
                <a:spcPct val="90000"/>
              </a:lnSpc>
              <a:spcBef>
                <a:spcPts val="500"/>
              </a:spcBef>
              <a:spcAft>
                <a:spcPts val="0"/>
              </a:spcAft>
              <a:buClr>
                <a:schemeClr val="dk1"/>
              </a:buClr>
              <a:buSzPts val="1200"/>
              <a:buFont typeface="Arial"/>
              <a:buChar char="•"/>
              <a:defRPr/>
            </a:lvl4pPr>
            <a:lvl5pPr marL="2285943" lvl="4" indent="-304793" algn="l">
              <a:lnSpc>
                <a:spcPct val="90000"/>
              </a:lnSpc>
              <a:spcBef>
                <a:spcPts val="400"/>
              </a:spcBef>
              <a:spcAft>
                <a:spcPts val="0"/>
              </a:spcAft>
              <a:buClr>
                <a:schemeClr val="dk1"/>
              </a:buClr>
              <a:buSzPts val="1200"/>
              <a:buFont typeface="Arial"/>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2"/>
          </p:nvPr>
        </p:nvSpPr>
        <p:spPr>
          <a:xfrm>
            <a:off x="4668054" y="1080000"/>
            <a:ext cx="4185000" cy="3533564"/>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0"/>
              </a:spcBef>
              <a:spcAft>
                <a:spcPts val="0"/>
              </a:spcAft>
              <a:buClr>
                <a:schemeClr val="dk1"/>
              </a:buClr>
              <a:buSzPts val="1600"/>
              <a:buFont typeface="Arial"/>
              <a:buNone/>
              <a:defRPr/>
            </a:lvl1pPr>
            <a:lvl2pPr marL="914378" lvl="1" indent="-304793" algn="l">
              <a:lnSpc>
                <a:spcPct val="90000"/>
              </a:lnSpc>
              <a:spcBef>
                <a:spcPts val="900"/>
              </a:spcBef>
              <a:spcAft>
                <a:spcPts val="0"/>
              </a:spcAft>
              <a:buClr>
                <a:schemeClr val="dk1"/>
              </a:buClr>
              <a:buSzPts val="1200"/>
              <a:buChar char="•"/>
              <a:defRPr sz="1200" b="1">
                <a:solidFill>
                  <a:schemeClr val="dk1"/>
                </a:solidFill>
                <a:latin typeface="Arial"/>
                <a:ea typeface="Arial"/>
                <a:cs typeface="Arial"/>
                <a:sym typeface="Arial"/>
              </a:defRPr>
            </a:lvl2pPr>
            <a:lvl3pPr marL="1371566" lvl="2" indent="-228594" algn="l">
              <a:lnSpc>
                <a:spcPct val="90000"/>
              </a:lnSpc>
              <a:spcBef>
                <a:spcPts val="0"/>
              </a:spcBef>
              <a:spcAft>
                <a:spcPts val="0"/>
              </a:spcAft>
              <a:buClr>
                <a:schemeClr val="dk1"/>
              </a:buClr>
              <a:buSzPts val="1200"/>
              <a:buFont typeface="Arial"/>
              <a:buNone/>
              <a:defRPr/>
            </a:lvl3pPr>
            <a:lvl4pPr marL="1828754" lvl="3" indent="-304793" algn="l">
              <a:lnSpc>
                <a:spcPct val="90000"/>
              </a:lnSpc>
              <a:spcBef>
                <a:spcPts val="500"/>
              </a:spcBef>
              <a:spcAft>
                <a:spcPts val="0"/>
              </a:spcAft>
              <a:buClr>
                <a:schemeClr val="dk1"/>
              </a:buClr>
              <a:buSzPts val="1200"/>
              <a:buFont typeface="Arial"/>
              <a:buChar char="•"/>
              <a:defRPr/>
            </a:lvl4pPr>
            <a:lvl5pPr marL="2285943" lvl="4" indent="-304793" algn="l">
              <a:lnSpc>
                <a:spcPct val="90000"/>
              </a:lnSpc>
              <a:spcBef>
                <a:spcPts val="400"/>
              </a:spcBef>
              <a:spcAft>
                <a:spcPts val="0"/>
              </a:spcAft>
              <a:buClr>
                <a:schemeClr val="dk1"/>
              </a:buClr>
              <a:buSzPts val="1200"/>
              <a:buFont typeface="Arial"/>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90" name="Google Shape;90;p19"/>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92" name="Google Shape;92;p19"/>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8"/>
        <p:cNvGrpSpPr/>
        <p:nvPr/>
      </p:nvGrpSpPr>
      <p:grpSpPr>
        <a:xfrm>
          <a:off x="0" y="0"/>
          <a:ext cx="0" cy="0"/>
          <a:chOff x="0" y="0"/>
          <a:chExt cx="0" cy="0"/>
        </a:xfrm>
      </p:grpSpPr>
      <p:pic>
        <p:nvPicPr>
          <p:cNvPr id="409" name="Google Shape;409;p68"/>
          <p:cNvPicPr preferRelativeResize="0"/>
          <p:nvPr/>
        </p:nvPicPr>
        <p:blipFill rotWithShape="1">
          <a:blip r:embed="rId2">
            <a:alphaModFix/>
          </a:blip>
          <a:srcRect/>
          <a:stretch/>
        </p:blipFill>
        <p:spPr>
          <a:xfrm>
            <a:off x="1" y="1"/>
            <a:ext cx="9137650" cy="5143500"/>
          </a:xfrm>
          <a:prstGeom prst="rect">
            <a:avLst/>
          </a:prstGeom>
          <a:noFill/>
          <a:ln>
            <a:noFill/>
          </a:ln>
        </p:spPr>
      </p:pic>
      <p:sp>
        <p:nvSpPr>
          <p:cNvPr id="410" name="Google Shape;410;p68"/>
          <p:cNvSpPr txBox="1">
            <a:spLocks noGrp="1"/>
          </p:cNvSpPr>
          <p:nvPr>
            <p:ph type="title"/>
          </p:nvPr>
        </p:nvSpPr>
        <p:spPr>
          <a:xfrm rot="5400000">
            <a:off x="5350020" y="2302744"/>
            <a:ext cx="4359000" cy="301200"/>
          </a:xfrm>
          <a:prstGeom prst="rect">
            <a:avLst/>
          </a:prstGeom>
          <a:noFill/>
          <a:ln>
            <a:noFill/>
          </a:ln>
        </p:spPr>
        <p:txBody>
          <a:bodyPr spcFirstLastPara="1" wrap="square" lIns="51425" tIns="25700" rIns="51425" bIns="25700" anchor="t" anchorCtr="0">
            <a:spAutoFit/>
          </a:bodyPr>
          <a:lstStyle>
            <a:lvl1pPr lvl="0" algn="l">
              <a:lnSpc>
                <a:spcPct val="90000"/>
              </a:lnSpc>
              <a:spcBef>
                <a:spcPts val="0"/>
              </a:spcBef>
              <a:spcAft>
                <a:spcPts val="0"/>
              </a:spcAft>
              <a:buClr>
                <a:schemeClr val="dk1"/>
              </a:buClr>
              <a:buSzPts val="11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411" name="Google Shape;411;p68"/>
          <p:cNvSpPr txBox="1">
            <a:spLocks noGrp="1"/>
          </p:cNvSpPr>
          <p:nvPr>
            <p:ph type="body" idx="1"/>
          </p:nvPr>
        </p:nvSpPr>
        <p:spPr>
          <a:xfrm rot="5400000">
            <a:off x="1349475" y="-447056"/>
            <a:ext cx="4359000" cy="5800800"/>
          </a:xfrm>
          <a:prstGeom prst="rect">
            <a:avLst/>
          </a:prstGeom>
          <a:noFill/>
          <a:ln>
            <a:noFill/>
          </a:ln>
        </p:spPr>
        <p:txBody>
          <a:bodyPr spcFirstLastPara="1" wrap="square" lIns="51425" tIns="25700" rIns="51425" bIns="25700" anchor="t" anchorCtr="0">
            <a:normAutofit/>
          </a:bodyPr>
          <a:lstStyle>
            <a:lvl1pPr marL="457200" lvl="0" indent="-298450" algn="l">
              <a:lnSpc>
                <a:spcPct val="90000"/>
              </a:lnSpc>
              <a:spcBef>
                <a:spcPts val="800"/>
              </a:spcBef>
              <a:spcAft>
                <a:spcPts val="0"/>
              </a:spcAft>
              <a:buClr>
                <a:schemeClr val="dk1"/>
              </a:buClr>
              <a:buSzPts val="1100"/>
              <a:buChar char="•"/>
              <a:defRPr/>
            </a:lvl1pPr>
            <a:lvl2pPr marL="914400" lvl="1" indent="-298450" algn="l">
              <a:lnSpc>
                <a:spcPct val="90000"/>
              </a:lnSpc>
              <a:spcBef>
                <a:spcPts val="400"/>
              </a:spcBef>
              <a:spcAft>
                <a:spcPts val="0"/>
              </a:spcAft>
              <a:buClr>
                <a:schemeClr val="dk1"/>
              </a:buClr>
              <a:buSzPts val="1100"/>
              <a:buChar char="•"/>
              <a:defRPr/>
            </a:lvl2pPr>
            <a:lvl3pPr marL="1371600" lvl="2" indent="-298450" algn="l">
              <a:lnSpc>
                <a:spcPct val="90000"/>
              </a:lnSpc>
              <a:spcBef>
                <a:spcPts val="400"/>
              </a:spcBef>
              <a:spcAft>
                <a:spcPts val="0"/>
              </a:spcAft>
              <a:buClr>
                <a:schemeClr val="dk1"/>
              </a:buClr>
              <a:buSzPts val="1100"/>
              <a:buChar char="•"/>
              <a:defRPr/>
            </a:lvl3pPr>
            <a:lvl4pPr marL="1828800" lvl="3" indent="-298450" algn="l">
              <a:lnSpc>
                <a:spcPct val="90000"/>
              </a:lnSpc>
              <a:spcBef>
                <a:spcPts val="400"/>
              </a:spcBef>
              <a:spcAft>
                <a:spcPts val="0"/>
              </a:spcAft>
              <a:buClr>
                <a:schemeClr val="dk1"/>
              </a:buClr>
              <a:buSzPts val="1100"/>
              <a:buChar char="•"/>
              <a:defRPr/>
            </a:lvl4pPr>
            <a:lvl5pPr marL="2286000" lvl="4" indent="-298450" algn="l">
              <a:lnSpc>
                <a:spcPct val="90000"/>
              </a:lnSpc>
              <a:spcBef>
                <a:spcPts val="400"/>
              </a:spcBef>
              <a:spcAft>
                <a:spcPts val="0"/>
              </a:spcAft>
              <a:buClr>
                <a:schemeClr val="dk1"/>
              </a:buClr>
              <a:buSzPts val="1100"/>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412" name="Google Shape;412;p68"/>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413" name="Google Shape;413;p68"/>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14" name="Google Shape;414;p68"/>
          <p:cNvPicPr preferRelativeResize="0"/>
          <p:nvPr/>
        </p:nvPicPr>
        <p:blipFill rotWithShape="1">
          <a:blip r:embed="rId3">
            <a:alphaModFix/>
          </a:blip>
          <a:srcRect/>
          <a:stretch/>
        </p:blipFill>
        <p:spPr>
          <a:xfrm>
            <a:off x="406153" y="4838717"/>
            <a:ext cx="2900963" cy="190291"/>
          </a:xfrm>
          <a:prstGeom prst="rect">
            <a:avLst/>
          </a:prstGeom>
          <a:solidFill>
            <a:schemeClr val="lt1"/>
          </a:solid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5"/>
        <p:cNvGrpSpPr/>
        <p:nvPr/>
      </p:nvGrpSpPr>
      <p:grpSpPr>
        <a:xfrm>
          <a:off x="0" y="0"/>
          <a:ext cx="0" cy="0"/>
          <a:chOff x="0" y="0"/>
          <a:chExt cx="0" cy="0"/>
        </a:xfrm>
      </p:grpSpPr>
      <p:sp>
        <p:nvSpPr>
          <p:cNvPr id="416" name="Google Shape;416;p69"/>
          <p:cNvSpPr txBox="1">
            <a:spLocks noGrp="1"/>
          </p:cNvSpPr>
          <p:nvPr>
            <p:ph type="title"/>
          </p:nvPr>
        </p:nvSpPr>
        <p:spPr>
          <a:xfrm>
            <a:off x="270000" y="270000"/>
            <a:ext cx="8583000" cy="301200"/>
          </a:xfrm>
          <a:prstGeom prst="rect">
            <a:avLst/>
          </a:prstGeom>
          <a:noFill/>
          <a:ln>
            <a:noFill/>
          </a:ln>
        </p:spPr>
        <p:txBody>
          <a:bodyPr spcFirstLastPara="1" wrap="square" lIns="51425" tIns="25700" rIns="51425" bIns="25700" anchor="t" anchorCtr="0">
            <a:spAutoFit/>
          </a:bodyPr>
          <a:lstStyle>
            <a:lvl1pPr lvl="0" algn="l">
              <a:lnSpc>
                <a:spcPct val="90000"/>
              </a:lnSpc>
              <a:spcBef>
                <a:spcPts val="0"/>
              </a:spcBef>
              <a:spcAft>
                <a:spcPts val="0"/>
              </a:spcAft>
              <a:buClr>
                <a:schemeClr val="dk1"/>
              </a:buClr>
              <a:buSzPts val="11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417" name="Google Shape;417;p69"/>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418" name="Google Shape;418;p69"/>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1_Title page">
  <p:cSld name="1_Title page">
    <p:bg>
      <p:bgPr>
        <a:solidFill>
          <a:srgbClr val="FFFBEB"/>
        </a:solidFill>
        <a:effectLst/>
      </p:bgPr>
    </p:bg>
    <p:spTree>
      <p:nvGrpSpPr>
        <p:cNvPr id="1" name="Shape 419"/>
        <p:cNvGrpSpPr/>
        <p:nvPr/>
      </p:nvGrpSpPr>
      <p:grpSpPr>
        <a:xfrm>
          <a:off x="0" y="0"/>
          <a:ext cx="0" cy="0"/>
          <a:chOff x="0" y="0"/>
          <a:chExt cx="0" cy="0"/>
        </a:xfrm>
      </p:grpSpPr>
      <p:sp>
        <p:nvSpPr>
          <p:cNvPr id="420" name="Google Shape;420;p70"/>
          <p:cNvSpPr/>
          <p:nvPr/>
        </p:nvSpPr>
        <p:spPr>
          <a:xfrm rot="10800000" flipH="1">
            <a:off x="391886" y="1503544"/>
            <a:ext cx="8254200" cy="3180600"/>
          </a:xfrm>
          <a:custGeom>
            <a:avLst/>
            <a:gdLst/>
            <a:ahLst/>
            <a:cxnLst/>
            <a:rect l="l" t="t" r="r" b="b"/>
            <a:pathLst>
              <a:path w="120000" h="120000" extrusionOk="0">
                <a:moveTo>
                  <a:pt x="7707" y="0"/>
                </a:moveTo>
                <a:lnTo>
                  <a:pt x="120000" y="0"/>
                </a:lnTo>
                <a:cubicBezTo>
                  <a:pt x="120000" y="0"/>
                  <a:pt x="120001" y="0"/>
                  <a:pt x="120001" y="0"/>
                </a:cubicBezTo>
                <a:cubicBezTo>
                  <a:pt x="120001" y="0"/>
                  <a:pt x="120001" y="1"/>
                  <a:pt x="120001" y="1"/>
                </a:cubicBezTo>
                <a:lnTo>
                  <a:pt x="120000" y="100000"/>
                </a:lnTo>
                <a:cubicBezTo>
                  <a:pt x="120000" y="111046"/>
                  <a:pt x="116549" y="120000"/>
                  <a:pt x="112293" y="120000"/>
                </a:cubicBezTo>
                <a:lnTo>
                  <a:pt x="0" y="120000"/>
                </a:lnTo>
                <a:lnTo>
                  <a:pt x="0" y="120000"/>
                </a:lnTo>
                <a:cubicBezTo>
                  <a:pt x="-1" y="120000"/>
                  <a:pt x="-1" y="120000"/>
                  <a:pt x="-1" y="119999"/>
                </a:cubicBezTo>
                <a:lnTo>
                  <a:pt x="0" y="20000"/>
                </a:lnTo>
                <a:lnTo>
                  <a:pt x="0" y="20000"/>
                </a:lnTo>
                <a:cubicBezTo>
                  <a:pt x="0" y="8954"/>
                  <a:pt x="3451" y="0"/>
                  <a:pt x="7707"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Arial"/>
              <a:ea typeface="Arial"/>
              <a:cs typeface="Arial"/>
              <a:sym typeface="Arial"/>
            </a:endParaRPr>
          </a:p>
        </p:txBody>
      </p:sp>
      <p:pic>
        <p:nvPicPr>
          <p:cNvPr id="421" name="Google Shape;421;p70"/>
          <p:cNvPicPr preferRelativeResize="0"/>
          <p:nvPr/>
        </p:nvPicPr>
        <p:blipFill rotWithShape="1">
          <a:blip r:embed="rId2">
            <a:alphaModFix/>
          </a:blip>
          <a:srcRect/>
          <a:stretch/>
        </p:blipFill>
        <p:spPr>
          <a:xfrm>
            <a:off x="5838116" y="943548"/>
            <a:ext cx="371475" cy="185738"/>
          </a:xfrm>
          <a:prstGeom prst="rect">
            <a:avLst/>
          </a:prstGeom>
          <a:noFill/>
          <a:ln>
            <a:noFill/>
          </a:ln>
        </p:spPr>
      </p:pic>
      <p:sp>
        <p:nvSpPr>
          <p:cNvPr id="422" name="Google Shape;422;p70"/>
          <p:cNvSpPr txBox="1">
            <a:spLocks noGrp="1"/>
          </p:cNvSpPr>
          <p:nvPr>
            <p:ph type="sldNum" idx="12"/>
          </p:nvPr>
        </p:nvSpPr>
        <p:spPr>
          <a:xfrm>
            <a:off x="8283284" y="4818832"/>
            <a:ext cx="569700" cy="273900"/>
          </a:xfrm>
          <a:prstGeom prst="rect">
            <a:avLst/>
          </a:prstGeom>
          <a:noFill/>
          <a:ln>
            <a:noFill/>
          </a:ln>
        </p:spPr>
        <p:txBody>
          <a:bodyPr spcFirstLastPara="1" wrap="square" lIns="51425" tIns="20250" rIns="51425" bIns="20250" anchor="b" anchorCtr="0">
            <a:noAutofit/>
          </a:bodyPr>
          <a:lstStyle>
            <a:lvl1pPr marL="0" marR="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23" name="Google Shape;423;p70"/>
          <p:cNvPicPr preferRelativeResize="0"/>
          <p:nvPr/>
        </p:nvPicPr>
        <p:blipFill rotWithShape="1">
          <a:blip r:embed="rId3">
            <a:alphaModFix/>
          </a:blip>
          <a:srcRect/>
          <a:stretch/>
        </p:blipFill>
        <p:spPr>
          <a:xfrm>
            <a:off x="391886" y="271879"/>
            <a:ext cx="1439135" cy="933312"/>
          </a:xfrm>
          <a:prstGeom prst="rect">
            <a:avLst/>
          </a:prstGeom>
          <a:solidFill>
            <a:srgbClr val="FFFBEB"/>
          </a:solid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DHSC heading &amp; text">
  <p:cSld name="1_DHSC heading &amp; text">
    <p:bg>
      <p:bgPr>
        <a:solidFill>
          <a:srgbClr val="FFFBEB"/>
        </a:solidFill>
        <a:effectLst/>
      </p:bgPr>
    </p:bg>
    <p:spTree>
      <p:nvGrpSpPr>
        <p:cNvPr id="1" name="Shape 424"/>
        <p:cNvGrpSpPr/>
        <p:nvPr/>
      </p:nvGrpSpPr>
      <p:grpSpPr>
        <a:xfrm>
          <a:off x="0" y="0"/>
          <a:ext cx="0" cy="0"/>
          <a:chOff x="0" y="0"/>
          <a:chExt cx="0" cy="0"/>
        </a:xfrm>
      </p:grpSpPr>
      <p:pic>
        <p:nvPicPr>
          <p:cNvPr id="425" name="Google Shape;425;p71"/>
          <p:cNvPicPr preferRelativeResize="0"/>
          <p:nvPr/>
        </p:nvPicPr>
        <p:blipFill rotWithShape="1">
          <a:blip r:embed="rId2">
            <a:alphaModFix/>
          </a:blip>
          <a:srcRect l="956" b="50000"/>
          <a:stretch/>
        </p:blipFill>
        <p:spPr>
          <a:xfrm>
            <a:off x="1" y="4639622"/>
            <a:ext cx="9143999" cy="503878"/>
          </a:xfrm>
          <a:prstGeom prst="rect">
            <a:avLst/>
          </a:prstGeom>
          <a:noFill/>
          <a:ln>
            <a:noFill/>
          </a:ln>
        </p:spPr>
      </p:pic>
      <p:pic>
        <p:nvPicPr>
          <p:cNvPr id="426" name="Google Shape;426;p71"/>
          <p:cNvPicPr preferRelativeResize="0"/>
          <p:nvPr/>
        </p:nvPicPr>
        <p:blipFill rotWithShape="1">
          <a:blip r:embed="rId3">
            <a:alphaModFix/>
          </a:blip>
          <a:srcRect/>
          <a:stretch/>
        </p:blipFill>
        <p:spPr>
          <a:xfrm>
            <a:off x="353290" y="4775088"/>
            <a:ext cx="3870963" cy="253918"/>
          </a:xfrm>
          <a:prstGeom prst="rect">
            <a:avLst/>
          </a:prstGeom>
          <a:noFill/>
          <a:ln>
            <a:noFill/>
          </a:ln>
        </p:spPr>
      </p:pic>
      <p:sp>
        <p:nvSpPr>
          <p:cNvPr id="427" name="Google Shape;427;p71"/>
          <p:cNvSpPr txBox="1">
            <a:spLocks noGrp="1"/>
          </p:cNvSpPr>
          <p:nvPr>
            <p:ph type="body" idx="1"/>
          </p:nvPr>
        </p:nvSpPr>
        <p:spPr>
          <a:xfrm>
            <a:off x="268429" y="903630"/>
            <a:ext cx="8584500" cy="3489300"/>
          </a:xfrm>
          <a:prstGeom prst="rect">
            <a:avLst/>
          </a:prstGeom>
          <a:noFill/>
          <a:ln>
            <a:noFill/>
          </a:ln>
        </p:spPr>
        <p:txBody>
          <a:bodyPr spcFirstLastPara="1" wrap="square" lIns="51425" tIns="25700" rIns="51425" bIns="25700" anchor="t" anchorCtr="0">
            <a:noAutofit/>
          </a:bodyPr>
          <a:lstStyle>
            <a:lvl1pPr marL="457200" marR="0" lvl="0" indent="-304800" algn="l">
              <a:lnSpc>
                <a:spcPct val="90000"/>
              </a:lnSpc>
              <a:spcBef>
                <a:spcPts val="800"/>
              </a:spcBef>
              <a:spcAft>
                <a:spcPts val="0"/>
              </a:spcAft>
              <a:buClr>
                <a:srgbClr val="000000"/>
              </a:buClr>
              <a:buSzPts val="1200"/>
              <a:buFont typeface="Arial"/>
              <a:buChar char="•"/>
              <a:defRPr b="0" i="0" u="none" strike="noStrike" cap="none">
                <a:solidFill>
                  <a:srgbClr val="000000"/>
                </a:solidFill>
                <a:latin typeface="Arial"/>
                <a:ea typeface="Arial"/>
                <a:cs typeface="Arial"/>
                <a:sym typeface="Arial"/>
              </a:defRPr>
            </a:lvl1pPr>
            <a:lvl2pPr marL="914400" marR="0" lvl="1" indent="-285750" algn="l">
              <a:lnSpc>
                <a:spcPct val="90000"/>
              </a:lnSpc>
              <a:spcBef>
                <a:spcPts val="400"/>
              </a:spcBef>
              <a:spcAft>
                <a:spcPts val="0"/>
              </a:spcAft>
              <a:buClr>
                <a:srgbClr val="000000"/>
              </a:buClr>
              <a:buSzPts val="900"/>
              <a:buFont typeface="Arial"/>
              <a:buChar char="•"/>
              <a:defRPr b="0" i="0" u="none" strike="noStrike" cap="none">
                <a:solidFill>
                  <a:srgbClr val="000000"/>
                </a:solidFill>
                <a:latin typeface="Arial"/>
                <a:ea typeface="Arial"/>
                <a:cs typeface="Arial"/>
                <a:sym typeface="Arial"/>
              </a:defRPr>
            </a:lvl2pPr>
            <a:lvl3pPr marL="1371600" marR="0" lvl="2" indent="-285750" algn="l">
              <a:lnSpc>
                <a:spcPct val="90000"/>
              </a:lnSpc>
              <a:spcBef>
                <a:spcPts val="400"/>
              </a:spcBef>
              <a:spcAft>
                <a:spcPts val="0"/>
              </a:spcAft>
              <a:buClr>
                <a:srgbClr val="000000"/>
              </a:buClr>
              <a:buSzPts val="900"/>
              <a:buFont typeface="Arial"/>
              <a:buChar char="•"/>
              <a:defRPr b="0" i="0" u="none" strike="noStrike" cap="none">
                <a:solidFill>
                  <a:srgbClr val="000000"/>
                </a:solidFill>
                <a:latin typeface="Arial"/>
                <a:ea typeface="Arial"/>
                <a:cs typeface="Arial"/>
                <a:sym typeface="Arial"/>
              </a:defRPr>
            </a:lvl3pPr>
            <a:lvl4pPr marL="1828800" marR="0" lvl="3" indent="-285750" algn="l">
              <a:lnSpc>
                <a:spcPct val="90000"/>
              </a:lnSpc>
              <a:spcBef>
                <a:spcPts val="400"/>
              </a:spcBef>
              <a:spcAft>
                <a:spcPts val="0"/>
              </a:spcAft>
              <a:buClr>
                <a:srgbClr val="000000"/>
              </a:buClr>
              <a:buSzPts val="900"/>
              <a:buFont typeface="Arial"/>
              <a:buChar char="•"/>
              <a:defRPr b="0" i="0" u="none" strike="noStrike" cap="none">
                <a:solidFill>
                  <a:srgbClr val="000000"/>
                </a:solidFill>
                <a:latin typeface="Arial"/>
                <a:ea typeface="Arial"/>
                <a:cs typeface="Arial"/>
                <a:sym typeface="Arial"/>
              </a:defRPr>
            </a:lvl4pPr>
            <a:lvl5pPr marL="2286000" marR="0" lvl="4" indent="-285750" algn="l">
              <a:lnSpc>
                <a:spcPct val="90000"/>
              </a:lnSpc>
              <a:spcBef>
                <a:spcPts val="400"/>
              </a:spcBef>
              <a:spcAft>
                <a:spcPts val="0"/>
              </a:spcAft>
              <a:buClr>
                <a:srgbClr val="000000"/>
              </a:buClr>
              <a:buSzPts val="900"/>
              <a:buFont typeface="Arial"/>
              <a:buChar char="•"/>
              <a:defRPr b="0" i="0" u="none" strike="noStrike" cap="none">
                <a:solidFill>
                  <a:srgbClr val="000000"/>
                </a:solidFill>
                <a:latin typeface="Arial"/>
                <a:ea typeface="Arial"/>
                <a:cs typeface="Arial"/>
                <a:sym typeface="Arial"/>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428" name="Google Shape;428;p71"/>
          <p:cNvSpPr txBox="1">
            <a:spLocks noGrp="1"/>
          </p:cNvSpPr>
          <p:nvPr>
            <p:ph type="body" idx="2"/>
          </p:nvPr>
        </p:nvSpPr>
        <p:spPr>
          <a:xfrm>
            <a:off x="267895" y="177643"/>
            <a:ext cx="8585700" cy="678600"/>
          </a:xfrm>
          <a:prstGeom prst="rect">
            <a:avLst/>
          </a:prstGeom>
          <a:noFill/>
          <a:ln>
            <a:noFill/>
          </a:ln>
        </p:spPr>
        <p:txBody>
          <a:bodyPr spcFirstLastPara="1" wrap="square" lIns="51425" tIns="25700" rIns="51425" bIns="25700" anchor="t" anchorCtr="0">
            <a:noAutofit/>
          </a:bodyPr>
          <a:lstStyle>
            <a:lvl1pPr marL="457200" marR="0" lvl="0" indent="-228600" algn="l">
              <a:lnSpc>
                <a:spcPct val="90000"/>
              </a:lnSpc>
              <a:spcBef>
                <a:spcPts val="800"/>
              </a:spcBef>
              <a:spcAft>
                <a:spcPts val="0"/>
              </a:spcAft>
              <a:buClr>
                <a:srgbClr val="000000"/>
              </a:buClr>
              <a:buSzPts val="2000"/>
              <a:buNone/>
              <a:defRPr sz="2700" b="1" i="0" u="none" strike="noStrike" cap="none">
                <a:solidFill>
                  <a:srgbClr val="000000"/>
                </a:solidFill>
                <a:latin typeface="Arial"/>
                <a:ea typeface="Arial"/>
                <a:cs typeface="Arial"/>
                <a:sym typeface="Arial"/>
              </a:defRPr>
            </a:lvl1pPr>
            <a:lvl2pPr marL="914400" lvl="1" indent="-298450" algn="l">
              <a:lnSpc>
                <a:spcPct val="90000"/>
              </a:lnSpc>
              <a:spcBef>
                <a:spcPts val="400"/>
              </a:spcBef>
              <a:spcAft>
                <a:spcPts val="0"/>
              </a:spcAft>
              <a:buClr>
                <a:schemeClr val="dk1"/>
              </a:buClr>
              <a:buSzPts val="1100"/>
              <a:buChar char="•"/>
              <a:defRPr/>
            </a:lvl2pPr>
            <a:lvl3pPr marL="1371600" lvl="2" indent="-298450" algn="l">
              <a:lnSpc>
                <a:spcPct val="90000"/>
              </a:lnSpc>
              <a:spcBef>
                <a:spcPts val="400"/>
              </a:spcBef>
              <a:spcAft>
                <a:spcPts val="0"/>
              </a:spcAft>
              <a:buClr>
                <a:schemeClr val="dk1"/>
              </a:buClr>
              <a:buSzPts val="1100"/>
              <a:buChar char="•"/>
              <a:defRPr/>
            </a:lvl3pPr>
            <a:lvl4pPr marL="1828800" lvl="3" indent="-298450" algn="l">
              <a:lnSpc>
                <a:spcPct val="90000"/>
              </a:lnSpc>
              <a:spcBef>
                <a:spcPts val="400"/>
              </a:spcBef>
              <a:spcAft>
                <a:spcPts val="0"/>
              </a:spcAft>
              <a:buClr>
                <a:schemeClr val="dk1"/>
              </a:buClr>
              <a:buSzPts val="1100"/>
              <a:buChar char="•"/>
              <a:defRPr/>
            </a:lvl4pPr>
            <a:lvl5pPr marL="2286000" lvl="4" indent="-298450" algn="l">
              <a:lnSpc>
                <a:spcPct val="90000"/>
              </a:lnSpc>
              <a:spcBef>
                <a:spcPts val="400"/>
              </a:spcBef>
              <a:spcAft>
                <a:spcPts val="0"/>
              </a:spcAft>
              <a:buClr>
                <a:schemeClr val="dk1"/>
              </a:buClr>
              <a:buSzPts val="1100"/>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429" name="Google Shape;429;p71"/>
          <p:cNvSpPr txBox="1">
            <a:spLocks noGrp="1"/>
          </p:cNvSpPr>
          <p:nvPr>
            <p:ph type="ftr" idx="11"/>
          </p:nvPr>
        </p:nvSpPr>
        <p:spPr>
          <a:xfrm>
            <a:off x="4247800" y="4767264"/>
            <a:ext cx="38709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430" name="Google Shape;430;p71"/>
          <p:cNvSpPr txBox="1">
            <a:spLocks noGrp="1"/>
          </p:cNvSpPr>
          <p:nvPr>
            <p:ph type="sldNum" idx="12"/>
          </p:nvPr>
        </p:nvSpPr>
        <p:spPr>
          <a:xfrm>
            <a:off x="8283284" y="4767264"/>
            <a:ext cx="569700" cy="273900"/>
          </a:xfrm>
          <a:prstGeom prst="rect">
            <a:avLst/>
          </a:prstGeom>
          <a:noFill/>
          <a:ln>
            <a:noFill/>
          </a:ln>
        </p:spPr>
        <p:txBody>
          <a:bodyPr spcFirstLastPara="1" wrap="square" lIns="51425" tIns="20250" rIns="51425" bIns="20250" anchor="b" anchorCtr="0">
            <a:noAutofit/>
          </a:bodyPr>
          <a:lstStyle>
            <a:lvl1pPr marL="0" marR="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1_Section break">
  <p:cSld name="1_Section break">
    <p:bg>
      <p:bgPr>
        <a:solidFill>
          <a:srgbClr val="FFFBEB"/>
        </a:solidFill>
        <a:effectLst/>
      </p:bgPr>
    </p:bg>
    <p:spTree>
      <p:nvGrpSpPr>
        <p:cNvPr id="1" name="Shape 431"/>
        <p:cNvGrpSpPr/>
        <p:nvPr/>
      </p:nvGrpSpPr>
      <p:grpSpPr>
        <a:xfrm>
          <a:off x="0" y="0"/>
          <a:ext cx="0" cy="0"/>
          <a:chOff x="0" y="0"/>
          <a:chExt cx="0" cy="0"/>
        </a:xfrm>
      </p:grpSpPr>
      <p:sp>
        <p:nvSpPr>
          <p:cNvPr id="432" name="Google Shape;432;p72"/>
          <p:cNvSpPr/>
          <p:nvPr/>
        </p:nvSpPr>
        <p:spPr>
          <a:xfrm rot="10800000" flipH="1">
            <a:off x="444953" y="404161"/>
            <a:ext cx="8254200" cy="4163400"/>
          </a:xfrm>
          <a:custGeom>
            <a:avLst/>
            <a:gdLst/>
            <a:ahLst/>
            <a:cxnLst/>
            <a:rect l="l" t="t" r="r" b="b"/>
            <a:pathLst>
              <a:path w="120000" h="120000" extrusionOk="0">
                <a:moveTo>
                  <a:pt x="10088" y="0"/>
                </a:moveTo>
                <a:lnTo>
                  <a:pt x="120000" y="0"/>
                </a:lnTo>
                <a:cubicBezTo>
                  <a:pt x="120000" y="0"/>
                  <a:pt x="120001" y="0"/>
                  <a:pt x="120001" y="0"/>
                </a:cubicBezTo>
                <a:cubicBezTo>
                  <a:pt x="120001" y="0"/>
                  <a:pt x="120001" y="1"/>
                  <a:pt x="120001" y="1"/>
                </a:cubicBezTo>
                <a:lnTo>
                  <a:pt x="120000" y="100000"/>
                </a:lnTo>
                <a:cubicBezTo>
                  <a:pt x="120000" y="111046"/>
                  <a:pt x="115483" y="120000"/>
                  <a:pt x="109912" y="120000"/>
                </a:cubicBezTo>
                <a:lnTo>
                  <a:pt x="0" y="120000"/>
                </a:lnTo>
                <a:lnTo>
                  <a:pt x="0" y="120000"/>
                </a:lnTo>
                <a:cubicBezTo>
                  <a:pt x="-1" y="120000"/>
                  <a:pt x="-1" y="120000"/>
                  <a:pt x="-1" y="119999"/>
                </a:cubicBezTo>
                <a:lnTo>
                  <a:pt x="0" y="20000"/>
                </a:lnTo>
                <a:lnTo>
                  <a:pt x="0" y="20000"/>
                </a:lnTo>
                <a:cubicBezTo>
                  <a:pt x="0" y="8954"/>
                  <a:pt x="4517" y="0"/>
                  <a:pt x="10088"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Arial"/>
              <a:ea typeface="Arial"/>
              <a:cs typeface="Arial"/>
              <a:sym typeface="Arial"/>
            </a:endParaRPr>
          </a:p>
        </p:txBody>
      </p:sp>
      <p:sp>
        <p:nvSpPr>
          <p:cNvPr id="433" name="Google Shape;433;p72"/>
          <p:cNvSpPr txBox="1">
            <a:spLocks noGrp="1"/>
          </p:cNvSpPr>
          <p:nvPr>
            <p:ph type="body" idx="1"/>
          </p:nvPr>
        </p:nvSpPr>
        <p:spPr>
          <a:xfrm>
            <a:off x="778856" y="2152363"/>
            <a:ext cx="6558000" cy="419400"/>
          </a:xfrm>
          <a:prstGeom prst="rect">
            <a:avLst/>
          </a:prstGeom>
          <a:noFill/>
          <a:ln>
            <a:noFill/>
          </a:ln>
        </p:spPr>
        <p:txBody>
          <a:bodyPr spcFirstLastPara="1" wrap="square" lIns="51425" tIns="25700" rIns="51425" bIns="25700" anchor="t" anchorCtr="0">
            <a:noAutofit/>
          </a:bodyPr>
          <a:lstStyle>
            <a:lvl1pPr marL="457200" marR="0" lvl="0" indent="-228600" algn="l">
              <a:lnSpc>
                <a:spcPct val="90000"/>
              </a:lnSpc>
              <a:spcBef>
                <a:spcPts val="800"/>
              </a:spcBef>
              <a:spcAft>
                <a:spcPts val="0"/>
              </a:spcAft>
              <a:buClr>
                <a:srgbClr val="000000"/>
              </a:buClr>
              <a:buSzPts val="2000"/>
              <a:buNone/>
              <a:defRPr sz="2700" b="1" i="0" u="none" strike="noStrike" cap="none">
                <a:solidFill>
                  <a:srgbClr val="000000"/>
                </a:solidFill>
                <a:latin typeface="Arial"/>
                <a:ea typeface="Arial"/>
                <a:cs typeface="Arial"/>
                <a:sym typeface="Arial"/>
              </a:defRPr>
            </a:lvl1pPr>
            <a:lvl2pPr marL="914400" lvl="1" indent="-298450" algn="l">
              <a:lnSpc>
                <a:spcPct val="90000"/>
              </a:lnSpc>
              <a:spcBef>
                <a:spcPts val="400"/>
              </a:spcBef>
              <a:spcAft>
                <a:spcPts val="0"/>
              </a:spcAft>
              <a:buClr>
                <a:schemeClr val="dk1"/>
              </a:buClr>
              <a:buSzPts val="1100"/>
              <a:buChar char="•"/>
              <a:defRPr/>
            </a:lvl2pPr>
            <a:lvl3pPr marL="1371600" lvl="2" indent="-298450" algn="l">
              <a:lnSpc>
                <a:spcPct val="90000"/>
              </a:lnSpc>
              <a:spcBef>
                <a:spcPts val="400"/>
              </a:spcBef>
              <a:spcAft>
                <a:spcPts val="0"/>
              </a:spcAft>
              <a:buClr>
                <a:schemeClr val="dk1"/>
              </a:buClr>
              <a:buSzPts val="1100"/>
              <a:buChar char="•"/>
              <a:defRPr/>
            </a:lvl3pPr>
            <a:lvl4pPr marL="1828800" lvl="3" indent="-298450" algn="l">
              <a:lnSpc>
                <a:spcPct val="90000"/>
              </a:lnSpc>
              <a:spcBef>
                <a:spcPts val="400"/>
              </a:spcBef>
              <a:spcAft>
                <a:spcPts val="0"/>
              </a:spcAft>
              <a:buClr>
                <a:schemeClr val="dk1"/>
              </a:buClr>
              <a:buSzPts val="1100"/>
              <a:buChar char="•"/>
              <a:defRPr/>
            </a:lvl4pPr>
            <a:lvl5pPr marL="2286000" lvl="4" indent="-298450" algn="l">
              <a:lnSpc>
                <a:spcPct val="90000"/>
              </a:lnSpc>
              <a:spcBef>
                <a:spcPts val="400"/>
              </a:spcBef>
              <a:spcAft>
                <a:spcPts val="0"/>
              </a:spcAft>
              <a:buClr>
                <a:schemeClr val="dk1"/>
              </a:buClr>
              <a:buSzPts val="1100"/>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434" name="Google Shape;434;p72"/>
          <p:cNvSpPr txBox="1">
            <a:spLocks noGrp="1"/>
          </p:cNvSpPr>
          <p:nvPr>
            <p:ph type="body" idx="2"/>
          </p:nvPr>
        </p:nvSpPr>
        <p:spPr>
          <a:xfrm>
            <a:off x="778856" y="2788140"/>
            <a:ext cx="6558000" cy="419400"/>
          </a:xfrm>
          <a:prstGeom prst="rect">
            <a:avLst/>
          </a:prstGeom>
          <a:noFill/>
          <a:ln>
            <a:noFill/>
          </a:ln>
        </p:spPr>
        <p:txBody>
          <a:bodyPr spcFirstLastPara="1" wrap="square" lIns="51425" tIns="25700" rIns="51425" bIns="25700" anchor="t" anchorCtr="0">
            <a:noAutofit/>
          </a:bodyPr>
          <a:lstStyle>
            <a:lvl1pPr marL="457200" marR="0" lvl="0" indent="-228600" algn="l">
              <a:lnSpc>
                <a:spcPct val="90000"/>
              </a:lnSpc>
              <a:spcBef>
                <a:spcPts val="800"/>
              </a:spcBef>
              <a:spcAft>
                <a:spcPts val="0"/>
              </a:spcAft>
              <a:buClr>
                <a:srgbClr val="000000"/>
              </a:buClr>
              <a:buSzPts val="1200"/>
              <a:buNone/>
              <a:defRPr b="1" i="0" u="none" strike="noStrike" cap="none">
                <a:solidFill>
                  <a:srgbClr val="000000"/>
                </a:solidFill>
                <a:latin typeface="Calibri"/>
                <a:ea typeface="Calibri"/>
                <a:cs typeface="Calibri"/>
                <a:sym typeface="Calibri"/>
              </a:defRPr>
            </a:lvl1pPr>
            <a:lvl2pPr marL="914400" lvl="1" indent="-298450" algn="l">
              <a:lnSpc>
                <a:spcPct val="90000"/>
              </a:lnSpc>
              <a:spcBef>
                <a:spcPts val="400"/>
              </a:spcBef>
              <a:spcAft>
                <a:spcPts val="0"/>
              </a:spcAft>
              <a:buClr>
                <a:schemeClr val="dk1"/>
              </a:buClr>
              <a:buSzPts val="1100"/>
              <a:buChar char="•"/>
              <a:defRPr/>
            </a:lvl2pPr>
            <a:lvl3pPr marL="1371600" lvl="2" indent="-298450" algn="l">
              <a:lnSpc>
                <a:spcPct val="90000"/>
              </a:lnSpc>
              <a:spcBef>
                <a:spcPts val="400"/>
              </a:spcBef>
              <a:spcAft>
                <a:spcPts val="0"/>
              </a:spcAft>
              <a:buClr>
                <a:schemeClr val="dk1"/>
              </a:buClr>
              <a:buSzPts val="1100"/>
              <a:buChar char="•"/>
              <a:defRPr/>
            </a:lvl3pPr>
            <a:lvl4pPr marL="1828800" lvl="3" indent="-298450" algn="l">
              <a:lnSpc>
                <a:spcPct val="90000"/>
              </a:lnSpc>
              <a:spcBef>
                <a:spcPts val="400"/>
              </a:spcBef>
              <a:spcAft>
                <a:spcPts val="0"/>
              </a:spcAft>
              <a:buClr>
                <a:schemeClr val="dk1"/>
              </a:buClr>
              <a:buSzPts val="1100"/>
              <a:buChar char="•"/>
              <a:defRPr/>
            </a:lvl4pPr>
            <a:lvl5pPr marL="2286000" lvl="4" indent="-298450" algn="l">
              <a:lnSpc>
                <a:spcPct val="90000"/>
              </a:lnSpc>
              <a:spcBef>
                <a:spcPts val="400"/>
              </a:spcBef>
              <a:spcAft>
                <a:spcPts val="0"/>
              </a:spcAft>
              <a:buClr>
                <a:schemeClr val="dk1"/>
              </a:buClr>
              <a:buSzPts val="1100"/>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pic>
        <p:nvPicPr>
          <p:cNvPr id="435" name="Google Shape;435;p72"/>
          <p:cNvPicPr preferRelativeResize="0"/>
          <p:nvPr/>
        </p:nvPicPr>
        <p:blipFill rotWithShape="1">
          <a:blip r:embed="rId2">
            <a:alphaModFix/>
          </a:blip>
          <a:srcRect/>
          <a:stretch/>
        </p:blipFill>
        <p:spPr>
          <a:xfrm>
            <a:off x="353290" y="4775088"/>
            <a:ext cx="3870963" cy="253918"/>
          </a:xfrm>
          <a:prstGeom prst="rect">
            <a:avLst/>
          </a:prstGeom>
          <a:noFill/>
          <a:ln>
            <a:noFill/>
          </a:ln>
        </p:spPr>
      </p:pic>
      <p:sp>
        <p:nvSpPr>
          <p:cNvPr id="436" name="Google Shape;436;p72"/>
          <p:cNvSpPr txBox="1">
            <a:spLocks noGrp="1"/>
          </p:cNvSpPr>
          <p:nvPr>
            <p:ph type="ftr" idx="11"/>
          </p:nvPr>
        </p:nvSpPr>
        <p:spPr>
          <a:xfrm>
            <a:off x="4247800" y="4767264"/>
            <a:ext cx="38709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437" name="Google Shape;437;p72"/>
          <p:cNvSpPr txBox="1">
            <a:spLocks noGrp="1"/>
          </p:cNvSpPr>
          <p:nvPr>
            <p:ph type="sldNum" idx="12"/>
          </p:nvPr>
        </p:nvSpPr>
        <p:spPr>
          <a:xfrm>
            <a:off x="8283284" y="4818832"/>
            <a:ext cx="569700" cy="273900"/>
          </a:xfrm>
          <a:prstGeom prst="rect">
            <a:avLst/>
          </a:prstGeom>
          <a:noFill/>
          <a:ln>
            <a:noFill/>
          </a:ln>
        </p:spPr>
        <p:txBody>
          <a:bodyPr spcFirstLastPara="1" wrap="square" lIns="51425" tIns="20250" rIns="51425" bIns="20250" anchor="b" anchorCtr="0">
            <a:noAutofit/>
          </a:bodyPr>
          <a:lstStyle>
            <a:lvl1pPr marL="0" marR="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DHSC large text ">
  <p:cSld name="1_DHSC large text ">
    <p:bg>
      <p:bgPr>
        <a:solidFill>
          <a:srgbClr val="FFFBEB"/>
        </a:solidFill>
        <a:effectLst/>
      </p:bgPr>
    </p:bg>
    <p:spTree>
      <p:nvGrpSpPr>
        <p:cNvPr id="1" name="Shape 438"/>
        <p:cNvGrpSpPr/>
        <p:nvPr/>
      </p:nvGrpSpPr>
      <p:grpSpPr>
        <a:xfrm>
          <a:off x="0" y="0"/>
          <a:ext cx="0" cy="0"/>
          <a:chOff x="0" y="0"/>
          <a:chExt cx="0" cy="0"/>
        </a:xfrm>
      </p:grpSpPr>
      <p:pic>
        <p:nvPicPr>
          <p:cNvPr id="439" name="Google Shape;439;p73"/>
          <p:cNvPicPr preferRelativeResize="0"/>
          <p:nvPr/>
        </p:nvPicPr>
        <p:blipFill rotWithShape="1">
          <a:blip r:embed="rId2">
            <a:alphaModFix/>
          </a:blip>
          <a:srcRect l="956" b="50000"/>
          <a:stretch/>
        </p:blipFill>
        <p:spPr>
          <a:xfrm>
            <a:off x="1" y="4639622"/>
            <a:ext cx="9143999" cy="503878"/>
          </a:xfrm>
          <a:prstGeom prst="rect">
            <a:avLst/>
          </a:prstGeom>
          <a:noFill/>
          <a:ln>
            <a:noFill/>
          </a:ln>
        </p:spPr>
      </p:pic>
      <p:sp>
        <p:nvSpPr>
          <p:cNvPr id="440" name="Google Shape;440;p73"/>
          <p:cNvSpPr/>
          <p:nvPr/>
        </p:nvSpPr>
        <p:spPr>
          <a:xfrm rot="10800000" flipH="1">
            <a:off x="303679" y="324364"/>
            <a:ext cx="8562000" cy="4065900"/>
          </a:xfrm>
          <a:custGeom>
            <a:avLst/>
            <a:gdLst/>
            <a:ahLst/>
            <a:cxnLst/>
            <a:rect l="l" t="t" r="r" b="b"/>
            <a:pathLst>
              <a:path w="120000" h="120000" extrusionOk="0">
                <a:moveTo>
                  <a:pt x="9497" y="0"/>
                </a:moveTo>
                <a:lnTo>
                  <a:pt x="120000" y="0"/>
                </a:lnTo>
                <a:cubicBezTo>
                  <a:pt x="120000" y="0"/>
                  <a:pt x="120001" y="0"/>
                  <a:pt x="120001" y="0"/>
                </a:cubicBezTo>
                <a:cubicBezTo>
                  <a:pt x="120001" y="0"/>
                  <a:pt x="120001" y="1"/>
                  <a:pt x="120001" y="1"/>
                </a:cubicBezTo>
                <a:lnTo>
                  <a:pt x="120000" y="100000"/>
                </a:lnTo>
                <a:cubicBezTo>
                  <a:pt x="120000" y="111046"/>
                  <a:pt x="115748" y="120000"/>
                  <a:pt x="110503" y="120000"/>
                </a:cubicBezTo>
                <a:lnTo>
                  <a:pt x="0" y="120000"/>
                </a:lnTo>
                <a:lnTo>
                  <a:pt x="0" y="120000"/>
                </a:lnTo>
                <a:cubicBezTo>
                  <a:pt x="-1" y="120000"/>
                  <a:pt x="-1" y="120000"/>
                  <a:pt x="-1" y="119999"/>
                </a:cubicBezTo>
                <a:lnTo>
                  <a:pt x="0" y="20000"/>
                </a:lnTo>
                <a:lnTo>
                  <a:pt x="0" y="20000"/>
                </a:lnTo>
                <a:cubicBezTo>
                  <a:pt x="0" y="8954"/>
                  <a:pt x="4252" y="0"/>
                  <a:pt x="9497"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Arial"/>
              <a:ea typeface="Arial"/>
              <a:cs typeface="Arial"/>
              <a:sym typeface="Arial"/>
            </a:endParaRPr>
          </a:p>
        </p:txBody>
      </p:sp>
      <p:sp>
        <p:nvSpPr>
          <p:cNvPr id="441" name="Google Shape;441;p73"/>
          <p:cNvSpPr txBox="1">
            <a:spLocks noGrp="1"/>
          </p:cNvSpPr>
          <p:nvPr>
            <p:ph type="ftr" idx="11"/>
          </p:nvPr>
        </p:nvSpPr>
        <p:spPr>
          <a:xfrm>
            <a:off x="4247800" y="4767264"/>
            <a:ext cx="3870900" cy="273900"/>
          </a:xfrm>
          <a:prstGeom prst="rect">
            <a:avLst/>
          </a:prstGeom>
          <a:noFill/>
          <a:ln>
            <a:noFill/>
          </a:ln>
        </p:spPr>
        <p:txBody>
          <a:bodyPr spcFirstLastPara="1" wrap="square" lIns="51425" tIns="20250" rIns="51425" bIns="20250" anchor="b" anchorCtr="0">
            <a:noAutofit/>
          </a:bodyPr>
          <a:lstStyle>
            <a:lvl1pPr lvl="0" algn="r">
              <a:spcBef>
                <a:spcPts val="0"/>
              </a:spcBef>
              <a:spcAft>
                <a:spcPts val="0"/>
              </a:spcAft>
              <a:buClr>
                <a:srgbClr val="888888"/>
              </a:buClr>
              <a:buSzPts val="800"/>
              <a:buFont typeface="Arial"/>
              <a:buNone/>
              <a:defRPr/>
            </a:lvl1pPr>
            <a:lvl2pPr lvl="1" algn="l">
              <a:spcBef>
                <a:spcPts val="0"/>
              </a:spcBef>
              <a:spcAft>
                <a:spcPts val="0"/>
              </a:spcAft>
              <a:buClr>
                <a:schemeClr val="dk1"/>
              </a:buClr>
              <a:buSzPts val="800"/>
              <a:buFont typeface="Arial"/>
              <a:buNone/>
              <a:defRPr/>
            </a:lvl2pPr>
            <a:lvl3pPr lvl="2" algn="l">
              <a:spcBef>
                <a:spcPts val="0"/>
              </a:spcBef>
              <a:spcAft>
                <a:spcPts val="0"/>
              </a:spcAft>
              <a:buClr>
                <a:schemeClr val="dk1"/>
              </a:buClr>
              <a:buSzPts val="800"/>
              <a:buFont typeface="Arial"/>
              <a:buNone/>
              <a:defRPr/>
            </a:lvl3pPr>
            <a:lvl4pPr lvl="3" algn="l">
              <a:spcBef>
                <a:spcPts val="0"/>
              </a:spcBef>
              <a:spcAft>
                <a:spcPts val="0"/>
              </a:spcAft>
              <a:buClr>
                <a:schemeClr val="dk1"/>
              </a:buClr>
              <a:buSzPts val="800"/>
              <a:buFont typeface="Arial"/>
              <a:buNone/>
              <a:defRPr/>
            </a:lvl4pPr>
            <a:lvl5pPr lvl="4" algn="l">
              <a:spcBef>
                <a:spcPts val="0"/>
              </a:spcBef>
              <a:spcAft>
                <a:spcPts val="0"/>
              </a:spcAft>
              <a:buClr>
                <a:schemeClr val="dk1"/>
              </a:buClr>
              <a:buSzPts val="800"/>
              <a:buFont typeface="Arial"/>
              <a:buNone/>
              <a:defRPr/>
            </a:lvl5pPr>
            <a:lvl6pPr lvl="5" algn="l">
              <a:spcBef>
                <a:spcPts val="0"/>
              </a:spcBef>
              <a:spcAft>
                <a:spcPts val="0"/>
              </a:spcAft>
              <a:buClr>
                <a:schemeClr val="dk1"/>
              </a:buClr>
              <a:buSzPts val="800"/>
              <a:buFont typeface="Arial"/>
              <a:buNone/>
              <a:defRPr/>
            </a:lvl6pPr>
            <a:lvl7pPr lvl="6" algn="l">
              <a:spcBef>
                <a:spcPts val="0"/>
              </a:spcBef>
              <a:spcAft>
                <a:spcPts val="0"/>
              </a:spcAft>
              <a:buClr>
                <a:schemeClr val="dk1"/>
              </a:buClr>
              <a:buSzPts val="800"/>
              <a:buFont typeface="Arial"/>
              <a:buNone/>
              <a:defRPr/>
            </a:lvl7pPr>
            <a:lvl8pPr lvl="7" algn="l">
              <a:spcBef>
                <a:spcPts val="0"/>
              </a:spcBef>
              <a:spcAft>
                <a:spcPts val="0"/>
              </a:spcAft>
              <a:buClr>
                <a:schemeClr val="dk1"/>
              </a:buClr>
              <a:buSzPts val="800"/>
              <a:buFont typeface="Arial"/>
              <a:buNone/>
              <a:defRPr/>
            </a:lvl8pPr>
            <a:lvl9pPr lvl="8" algn="l">
              <a:spcBef>
                <a:spcPts val="0"/>
              </a:spcBef>
              <a:spcAft>
                <a:spcPts val="0"/>
              </a:spcAft>
              <a:buClr>
                <a:schemeClr val="dk1"/>
              </a:buClr>
              <a:buSzPts val="800"/>
              <a:buFont typeface="Arial"/>
              <a:buNone/>
              <a:defRPr/>
            </a:lvl9pPr>
          </a:lstStyle>
          <a:p>
            <a:endParaRPr/>
          </a:p>
        </p:txBody>
      </p:sp>
      <p:sp>
        <p:nvSpPr>
          <p:cNvPr id="442" name="Google Shape;442;p73"/>
          <p:cNvSpPr txBox="1">
            <a:spLocks noGrp="1"/>
          </p:cNvSpPr>
          <p:nvPr>
            <p:ph type="sldNum" idx="12"/>
          </p:nvPr>
        </p:nvSpPr>
        <p:spPr>
          <a:xfrm>
            <a:off x="8283284" y="4767264"/>
            <a:ext cx="569700" cy="273900"/>
          </a:xfrm>
          <a:prstGeom prst="rect">
            <a:avLst/>
          </a:prstGeom>
          <a:noFill/>
          <a:ln>
            <a:noFill/>
          </a:ln>
        </p:spPr>
        <p:txBody>
          <a:bodyPr spcFirstLastPara="1" wrap="square" lIns="51425" tIns="20250" rIns="51425" bIns="20250" anchor="b" anchorCtr="0">
            <a:noAutofit/>
          </a:bodyPr>
          <a:lstStyle>
            <a:lvl1pPr marL="0" marR="0" lvl="0"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43" name="Google Shape;443;p73"/>
          <p:cNvSpPr txBox="1">
            <a:spLocks noGrp="1"/>
          </p:cNvSpPr>
          <p:nvPr>
            <p:ph type="body" idx="1"/>
          </p:nvPr>
        </p:nvSpPr>
        <p:spPr>
          <a:xfrm>
            <a:off x="681470" y="676061"/>
            <a:ext cx="7804500" cy="517800"/>
          </a:xfrm>
          <a:prstGeom prst="rect">
            <a:avLst/>
          </a:prstGeom>
          <a:noFill/>
          <a:ln>
            <a:noFill/>
          </a:ln>
        </p:spPr>
        <p:txBody>
          <a:bodyPr spcFirstLastPara="1" wrap="square" lIns="51425" tIns="25700" rIns="51425" bIns="25700" anchor="t" anchorCtr="0">
            <a:spAutoFit/>
          </a:bodyPr>
          <a:lstStyle>
            <a:lvl1pPr marL="457200" lvl="0" indent="-228600" algn="l">
              <a:lnSpc>
                <a:spcPct val="90000"/>
              </a:lnSpc>
              <a:spcBef>
                <a:spcPts val="800"/>
              </a:spcBef>
              <a:spcAft>
                <a:spcPts val="0"/>
              </a:spcAft>
              <a:buClr>
                <a:schemeClr val="dk1"/>
              </a:buClr>
              <a:buSzPts val="2000"/>
              <a:buNone/>
              <a:defRPr sz="2600" b="0">
                <a:solidFill>
                  <a:schemeClr val="dk1"/>
                </a:solidFill>
              </a:defRPr>
            </a:lvl1pPr>
            <a:lvl2pPr marL="914400" lvl="1" indent="-228600" algn="l">
              <a:lnSpc>
                <a:spcPct val="90000"/>
              </a:lnSpc>
              <a:spcBef>
                <a:spcPts val="400"/>
              </a:spcBef>
              <a:spcAft>
                <a:spcPts val="0"/>
              </a:spcAft>
              <a:buClr>
                <a:srgbClr val="888888"/>
              </a:buClr>
              <a:buSzPts val="1100"/>
              <a:buNone/>
              <a:defRPr sz="1500">
                <a:solidFill>
                  <a:srgbClr val="888888"/>
                </a:solidFill>
              </a:defRPr>
            </a:lvl2pPr>
            <a:lvl3pPr marL="1371600" lvl="2" indent="-228600" algn="l">
              <a:lnSpc>
                <a:spcPct val="90000"/>
              </a:lnSpc>
              <a:spcBef>
                <a:spcPts val="400"/>
              </a:spcBef>
              <a:spcAft>
                <a:spcPts val="0"/>
              </a:spcAft>
              <a:buClr>
                <a:srgbClr val="888888"/>
              </a:buClr>
              <a:buSzPts val="1100"/>
              <a:buNone/>
              <a:defRPr sz="1400">
                <a:solidFill>
                  <a:srgbClr val="888888"/>
                </a:solidFill>
              </a:defRPr>
            </a:lvl3pPr>
            <a:lvl4pPr marL="1828800" lvl="3" indent="-228600" algn="l">
              <a:lnSpc>
                <a:spcPct val="90000"/>
              </a:lnSpc>
              <a:spcBef>
                <a:spcPts val="400"/>
              </a:spcBef>
              <a:spcAft>
                <a:spcPts val="0"/>
              </a:spcAft>
              <a:buClr>
                <a:srgbClr val="888888"/>
              </a:buClr>
              <a:buSzPts val="900"/>
              <a:buNone/>
              <a:defRPr sz="1200">
                <a:solidFill>
                  <a:srgbClr val="888888"/>
                </a:solidFill>
              </a:defRPr>
            </a:lvl4pPr>
            <a:lvl5pPr marL="2286000" lvl="4" indent="-228600" algn="l">
              <a:lnSpc>
                <a:spcPct val="90000"/>
              </a:lnSpc>
              <a:spcBef>
                <a:spcPts val="400"/>
              </a:spcBef>
              <a:spcAft>
                <a:spcPts val="0"/>
              </a:spcAft>
              <a:buClr>
                <a:srgbClr val="888888"/>
              </a:buClr>
              <a:buSzPts val="900"/>
              <a:buNone/>
              <a:defRPr sz="1200">
                <a:solidFill>
                  <a:srgbClr val="888888"/>
                </a:solidFill>
              </a:defRPr>
            </a:lvl5pPr>
            <a:lvl6pPr marL="2743200" lvl="5" indent="-228600" algn="l">
              <a:lnSpc>
                <a:spcPct val="90000"/>
              </a:lnSpc>
              <a:spcBef>
                <a:spcPts val="400"/>
              </a:spcBef>
              <a:spcAft>
                <a:spcPts val="0"/>
              </a:spcAft>
              <a:buClr>
                <a:srgbClr val="888888"/>
              </a:buClr>
              <a:buSzPts val="900"/>
              <a:buNone/>
              <a:defRPr sz="1200">
                <a:solidFill>
                  <a:srgbClr val="888888"/>
                </a:solidFill>
              </a:defRPr>
            </a:lvl6pPr>
            <a:lvl7pPr marL="3200400" lvl="6" indent="-228600" algn="l">
              <a:lnSpc>
                <a:spcPct val="90000"/>
              </a:lnSpc>
              <a:spcBef>
                <a:spcPts val="400"/>
              </a:spcBef>
              <a:spcAft>
                <a:spcPts val="0"/>
              </a:spcAft>
              <a:buClr>
                <a:srgbClr val="888888"/>
              </a:buClr>
              <a:buSzPts val="900"/>
              <a:buNone/>
              <a:defRPr sz="1200">
                <a:solidFill>
                  <a:srgbClr val="888888"/>
                </a:solidFill>
              </a:defRPr>
            </a:lvl7pPr>
            <a:lvl8pPr marL="3657600" lvl="7" indent="-228600" algn="l">
              <a:lnSpc>
                <a:spcPct val="90000"/>
              </a:lnSpc>
              <a:spcBef>
                <a:spcPts val="400"/>
              </a:spcBef>
              <a:spcAft>
                <a:spcPts val="0"/>
              </a:spcAft>
              <a:buClr>
                <a:srgbClr val="888888"/>
              </a:buClr>
              <a:buSzPts val="900"/>
              <a:buNone/>
              <a:defRPr sz="1200">
                <a:solidFill>
                  <a:srgbClr val="888888"/>
                </a:solidFill>
              </a:defRPr>
            </a:lvl8pPr>
            <a:lvl9pPr marL="4114800" lvl="8" indent="-228600" algn="l">
              <a:lnSpc>
                <a:spcPct val="90000"/>
              </a:lnSpc>
              <a:spcBef>
                <a:spcPts val="400"/>
              </a:spcBef>
              <a:spcAft>
                <a:spcPts val="0"/>
              </a:spcAft>
              <a:buClr>
                <a:srgbClr val="888888"/>
              </a:buClr>
              <a:buSzPts val="900"/>
              <a:buNone/>
              <a:defRPr sz="1200">
                <a:solidFill>
                  <a:srgbClr val="888888"/>
                </a:solidFil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8_Custom Layout">
  <p:cSld name="8_Custom Layout">
    <p:bg>
      <p:bgPr>
        <a:solidFill>
          <a:srgbClr val="FFFBEB"/>
        </a:solidFill>
        <a:effectLst/>
      </p:bgPr>
    </p:bg>
    <p:spTree>
      <p:nvGrpSpPr>
        <p:cNvPr id="1" name="Shape 444"/>
        <p:cNvGrpSpPr/>
        <p:nvPr/>
      </p:nvGrpSpPr>
      <p:grpSpPr>
        <a:xfrm>
          <a:off x="0" y="0"/>
          <a:ext cx="0" cy="0"/>
          <a:chOff x="0" y="0"/>
          <a:chExt cx="0" cy="0"/>
        </a:xfrm>
      </p:grpSpPr>
      <p:pic>
        <p:nvPicPr>
          <p:cNvPr id="445" name="Google Shape;445;p74"/>
          <p:cNvPicPr preferRelativeResize="0"/>
          <p:nvPr/>
        </p:nvPicPr>
        <p:blipFill rotWithShape="1">
          <a:blip r:embed="rId2">
            <a:alphaModFix/>
          </a:blip>
          <a:srcRect/>
          <a:stretch/>
        </p:blipFill>
        <p:spPr>
          <a:xfrm>
            <a:off x="391886" y="271879"/>
            <a:ext cx="1439135" cy="933312"/>
          </a:xfrm>
          <a:prstGeom prst="rect">
            <a:avLst/>
          </a:prstGeom>
          <a:solidFill>
            <a:srgbClr val="FFFBEB"/>
          </a:solidFill>
          <a:ln>
            <a:noFill/>
          </a:ln>
        </p:spPr>
      </p:pic>
      <p:sp>
        <p:nvSpPr>
          <p:cNvPr id="446" name="Google Shape;446;p74"/>
          <p:cNvSpPr/>
          <p:nvPr/>
        </p:nvSpPr>
        <p:spPr>
          <a:xfrm rot="10800000" flipH="1">
            <a:off x="391886" y="1570127"/>
            <a:ext cx="8254200" cy="3180600"/>
          </a:xfrm>
          <a:custGeom>
            <a:avLst/>
            <a:gdLst/>
            <a:ahLst/>
            <a:cxnLst/>
            <a:rect l="l" t="t" r="r" b="b"/>
            <a:pathLst>
              <a:path w="120000" h="120000" extrusionOk="0">
                <a:moveTo>
                  <a:pt x="7707" y="0"/>
                </a:moveTo>
                <a:lnTo>
                  <a:pt x="120000" y="0"/>
                </a:lnTo>
                <a:cubicBezTo>
                  <a:pt x="120000" y="0"/>
                  <a:pt x="120001" y="0"/>
                  <a:pt x="120001" y="0"/>
                </a:cubicBezTo>
                <a:cubicBezTo>
                  <a:pt x="120001" y="0"/>
                  <a:pt x="120001" y="1"/>
                  <a:pt x="120001" y="1"/>
                </a:cubicBezTo>
                <a:lnTo>
                  <a:pt x="120000" y="100000"/>
                </a:lnTo>
                <a:cubicBezTo>
                  <a:pt x="120000" y="111046"/>
                  <a:pt x="116549" y="120000"/>
                  <a:pt x="112293" y="120000"/>
                </a:cubicBezTo>
                <a:lnTo>
                  <a:pt x="0" y="120000"/>
                </a:lnTo>
                <a:lnTo>
                  <a:pt x="0" y="120000"/>
                </a:lnTo>
                <a:cubicBezTo>
                  <a:pt x="-1" y="120000"/>
                  <a:pt x="-1" y="120000"/>
                  <a:pt x="-1" y="119999"/>
                </a:cubicBezTo>
                <a:lnTo>
                  <a:pt x="0" y="20000"/>
                </a:lnTo>
                <a:lnTo>
                  <a:pt x="0" y="20000"/>
                </a:lnTo>
                <a:cubicBezTo>
                  <a:pt x="0" y="8954"/>
                  <a:pt x="3451" y="0"/>
                  <a:pt x="7707"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Arial"/>
              <a:ea typeface="Arial"/>
              <a:cs typeface="Arial"/>
              <a:sym typeface="Arial"/>
            </a:endParaRPr>
          </a:p>
        </p:txBody>
      </p:sp>
      <p:sp>
        <p:nvSpPr>
          <p:cNvPr id="447" name="Google Shape;447;p74"/>
          <p:cNvSpPr txBox="1">
            <a:spLocks noGrp="1"/>
          </p:cNvSpPr>
          <p:nvPr>
            <p:ph type="body" idx="1"/>
          </p:nvPr>
        </p:nvSpPr>
        <p:spPr>
          <a:xfrm>
            <a:off x="783431" y="1877618"/>
            <a:ext cx="6923400" cy="694200"/>
          </a:xfrm>
          <a:prstGeom prst="rect">
            <a:avLst/>
          </a:prstGeom>
          <a:noFill/>
          <a:ln>
            <a:noFill/>
          </a:ln>
        </p:spPr>
        <p:txBody>
          <a:bodyPr spcFirstLastPara="1" wrap="square" lIns="51425" tIns="25700" rIns="51425" bIns="25700" anchor="t" anchorCtr="0">
            <a:noAutofit/>
          </a:bodyPr>
          <a:lstStyle>
            <a:lvl1pPr marL="457200" marR="0" lvl="0" indent="-228600" algn="l">
              <a:lnSpc>
                <a:spcPct val="90000"/>
              </a:lnSpc>
              <a:spcBef>
                <a:spcPts val="800"/>
              </a:spcBef>
              <a:spcAft>
                <a:spcPts val="0"/>
              </a:spcAft>
              <a:buClr>
                <a:srgbClr val="000000"/>
              </a:buClr>
              <a:buSzPts val="1800"/>
              <a:buNone/>
              <a:defRPr sz="2400" b="1" i="0" u="none" strike="noStrike" cap="none">
                <a:solidFill>
                  <a:srgbClr val="000000"/>
                </a:solidFill>
                <a:latin typeface="Calibri"/>
                <a:ea typeface="Calibri"/>
                <a:cs typeface="Calibri"/>
                <a:sym typeface="Calibri"/>
              </a:defRPr>
            </a:lvl1pPr>
            <a:lvl2pPr marL="914400" lvl="1" indent="-298450" algn="l">
              <a:lnSpc>
                <a:spcPct val="90000"/>
              </a:lnSpc>
              <a:spcBef>
                <a:spcPts val="400"/>
              </a:spcBef>
              <a:spcAft>
                <a:spcPts val="0"/>
              </a:spcAft>
              <a:buClr>
                <a:schemeClr val="dk1"/>
              </a:buClr>
              <a:buSzPts val="1100"/>
              <a:buChar char="•"/>
              <a:defRPr/>
            </a:lvl2pPr>
            <a:lvl3pPr marL="1371600" lvl="2" indent="-298450" algn="l">
              <a:lnSpc>
                <a:spcPct val="90000"/>
              </a:lnSpc>
              <a:spcBef>
                <a:spcPts val="400"/>
              </a:spcBef>
              <a:spcAft>
                <a:spcPts val="0"/>
              </a:spcAft>
              <a:buClr>
                <a:schemeClr val="dk1"/>
              </a:buClr>
              <a:buSzPts val="1100"/>
              <a:buChar char="•"/>
              <a:defRPr/>
            </a:lvl3pPr>
            <a:lvl4pPr marL="1828800" lvl="3" indent="-298450" algn="l">
              <a:lnSpc>
                <a:spcPct val="90000"/>
              </a:lnSpc>
              <a:spcBef>
                <a:spcPts val="400"/>
              </a:spcBef>
              <a:spcAft>
                <a:spcPts val="0"/>
              </a:spcAft>
              <a:buClr>
                <a:schemeClr val="dk1"/>
              </a:buClr>
              <a:buSzPts val="1100"/>
              <a:buChar char="•"/>
              <a:defRPr/>
            </a:lvl4pPr>
            <a:lvl5pPr marL="2286000" lvl="4" indent="-298450" algn="l">
              <a:lnSpc>
                <a:spcPct val="90000"/>
              </a:lnSpc>
              <a:spcBef>
                <a:spcPts val="400"/>
              </a:spcBef>
              <a:spcAft>
                <a:spcPts val="0"/>
              </a:spcAft>
              <a:buClr>
                <a:schemeClr val="dk1"/>
              </a:buClr>
              <a:buSzPts val="1100"/>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448" name="Google Shape;448;p74"/>
          <p:cNvSpPr txBox="1">
            <a:spLocks noGrp="1"/>
          </p:cNvSpPr>
          <p:nvPr>
            <p:ph type="body" idx="2"/>
          </p:nvPr>
        </p:nvSpPr>
        <p:spPr>
          <a:xfrm>
            <a:off x="783431" y="2746732"/>
            <a:ext cx="6923400" cy="694200"/>
          </a:xfrm>
          <a:prstGeom prst="rect">
            <a:avLst/>
          </a:prstGeom>
          <a:noFill/>
          <a:ln>
            <a:noFill/>
          </a:ln>
        </p:spPr>
        <p:txBody>
          <a:bodyPr spcFirstLastPara="1" wrap="square" lIns="51425" tIns="25700" rIns="51425" bIns="25700" anchor="t" anchorCtr="0">
            <a:noAutofit/>
          </a:bodyPr>
          <a:lstStyle>
            <a:lvl1pPr marL="457200" marR="0" lvl="0" indent="-228600" algn="l">
              <a:lnSpc>
                <a:spcPct val="90000"/>
              </a:lnSpc>
              <a:spcBef>
                <a:spcPts val="800"/>
              </a:spcBef>
              <a:spcAft>
                <a:spcPts val="0"/>
              </a:spcAft>
              <a:buClr>
                <a:srgbClr val="000000"/>
              </a:buClr>
              <a:buSzPts val="1400"/>
              <a:buNone/>
              <a:defRPr sz="1800" b="1" i="0" u="none" strike="noStrike" cap="none">
                <a:solidFill>
                  <a:srgbClr val="000000"/>
                </a:solidFill>
                <a:latin typeface="Calibri"/>
                <a:ea typeface="Calibri"/>
                <a:cs typeface="Calibri"/>
                <a:sym typeface="Calibri"/>
              </a:defRPr>
            </a:lvl1pPr>
            <a:lvl2pPr marL="914400" lvl="1" indent="-298450" algn="l">
              <a:lnSpc>
                <a:spcPct val="90000"/>
              </a:lnSpc>
              <a:spcBef>
                <a:spcPts val="400"/>
              </a:spcBef>
              <a:spcAft>
                <a:spcPts val="0"/>
              </a:spcAft>
              <a:buClr>
                <a:schemeClr val="dk1"/>
              </a:buClr>
              <a:buSzPts val="1100"/>
              <a:buChar char="•"/>
              <a:defRPr/>
            </a:lvl2pPr>
            <a:lvl3pPr marL="1371600" lvl="2" indent="-298450" algn="l">
              <a:lnSpc>
                <a:spcPct val="90000"/>
              </a:lnSpc>
              <a:spcBef>
                <a:spcPts val="400"/>
              </a:spcBef>
              <a:spcAft>
                <a:spcPts val="0"/>
              </a:spcAft>
              <a:buClr>
                <a:schemeClr val="dk1"/>
              </a:buClr>
              <a:buSzPts val="1100"/>
              <a:buChar char="•"/>
              <a:defRPr/>
            </a:lvl3pPr>
            <a:lvl4pPr marL="1828800" lvl="3" indent="-298450" algn="l">
              <a:lnSpc>
                <a:spcPct val="90000"/>
              </a:lnSpc>
              <a:spcBef>
                <a:spcPts val="400"/>
              </a:spcBef>
              <a:spcAft>
                <a:spcPts val="0"/>
              </a:spcAft>
              <a:buClr>
                <a:schemeClr val="dk1"/>
              </a:buClr>
              <a:buSzPts val="1100"/>
              <a:buChar char="•"/>
              <a:defRPr/>
            </a:lvl4pPr>
            <a:lvl5pPr marL="2286000" lvl="4" indent="-298450" algn="l">
              <a:lnSpc>
                <a:spcPct val="90000"/>
              </a:lnSpc>
              <a:spcBef>
                <a:spcPts val="400"/>
              </a:spcBef>
              <a:spcAft>
                <a:spcPts val="0"/>
              </a:spcAft>
              <a:buClr>
                <a:schemeClr val="dk1"/>
              </a:buClr>
              <a:buSzPts val="1100"/>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449" name="Google Shape;449;p74"/>
          <p:cNvSpPr txBox="1">
            <a:spLocks noGrp="1"/>
          </p:cNvSpPr>
          <p:nvPr>
            <p:ph type="body" idx="3"/>
          </p:nvPr>
        </p:nvSpPr>
        <p:spPr>
          <a:xfrm>
            <a:off x="783431" y="3615846"/>
            <a:ext cx="6923400" cy="694200"/>
          </a:xfrm>
          <a:prstGeom prst="rect">
            <a:avLst/>
          </a:prstGeom>
          <a:noFill/>
          <a:ln>
            <a:noFill/>
          </a:ln>
        </p:spPr>
        <p:txBody>
          <a:bodyPr spcFirstLastPara="1" wrap="square" lIns="51425" tIns="25700" rIns="51425" bIns="25700" anchor="t" anchorCtr="0">
            <a:noAutofit/>
          </a:bodyPr>
          <a:lstStyle>
            <a:lvl1pPr marL="457200" marR="0" lvl="0" indent="-228600" algn="l">
              <a:lnSpc>
                <a:spcPct val="90000"/>
              </a:lnSpc>
              <a:spcBef>
                <a:spcPts val="800"/>
              </a:spcBef>
              <a:spcAft>
                <a:spcPts val="0"/>
              </a:spcAft>
              <a:buClr>
                <a:srgbClr val="000000"/>
              </a:buClr>
              <a:buSzPts val="1100"/>
              <a:buNone/>
              <a:defRPr sz="1400" b="0" i="0" u="none" strike="noStrike" cap="none">
                <a:solidFill>
                  <a:srgbClr val="000000"/>
                </a:solidFill>
                <a:latin typeface="Calibri"/>
                <a:ea typeface="Calibri"/>
                <a:cs typeface="Calibri"/>
                <a:sym typeface="Calibri"/>
              </a:defRPr>
            </a:lvl1pPr>
            <a:lvl2pPr marL="914400" lvl="1" indent="-298450" algn="l">
              <a:lnSpc>
                <a:spcPct val="90000"/>
              </a:lnSpc>
              <a:spcBef>
                <a:spcPts val="400"/>
              </a:spcBef>
              <a:spcAft>
                <a:spcPts val="0"/>
              </a:spcAft>
              <a:buClr>
                <a:schemeClr val="dk1"/>
              </a:buClr>
              <a:buSzPts val="1100"/>
              <a:buChar char="•"/>
              <a:defRPr/>
            </a:lvl2pPr>
            <a:lvl3pPr marL="1371600" lvl="2" indent="-298450" algn="l">
              <a:lnSpc>
                <a:spcPct val="90000"/>
              </a:lnSpc>
              <a:spcBef>
                <a:spcPts val="400"/>
              </a:spcBef>
              <a:spcAft>
                <a:spcPts val="0"/>
              </a:spcAft>
              <a:buClr>
                <a:schemeClr val="dk1"/>
              </a:buClr>
              <a:buSzPts val="1100"/>
              <a:buChar char="•"/>
              <a:defRPr/>
            </a:lvl3pPr>
            <a:lvl4pPr marL="1828800" lvl="3" indent="-298450" algn="l">
              <a:lnSpc>
                <a:spcPct val="90000"/>
              </a:lnSpc>
              <a:spcBef>
                <a:spcPts val="400"/>
              </a:spcBef>
              <a:spcAft>
                <a:spcPts val="0"/>
              </a:spcAft>
              <a:buClr>
                <a:schemeClr val="dk1"/>
              </a:buClr>
              <a:buSzPts val="1100"/>
              <a:buChar char="•"/>
              <a:defRPr/>
            </a:lvl4pPr>
            <a:lvl5pPr marL="2286000" lvl="4" indent="-298450" algn="l">
              <a:lnSpc>
                <a:spcPct val="90000"/>
              </a:lnSpc>
              <a:spcBef>
                <a:spcPts val="400"/>
              </a:spcBef>
              <a:spcAft>
                <a:spcPts val="0"/>
              </a:spcAft>
              <a:buClr>
                <a:schemeClr val="dk1"/>
              </a:buClr>
              <a:buSzPts val="1100"/>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pic>
        <p:nvPicPr>
          <p:cNvPr id="450" name="Google Shape;450;p74"/>
          <p:cNvPicPr preferRelativeResize="0"/>
          <p:nvPr/>
        </p:nvPicPr>
        <p:blipFill rotWithShape="1">
          <a:blip r:embed="rId3">
            <a:alphaModFix/>
          </a:blip>
          <a:srcRect/>
          <a:stretch/>
        </p:blipFill>
        <p:spPr>
          <a:xfrm>
            <a:off x="6218636" y="449213"/>
            <a:ext cx="985729" cy="92082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Cover Slide">
  <p:cSld name="Title Cover Slide">
    <p:spTree>
      <p:nvGrpSpPr>
        <p:cNvPr id="1"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a:stretch/>
        </p:blipFill>
        <p:spPr>
          <a:xfrm>
            <a:off x="1" y="0"/>
            <a:ext cx="9137651" cy="5143499"/>
          </a:xfrm>
          <a:prstGeom prst="rect">
            <a:avLst/>
          </a:prstGeom>
          <a:noFill/>
          <a:ln>
            <a:noFill/>
          </a:ln>
        </p:spPr>
      </p:pic>
      <p:sp>
        <p:nvSpPr>
          <p:cNvPr id="57" name="Google Shape;57;p14"/>
          <p:cNvSpPr txBox="1">
            <a:spLocks noGrp="1"/>
          </p:cNvSpPr>
          <p:nvPr>
            <p:ph type="ctrTitle"/>
          </p:nvPr>
        </p:nvSpPr>
        <p:spPr>
          <a:xfrm>
            <a:off x="697781" y="1912251"/>
            <a:ext cx="6858000" cy="422423"/>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2600"/>
              <a:buFont typeface="Arial"/>
              <a:buNone/>
              <a:defRPr sz="26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697781" y="3117165"/>
            <a:ext cx="6858000" cy="276999"/>
          </a:xfrm>
          <a:prstGeom prst="rect">
            <a:avLst/>
          </a:prstGeom>
          <a:noFill/>
          <a:ln>
            <a:noFill/>
          </a:ln>
        </p:spPr>
        <p:txBody>
          <a:bodyPr spcFirstLastPara="1" wrap="square" lIns="68575" tIns="34275" rIns="68575" bIns="34275" anchor="t" anchorCtr="0">
            <a:spAutoFit/>
          </a:bodyPr>
          <a:lstStyle>
            <a:lvl1pPr lvl="0" algn="l">
              <a:lnSpc>
                <a:spcPct val="90000"/>
              </a:lnSpc>
              <a:spcBef>
                <a:spcPts val="800"/>
              </a:spcBef>
              <a:spcAft>
                <a:spcPts val="0"/>
              </a:spcAft>
              <a:buClr>
                <a:schemeClr val="dk1"/>
              </a:buClr>
              <a:buSzPts val="1500"/>
              <a:buNone/>
              <a:defRPr sz="1500" b="1"/>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body" idx="2"/>
          </p:nvPr>
        </p:nvSpPr>
        <p:spPr>
          <a:xfrm>
            <a:off x="697706" y="4253525"/>
            <a:ext cx="3043238" cy="214674"/>
          </a:xfrm>
          <a:prstGeom prst="rect">
            <a:avLst/>
          </a:prstGeom>
          <a:noFill/>
          <a:ln>
            <a:noFill/>
          </a:ln>
        </p:spPr>
        <p:txBody>
          <a:bodyPr spcFirstLastPara="1" wrap="square" lIns="68575" tIns="34275" rIns="68575" bIns="34275" anchor="b" anchorCtr="0">
            <a:spAutoFit/>
          </a:bodyPr>
          <a:lstStyle>
            <a:lvl1pPr marL="457200" marR="0" lvl="0" indent="-228600" algn="l">
              <a:lnSpc>
                <a:spcPct val="90000"/>
              </a:lnSpc>
              <a:spcBef>
                <a:spcPts val="800"/>
              </a:spcBef>
              <a:spcAft>
                <a:spcPts val="0"/>
              </a:spcAft>
              <a:buClr>
                <a:schemeClr val="dk1"/>
              </a:buClr>
              <a:buSzPts val="1100"/>
              <a:buFont typeface="Arial"/>
              <a:buNone/>
              <a:defRPr sz="1100" b="0">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488873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ALL AGENCY)">
  <p:cSld name="CUSTOM">
    <p:bg>
      <p:bgPr>
        <a:solidFill>
          <a:srgbClr val="00AD93"/>
        </a:solidFill>
        <a:effectLst/>
      </p:bgPr>
    </p:bg>
    <p:spTree>
      <p:nvGrpSpPr>
        <p:cNvPr id="1" name="Shape 9"/>
        <p:cNvGrpSpPr/>
        <p:nvPr/>
      </p:nvGrpSpPr>
      <p:grpSpPr>
        <a:xfrm>
          <a:off x="0" y="0"/>
          <a:ext cx="0" cy="0"/>
          <a:chOff x="0" y="0"/>
          <a:chExt cx="0" cy="0"/>
        </a:xfrm>
      </p:grpSpPr>
      <p:sp>
        <p:nvSpPr>
          <p:cNvPr id="10" name="Google Shape;10;p2"/>
          <p:cNvSpPr/>
          <p:nvPr/>
        </p:nvSpPr>
        <p:spPr>
          <a:xfrm>
            <a:off x="0" y="4644749"/>
            <a:ext cx="9144000" cy="498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title"/>
          </p:nvPr>
        </p:nvSpPr>
        <p:spPr>
          <a:xfrm>
            <a:off x="587700" y="1525300"/>
            <a:ext cx="7968600" cy="1177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4000"/>
              <a:buNone/>
              <a:defRPr sz="4000" b="1">
                <a:solidFill>
                  <a:schemeClr val="lt1"/>
                </a:solidFill>
              </a:defRPr>
            </a:lvl1pPr>
            <a:lvl2pPr lvl="1" algn="ctr">
              <a:lnSpc>
                <a:spcPct val="100000"/>
              </a:lnSpc>
              <a:spcBef>
                <a:spcPts val="0"/>
              </a:spcBef>
              <a:spcAft>
                <a:spcPts val="0"/>
              </a:spcAft>
              <a:buSzPts val="4000"/>
              <a:buNone/>
              <a:defRPr sz="4000" b="1"/>
            </a:lvl2pPr>
            <a:lvl3pPr lvl="2" algn="ctr">
              <a:lnSpc>
                <a:spcPct val="100000"/>
              </a:lnSpc>
              <a:spcBef>
                <a:spcPts val="0"/>
              </a:spcBef>
              <a:spcAft>
                <a:spcPts val="0"/>
              </a:spcAft>
              <a:buSzPts val="4000"/>
              <a:buNone/>
              <a:defRPr sz="4000" b="1"/>
            </a:lvl3pPr>
            <a:lvl4pPr lvl="3" algn="ctr">
              <a:lnSpc>
                <a:spcPct val="100000"/>
              </a:lnSpc>
              <a:spcBef>
                <a:spcPts val="0"/>
              </a:spcBef>
              <a:spcAft>
                <a:spcPts val="0"/>
              </a:spcAft>
              <a:buSzPts val="4000"/>
              <a:buNone/>
              <a:defRPr sz="4000" b="1"/>
            </a:lvl4pPr>
            <a:lvl5pPr lvl="4" algn="ctr">
              <a:lnSpc>
                <a:spcPct val="100000"/>
              </a:lnSpc>
              <a:spcBef>
                <a:spcPts val="0"/>
              </a:spcBef>
              <a:spcAft>
                <a:spcPts val="0"/>
              </a:spcAft>
              <a:buSzPts val="4000"/>
              <a:buNone/>
              <a:defRPr sz="4000" b="1"/>
            </a:lvl5pPr>
            <a:lvl6pPr lvl="5" algn="ctr">
              <a:lnSpc>
                <a:spcPct val="100000"/>
              </a:lnSpc>
              <a:spcBef>
                <a:spcPts val="0"/>
              </a:spcBef>
              <a:spcAft>
                <a:spcPts val="0"/>
              </a:spcAft>
              <a:buSzPts val="4000"/>
              <a:buNone/>
              <a:defRPr sz="4000" b="1"/>
            </a:lvl6pPr>
            <a:lvl7pPr lvl="6" algn="ctr">
              <a:lnSpc>
                <a:spcPct val="100000"/>
              </a:lnSpc>
              <a:spcBef>
                <a:spcPts val="0"/>
              </a:spcBef>
              <a:spcAft>
                <a:spcPts val="0"/>
              </a:spcAft>
              <a:buSzPts val="4000"/>
              <a:buNone/>
              <a:defRPr sz="4000" b="1"/>
            </a:lvl7pPr>
            <a:lvl8pPr lvl="7" algn="ctr">
              <a:lnSpc>
                <a:spcPct val="100000"/>
              </a:lnSpc>
              <a:spcBef>
                <a:spcPts val="0"/>
              </a:spcBef>
              <a:spcAft>
                <a:spcPts val="0"/>
              </a:spcAft>
              <a:buSzPts val="4000"/>
              <a:buNone/>
              <a:defRPr sz="4000" b="1"/>
            </a:lvl8pPr>
            <a:lvl9pPr lvl="8" algn="ctr">
              <a:lnSpc>
                <a:spcPct val="100000"/>
              </a:lnSpc>
              <a:spcBef>
                <a:spcPts val="0"/>
              </a:spcBef>
              <a:spcAft>
                <a:spcPts val="0"/>
              </a:spcAft>
              <a:buSzPts val="4000"/>
              <a:buNone/>
              <a:defRPr sz="4000" b="1"/>
            </a:lvl9pPr>
          </a:lstStyle>
          <a:p>
            <a:endParaRPr/>
          </a:p>
        </p:txBody>
      </p:sp>
      <p:sp>
        <p:nvSpPr>
          <p:cNvPr id="12" name="Google Shape;12;p2"/>
          <p:cNvSpPr txBox="1">
            <a:spLocks noGrp="1"/>
          </p:cNvSpPr>
          <p:nvPr>
            <p:ph type="subTitle" idx="1"/>
          </p:nvPr>
        </p:nvSpPr>
        <p:spPr>
          <a:xfrm>
            <a:off x="1244550" y="2295000"/>
            <a:ext cx="6654900" cy="8283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Clr>
                <a:srgbClr val="CCCCCC"/>
              </a:buClr>
              <a:buSzPts val="2700"/>
              <a:buNone/>
              <a:defRPr sz="2700">
                <a:solidFill>
                  <a:srgbClr val="CCCCCC"/>
                </a:solidFill>
              </a:defRPr>
            </a:lvl1pPr>
            <a:lvl2pPr lvl="1" algn="ctr">
              <a:lnSpc>
                <a:spcPct val="115000"/>
              </a:lnSpc>
              <a:spcBef>
                <a:spcPts val="0"/>
              </a:spcBef>
              <a:spcAft>
                <a:spcPts val="0"/>
              </a:spcAft>
              <a:buClr>
                <a:srgbClr val="CCCCCC"/>
              </a:buClr>
              <a:buSzPts val="1200"/>
              <a:buNone/>
              <a:defRPr>
                <a:solidFill>
                  <a:srgbClr val="CCCCCC"/>
                </a:solidFill>
              </a:defRPr>
            </a:lvl2pPr>
            <a:lvl3pPr lvl="2" algn="ctr">
              <a:lnSpc>
                <a:spcPct val="115000"/>
              </a:lnSpc>
              <a:spcBef>
                <a:spcPts val="0"/>
              </a:spcBef>
              <a:spcAft>
                <a:spcPts val="0"/>
              </a:spcAft>
              <a:buClr>
                <a:srgbClr val="CCCCCC"/>
              </a:buClr>
              <a:buSzPts val="1200"/>
              <a:buNone/>
              <a:defRPr>
                <a:solidFill>
                  <a:srgbClr val="CCCCCC"/>
                </a:solidFill>
              </a:defRPr>
            </a:lvl3pPr>
            <a:lvl4pPr lvl="3" algn="ctr">
              <a:lnSpc>
                <a:spcPct val="115000"/>
              </a:lnSpc>
              <a:spcBef>
                <a:spcPts val="0"/>
              </a:spcBef>
              <a:spcAft>
                <a:spcPts val="0"/>
              </a:spcAft>
              <a:buClr>
                <a:srgbClr val="CCCCCC"/>
              </a:buClr>
              <a:buSzPts val="1200"/>
              <a:buNone/>
              <a:defRPr>
                <a:solidFill>
                  <a:srgbClr val="CCCCCC"/>
                </a:solidFill>
              </a:defRPr>
            </a:lvl4pPr>
            <a:lvl5pPr lvl="4" algn="ctr">
              <a:lnSpc>
                <a:spcPct val="115000"/>
              </a:lnSpc>
              <a:spcBef>
                <a:spcPts val="0"/>
              </a:spcBef>
              <a:spcAft>
                <a:spcPts val="0"/>
              </a:spcAft>
              <a:buClr>
                <a:srgbClr val="CCCCCC"/>
              </a:buClr>
              <a:buSzPts val="1200"/>
              <a:buNone/>
              <a:defRPr>
                <a:solidFill>
                  <a:srgbClr val="CCCCCC"/>
                </a:solidFill>
              </a:defRPr>
            </a:lvl5pPr>
            <a:lvl6pPr lvl="5" algn="ctr">
              <a:lnSpc>
                <a:spcPct val="115000"/>
              </a:lnSpc>
              <a:spcBef>
                <a:spcPts val="0"/>
              </a:spcBef>
              <a:spcAft>
                <a:spcPts val="0"/>
              </a:spcAft>
              <a:buClr>
                <a:srgbClr val="CCCCCC"/>
              </a:buClr>
              <a:buSzPts val="1200"/>
              <a:buNone/>
              <a:defRPr>
                <a:solidFill>
                  <a:srgbClr val="CCCCCC"/>
                </a:solidFill>
              </a:defRPr>
            </a:lvl6pPr>
            <a:lvl7pPr lvl="6" algn="ctr">
              <a:lnSpc>
                <a:spcPct val="115000"/>
              </a:lnSpc>
              <a:spcBef>
                <a:spcPts val="0"/>
              </a:spcBef>
              <a:spcAft>
                <a:spcPts val="0"/>
              </a:spcAft>
              <a:buClr>
                <a:srgbClr val="CCCCCC"/>
              </a:buClr>
              <a:buSzPts val="1200"/>
              <a:buNone/>
              <a:defRPr>
                <a:solidFill>
                  <a:srgbClr val="CCCCCC"/>
                </a:solidFill>
              </a:defRPr>
            </a:lvl7pPr>
            <a:lvl8pPr lvl="7" algn="ctr">
              <a:lnSpc>
                <a:spcPct val="115000"/>
              </a:lnSpc>
              <a:spcBef>
                <a:spcPts val="0"/>
              </a:spcBef>
              <a:spcAft>
                <a:spcPts val="0"/>
              </a:spcAft>
              <a:buClr>
                <a:srgbClr val="CCCCCC"/>
              </a:buClr>
              <a:buSzPts val="1200"/>
              <a:buNone/>
              <a:defRPr>
                <a:solidFill>
                  <a:srgbClr val="CCCCCC"/>
                </a:solidFill>
              </a:defRPr>
            </a:lvl8pPr>
            <a:lvl9pPr lvl="8" algn="ctr">
              <a:lnSpc>
                <a:spcPct val="115000"/>
              </a:lnSpc>
              <a:spcBef>
                <a:spcPts val="0"/>
              </a:spcBef>
              <a:spcAft>
                <a:spcPts val="0"/>
              </a:spcAft>
              <a:buClr>
                <a:srgbClr val="CCCCCC"/>
              </a:buClr>
              <a:buSzPts val="1200"/>
              <a:buNone/>
              <a:defRPr>
                <a:solidFill>
                  <a:srgbClr val="CCCCCC"/>
                </a:solidFill>
              </a:defRPr>
            </a:lvl9pPr>
          </a:lstStyle>
          <a:p>
            <a:endParaRPr/>
          </a:p>
        </p:txBody>
      </p:sp>
      <p:sp>
        <p:nvSpPr>
          <p:cNvPr id="13" name="Google Shape;13;p2"/>
          <p:cNvSpPr txBox="1">
            <a:spLocks noGrp="1"/>
          </p:cNvSpPr>
          <p:nvPr>
            <p:ph type="subTitle" idx="2"/>
          </p:nvPr>
        </p:nvSpPr>
        <p:spPr>
          <a:xfrm>
            <a:off x="2613475" y="2785425"/>
            <a:ext cx="3774600" cy="498600"/>
          </a:xfrm>
          <a:prstGeom prst="rect">
            <a:avLst/>
          </a:prstGeom>
          <a:noFill/>
          <a:ln>
            <a:noFill/>
          </a:ln>
        </p:spPr>
        <p:txBody>
          <a:bodyPr spcFirstLastPara="1" wrap="square" lIns="91425" tIns="91425" rIns="91425" bIns="91425" anchor="t" anchorCtr="0">
            <a:normAutofit/>
          </a:bodyPr>
          <a:lstStyle>
            <a:lvl1pPr marR="0" lvl="0" algn="ctr">
              <a:lnSpc>
                <a:spcPct val="115000"/>
              </a:lnSpc>
              <a:spcBef>
                <a:spcPts val="0"/>
              </a:spcBef>
              <a:spcAft>
                <a:spcPts val="0"/>
              </a:spcAft>
              <a:buClr>
                <a:srgbClr val="CCCCCC"/>
              </a:buClr>
              <a:buSzPts val="1700"/>
              <a:buNone/>
              <a:defRPr sz="1700">
                <a:solidFill>
                  <a:srgbClr val="CCCCCC"/>
                </a:solidFill>
              </a:defRPr>
            </a:lvl1pPr>
            <a:lvl2pPr lvl="1" algn="l">
              <a:lnSpc>
                <a:spcPct val="115000"/>
              </a:lnSpc>
              <a:spcBef>
                <a:spcPts val="0"/>
              </a:spcBef>
              <a:spcAft>
                <a:spcPts val="0"/>
              </a:spcAft>
              <a:buClr>
                <a:srgbClr val="CCCCCC"/>
              </a:buClr>
              <a:buSzPts val="1200"/>
              <a:buNone/>
              <a:defRPr>
                <a:solidFill>
                  <a:srgbClr val="CCCCCC"/>
                </a:solidFill>
              </a:defRPr>
            </a:lvl2pPr>
            <a:lvl3pPr lvl="2" algn="l">
              <a:lnSpc>
                <a:spcPct val="115000"/>
              </a:lnSpc>
              <a:spcBef>
                <a:spcPts val="0"/>
              </a:spcBef>
              <a:spcAft>
                <a:spcPts val="0"/>
              </a:spcAft>
              <a:buClr>
                <a:srgbClr val="CCCCCC"/>
              </a:buClr>
              <a:buSzPts val="1200"/>
              <a:buNone/>
              <a:defRPr>
                <a:solidFill>
                  <a:srgbClr val="CCCCCC"/>
                </a:solidFill>
              </a:defRPr>
            </a:lvl3pPr>
            <a:lvl4pPr lvl="3" algn="l">
              <a:lnSpc>
                <a:spcPct val="115000"/>
              </a:lnSpc>
              <a:spcBef>
                <a:spcPts val="0"/>
              </a:spcBef>
              <a:spcAft>
                <a:spcPts val="0"/>
              </a:spcAft>
              <a:buClr>
                <a:srgbClr val="CCCCCC"/>
              </a:buClr>
              <a:buSzPts val="1200"/>
              <a:buNone/>
              <a:defRPr>
                <a:solidFill>
                  <a:srgbClr val="CCCCCC"/>
                </a:solidFill>
              </a:defRPr>
            </a:lvl4pPr>
            <a:lvl5pPr lvl="4" algn="l">
              <a:lnSpc>
                <a:spcPct val="115000"/>
              </a:lnSpc>
              <a:spcBef>
                <a:spcPts val="0"/>
              </a:spcBef>
              <a:spcAft>
                <a:spcPts val="0"/>
              </a:spcAft>
              <a:buClr>
                <a:srgbClr val="CCCCCC"/>
              </a:buClr>
              <a:buSzPts val="1200"/>
              <a:buNone/>
              <a:defRPr>
                <a:solidFill>
                  <a:srgbClr val="CCCCCC"/>
                </a:solidFill>
              </a:defRPr>
            </a:lvl5pPr>
            <a:lvl6pPr lvl="5" algn="l">
              <a:lnSpc>
                <a:spcPct val="115000"/>
              </a:lnSpc>
              <a:spcBef>
                <a:spcPts val="0"/>
              </a:spcBef>
              <a:spcAft>
                <a:spcPts val="0"/>
              </a:spcAft>
              <a:buClr>
                <a:srgbClr val="CCCCCC"/>
              </a:buClr>
              <a:buSzPts val="1200"/>
              <a:buNone/>
              <a:defRPr>
                <a:solidFill>
                  <a:srgbClr val="CCCCCC"/>
                </a:solidFill>
              </a:defRPr>
            </a:lvl6pPr>
            <a:lvl7pPr lvl="6" algn="l">
              <a:lnSpc>
                <a:spcPct val="115000"/>
              </a:lnSpc>
              <a:spcBef>
                <a:spcPts val="0"/>
              </a:spcBef>
              <a:spcAft>
                <a:spcPts val="0"/>
              </a:spcAft>
              <a:buClr>
                <a:srgbClr val="CCCCCC"/>
              </a:buClr>
              <a:buSzPts val="1200"/>
              <a:buNone/>
              <a:defRPr>
                <a:solidFill>
                  <a:srgbClr val="CCCCCC"/>
                </a:solidFill>
              </a:defRPr>
            </a:lvl7pPr>
            <a:lvl8pPr lvl="7" algn="l">
              <a:lnSpc>
                <a:spcPct val="115000"/>
              </a:lnSpc>
              <a:spcBef>
                <a:spcPts val="0"/>
              </a:spcBef>
              <a:spcAft>
                <a:spcPts val="0"/>
              </a:spcAft>
              <a:buClr>
                <a:srgbClr val="CCCCCC"/>
              </a:buClr>
              <a:buSzPts val="1200"/>
              <a:buNone/>
              <a:defRPr>
                <a:solidFill>
                  <a:srgbClr val="CCCCCC"/>
                </a:solidFill>
              </a:defRPr>
            </a:lvl8pPr>
            <a:lvl9pPr lvl="8" algn="l">
              <a:lnSpc>
                <a:spcPct val="115000"/>
              </a:lnSpc>
              <a:spcBef>
                <a:spcPts val="0"/>
              </a:spcBef>
              <a:spcAft>
                <a:spcPts val="0"/>
              </a:spcAft>
              <a:buClr>
                <a:srgbClr val="CCCCCC"/>
              </a:buClr>
              <a:buSzPts val="1200"/>
              <a:buNone/>
              <a:defRPr>
                <a:solidFill>
                  <a:srgbClr val="CCCCCC"/>
                </a:solidFill>
              </a:defRPr>
            </a:lvl9pPr>
          </a:lstStyle>
          <a:p>
            <a:endParaRPr/>
          </a:p>
        </p:txBody>
      </p:sp>
      <p:pic>
        <p:nvPicPr>
          <p:cNvPr id="14" name="Google Shape;14;p2" descr="Google Shape;59;p14"/>
          <p:cNvPicPr preferRelativeResize="0"/>
          <p:nvPr/>
        </p:nvPicPr>
        <p:blipFill rotWithShape="1">
          <a:blip r:embed="rId2">
            <a:alphaModFix/>
          </a:blip>
          <a:srcRect/>
          <a:stretch/>
        </p:blipFill>
        <p:spPr>
          <a:xfrm>
            <a:off x="14754903" y="1930900"/>
            <a:ext cx="3193410" cy="984800"/>
          </a:xfrm>
          <a:prstGeom prst="rect">
            <a:avLst/>
          </a:prstGeom>
          <a:noFill/>
          <a:ln>
            <a:noFill/>
          </a:ln>
        </p:spPr>
      </p:pic>
      <p:pic>
        <p:nvPicPr>
          <p:cNvPr id="17" name="Google Shape;17;p2"/>
          <p:cNvPicPr preferRelativeResize="0"/>
          <p:nvPr/>
        </p:nvPicPr>
        <p:blipFill>
          <a:blip r:embed="rId3">
            <a:alphaModFix/>
          </a:blip>
          <a:stretch>
            <a:fillRect/>
          </a:stretch>
        </p:blipFill>
        <p:spPr>
          <a:xfrm>
            <a:off x="266376" y="225275"/>
            <a:ext cx="1027309" cy="666900"/>
          </a:xfrm>
          <a:prstGeom prst="rect">
            <a:avLst/>
          </a:prstGeom>
          <a:noFill/>
          <a:ln>
            <a:noFill/>
          </a:ln>
        </p:spPr>
      </p:pic>
      <p:pic>
        <p:nvPicPr>
          <p:cNvPr id="20" name="Google Shape;20;p2"/>
          <p:cNvPicPr preferRelativeResize="0"/>
          <p:nvPr/>
        </p:nvPicPr>
        <p:blipFill>
          <a:blip r:embed="rId4">
            <a:alphaModFix/>
          </a:blip>
          <a:stretch>
            <a:fillRect/>
          </a:stretch>
        </p:blipFill>
        <p:spPr>
          <a:xfrm>
            <a:off x="8236685" y="4705698"/>
            <a:ext cx="794603" cy="37670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p:cSld name="CUSTOM_8_1">
    <p:spTree>
      <p:nvGrpSpPr>
        <p:cNvPr id="1" name="Shape 22"/>
        <p:cNvGrpSpPr/>
        <p:nvPr/>
      </p:nvGrpSpPr>
      <p:grpSpPr>
        <a:xfrm>
          <a:off x="0" y="0"/>
          <a:ext cx="0" cy="0"/>
          <a:chOff x="0" y="0"/>
          <a:chExt cx="0" cy="0"/>
        </a:xfrm>
      </p:grpSpPr>
      <p:sp>
        <p:nvSpPr>
          <p:cNvPr id="23" name="Google Shape;23;p3"/>
          <p:cNvSpPr txBox="1">
            <a:spLocks noGrp="1"/>
          </p:cNvSpPr>
          <p:nvPr>
            <p:ph type="body" idx="1"/>
          </p:nvPr>
        </p:nvSpPr>
        <p:spPr>
          <a:xfrm>
            <a:off x="395300" y="815225"/>
            <a:ext cx="7990500" cy="4104000"/>
          </a:xfrm>
          <a:prstGeom prst="rect">
            <a:avLst/>
          </a:prstGeom>
          <a:noFill/>
          <a:ln>
            <a:noFill/>
          </a:ln>
        </p:spPr>
        <p:txBody>
          <a:bodyPr spcFirstLastPara="1" wrap="square" lIns="91425" tIns="91425" rIns="91425" bIns="91425" anchor="t" anchorCtr="0">
            <a:noAutofit/>
          </a:bodyPr>
          <a:lstStyle>
            <a:lvl1pPr marL="457200" lvl="0" indent="-295275" algn="l">
              <a:lnSpc>
                <a:spcPct val="115000"/>
              </a:lnSpc>
              <a:spcBef>
                <a:spcPts val="0"/>
              </a:spcBef>
              <a:spcAft>
                <a:spcPts val="0"/>
              </a:spcAft>
              <a:buClr>
                <a:schemeClr val="dk1"/>
              </a:buClr>
              <a:buSzPts val="1050"/>
              <a:buChar char="●"/>
              <a:defRPr sz="1050">
                <a:solidFill>
                  <a:schemeClr val="dk1"/>
                </a:solidFill>
              </a:defRPr>
            </a:lvl1pPr>
            <a:lvl2pPr marL="914400" lvl="1" indent="-295275" algn="l">
              <a:lnSpc>
                <a:spcPct val="115000"/>
              </a:lnSpc>
              <a:spcBef>
                <a:spcPts val="0"/>
              </a:spcBef>
              <a:spcAft>
                <a:spcPts val="0"/>
              </a:spcAft>
              <a:buClr>
                <a:schemeClr val="dk1"/>
              </a:buClr>
              <a:buSzPts val="1050"/>
              <a:buChar char="○"/>
              <a:defRPr sz="1050">
                <a:solidFill>
                  <a:schemeClr val="dk1"/>
                </a:solidFill>
              </a:defRPr>
            </a:lvl2pPr>
            <a:lvl3pPr marL="1371600" lvl="2" indent="-295275" algn="l">
              <a:lnSpc>
                <a:spcPct val="115000"/>
              </a:lnSpc>
              <a:spcBef>
                <a:spcPts val="0"/>
              </a:spcBef>
              <a:spcAft>
                <a:spcPts val="0"/>
              </a:spcAft>
              <a:buClr>
                <a:schemeClr val="dk1"/>
              </a:buClr>
              <a:buSzPts val="1050"/>
              <a:buChar char="■"/>
              <a:defRPr sz="1050">
                <a:solidFill>
                  <a:schemeClr val="dk1"/>
                </a:solidFill>
              </a:defRPr>
            </a:lvl3pPr>
            <a:lvl4pPr marL="1828800" lvl="3" indent="-295275" algn="l">
              <a:lnSpc>
                <a:spcPct val="115000"/>
              </a:lnSpc>
              <a:spcBef>
                <a:spcPts val="0"/>
              </a:spcBef>
              <a:spcAft>
                <a:spcPts val="0"/>
              </a:spcAft>
              <a:buClr>
                <a:schemeClr val="dk1"/>
              </a:buClr>
              <a:buSzPts val="1050"/>
              <a:buChar char="●"/>
              <a:defRPr sz="1050">
                <a:solidFill>
                  <a:schemeClr val="dk1"/>
                </a:solidFill>
              </a:defRPr>
            </a:lvl4pPr>
            <a:lvl5pPr marL="2286000" lvl="4" indent="-295275" algn="l">
              <a:lnSpc>
                <a:spcPct val="115000"/>
              </a:lnSpc>
              <a:spcBef>
                <a:spcPts val="0"/>
              </a:spcBef>
              <a:spcAft>
                <a:spcPts val="0"/>
              </a:spcAft>
              <a:buClr>
                <a:schemeClr val="dk1"/>
              </a:buClr>
              <a:buSzPts val="1050"/>
              <a:buChar char="○"/>
              <a:defRPr sz="1050">
                <a:solidFill>
                  <a:schemeClr val="dk1"/>
                </a:solidFill>
              </a:defRPr>
            </a:lvl5pPr>
            <a:lvl6pPr marL="2743200" lvl="5" indent="-295275" algn="l">
              <a:lnSpc>
                <a:spcPct val="115000"/>
              </a:lnSpc>
              <a:spcBef>
                <a:spcPts val="0"/>
              </a:spcBef>
              <a:spcAft>
                <a:spcPts val="0"/>
              </a:spcAft>
              <a:buClr>
                <a:schemeClr val="dk1"/>
              </a:buClr>
              <a:buSzPts val="1050"/>
              <a:buChar char="■"/>
              <a:defRPr sz="1050">
                <a:solidFill>
                  <a:schemeClr val="dk1"/>
                </a:solidFill>
              </a:defRPr>
            </a:lvl6pPr>
            <a:lvl7pPr marL="3200400" lvl="6" indent="-295275" algn="l">
              <a:lnSpc>
                <a:spcPct val="115000"/>
              </a:lnSpc>
              <a:spcBef>
                <a:spcPts val="0"/>
              </a:spcBef>
              <a:spcAft>
                <a:spcPts val="0"/>
              </a:spcAft>
              <a:buClr>
                <a:schemeClr val="dk1"/>
              </a:buClr>
              <a:buSzPts val="1050"/>
              <a:buChar char="●"/>
              <a:defRPr sz="1050">
                <a:solidFill>
                  <a:schemeClr val="dk1"/>
                </a:solidFill>
              </a:defRPr>
            </a:lvl7pPr>
            <a:lvl8pPr marL="3657600" lvl="7" indent="-295275" algn="l">
              <a:lnSpc>
                <a:spcPct val="115000"/>
              </a:lnSpc>
              <a:spcBef>
                <a:spcPts val="0"/>
              </a:spcBef>
              <a:spcAft>
                <a:spcPts val="0"/>
              </a:spcAft>
              <a:buClr>
                <a:schemeClr val="dk1"/>
              </a:buClr>
              <a:buSzPts val="1050"/>
              <a:buChar char="○"/>
              <a:defRPr sz="1050">
                <a:solidFill>
                  <a:schemeClr val="dk1"/>
                </a:solidFill>
              </a:defRPr>
            </a:lvl8pPr>
            <a:lvl9pPr marL="4114800" lvl="8" indent="-295275" algn="l">
              <a:lnSpc>
                <a:spcPct val="115000"/>
              </a:lnSpc>
              <a:spcBef>
                <a:spcPts val="0"/>
              </a:spcBef>
              <a:spcAft>
                <a:spcPts val="0"/>
              </a:spcAft>
              <a:buClr>
                <a:schemeClr val="dk1"/>
              </a:buClr>
              <a:buSzPts val="1050"/>
              <a:buChar char="■"/>
              <a:defRPr sz="1050">
                <a:solidFill>
                  <a:schemeClr val="dk1"/>
                </a:solidFill>
              </a:defRPr>
            </a:lvl9pPr>
          </a:lstStyle>
          <a:p>
            <a:endParaRPr/>
          </a:p>
        </p:txBody>
      </p:sp>
      <p:cxnSp>
        <p:nvCxnSpPr>
          <p:cNvPr id="24" name="Google Shape;24;p3"/>
          <p:cNvCxnSpPr/>
          <p:nvPr/>
        </p:nvCxnSpPr>
        <p:spPr>
          <a:xfrm rot="10800000" flipH="1">
            <a:off x="386850" y="603950"/>
            <a:ext cx="8370300" cy="2700"/>
          </a:xfrm>
          <a:prstGeom prst="straightConnector1">
            <a:avLst/>
          </a:prstGeom>
          <a:noFill/>
          <a:ln w="9525" cap="flat" cmpd="sng">
            <a:solidFill>
              <a:srgbClr val="00AD93"/>
            </a:solidFill>
            <a:prstDash val="solid"/>
            <a:round/>
            <a:headEnd type="none" w="sm" len="sm"/>
            <a:tailEnd type="none" w="sm" len="sm"/>
          </a:ln>
        </p:spPr>
      </p:cxnSp>
      <p:sp>
        <p:nvSpPr>
          <p:cNvPr id="25" name="Google Shape;25;p3"/>
          <p:cNvSpPr txBox="1">
            <a:spLocks noGrp="1"/>
          </p:cNvSpPr>
          <p:nvPr>
            <p:ph type="title"/>
          </p:nvPr>
        </p:nvSpPr>
        <p:spPr>
          <a:xfrm>
            <a:off x="395300" y="169463"/>
            <a:ext cx="7107000" cy="369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00AD93"/>
              </a:buClr>
              <a:buSzPts val="2100"/>
              <a:buNone/>
              <a:defRPr sz="2100" b="1">
                <a:solidFill>
                  <a:srgbClr val="00AD93"/>
                </a:solidFill>
              </a:defRPr>
            </a:lvl1pPr>
            <a:lvl2pPr lvl="1" algn="l">
              <a:lnSpc>
                <a:spcPct val="100000"/>
              </a:lnSpc>
              <a:spcBef>
                <a:spcPts val="0"/>
              </a:spcBef>
              <a:spcAft>
                <a:spcPts val="0"/>
              </a:spcAft>
              <a:buClr>
                <a:srgbClr val="00AD93"/>
              </a:buClr>
              <a:buSzPts val="2800"/>
              <a:buNone/>
              <a:defRPr>
                <a:solidFill>
                  <a:srgbClr val="00AD93"/>
                </a:solidFill>
              </a:defRPr>
            </a:lvl2pPr>
            <a:lvl3pPr lvl="2" algn="l">
              <a:lnSpc>
                <a:spcPct val="100000"/>
              </a:lnSpc>
              <a:spcBef>
                <a:spcPts val="0"/>
              </a:spcBef>
              <a:spcAft>
                <a:spcPts val="0"/>
              </a:spcAft>
              <a:buClr>
                <a:srgbClr val="00AD93"/>
              </a:buClr>
              <a:buSzPts val="2800"/>
              <a:buNone/>
              <a:defRPr>
                <a:solidFill>
                  <a:srgbClr val="00AD93"/>
                </a:solidFill>
              </a:defRPr>
            </a:lvl3pPr>
            <a:lvl4pPr lvl="3" algn="l">
              <a:lnSpc>
                <a:spcPct val="100000"/>
              </a:lnSpc>
              <a:spcBef>
                <a:spcPts val="0"/>
              </a:spcBef>
              <a:spcAft>
                <a:spcPts val="0"/>
              </a:spcAft>
              <a:buClr>
                <a:srgbClr val="00AD93"/>
              </a:buClr>
              <a:buSzPts val="2800"/>
              <a:buNone/>
              <a:defRPr>
                <a:solidFill>
                  <a:srgbClr val="00AD93"/>
                </a:solidFill>
              </a:defRPr>
            </a:lvl4pPr>
            <a:lvl5pPr lvl="4" algn="l">
              <a:lnSpc>
                <a:spcPct val="100000"/>
              </a:lnSpc>
              <a:spcBef>
                <a:spcPts val="0"/>
              </a:spcBef>
              <a:spcAft>
                <a:spcPts val="0"/>
              </a:spcAft>
              <a:buClr>
                <a:srgbClr val="00AD93"/>
              </a:buClr>
              <a:buSzPts val="2800"/>
              <a:buNone/>
              <a:defRPr>
                <a:solidFill>
                  <a:srgbClr val="00AD93"/>
                </a:solidFill>
              </a:defRPr>
            </a:lvl5pPr>
            <a:lvl6pPr lvl="5" algn="l">
              <a:lnSpc>
                <a:spcPct val="100000"/>
              </a:lnSpc>
              <a:spcBef>
                <a:spcPts val="0"/>
              </a:spcBef>
              <a:spcAft>
                <a:spcPts val="0"/>
              </a:spcAft>
              <a:buClr>
                <a:srgbClr val="00AD93"/>
              </a:buClr>
              <a:buSzPts val="2800"/>
              <a:buNone/>
              <a:defRPr>
                <a:solidFill>
                  <a:srgbClr val="00AD93"/>
                </a:solidFill>
              </a:defRPr>
            </a:lvl6pPr>
            <a:lvl7pPr lvl="6" algn="l">
              <a:lnSpc>
                <a:spcPct val="100000"/>
              </a:lnSpc>
              <a:spcBef>
                <a:spcPts val="0"/>
              </a:spcBef>
              <a:spcAft>
                <a:spcPts val="0"/>
              </a:spcAft>
              <a:buClr>
                <a:srgbClr val="00AD93"/>
              </a:buClr>
              <a:buSzPts val="2800"/>
              <a:buNone/>
              <a:defRPr>
                <a:solidFill>
                  <a:srgbClr val="00AD93"/>
                </a:solidFill>
              </a:defRPr>
            </a:lvl7pPr>
            <a:lvl8pPr lvl="7" algn="l">
              <a:lnSpc>
                <a:spcPct val="100000"/>
              </a:lnSpc>
              <a:spcBef>
                <a:spcPts val="0"/>
              </a:spcBef>
              <a:spcAft>
                <a:spcPts val="0"/>
              </a:spcAft>
              <a:buClr>
                <a:srgbClr val="00AD93"/>
              </a:buClr>
              <a:buSzPts val="2800"/>
              <a:buNone/>
              <a:defRPr>
                <a:solidFill>
                  <a:srgbClr val="00AD93"/>
                </a:solidFill>
              </a:defRPr>
            </a:lvl8pPr>
            <a:lvl9pPr lvl="8" algn="l">
              <a:lnSpc>
                <a:spcPct val="100000"/>
              </a:lnSpc>
              <a:spcBef>
                <a:spcPts val="0"/>
              </a:spcBef>
              <a:spcAft>
                <a:spcPts val="0"/>
              </a:spcAft>
              <a:buClr>
                <a:srgbClr val="00AD93"/>
              </a:buClr>
              <a:buSzPts val="2800"/>
              <a:buNone/>
              <a:defRPr>
                <a:solidFill>
                  <a:srgbClr val="00AD93"/>
                </a:solidFill>
              </a:defRPr>
            </a:lvl9pPr>
          </a:lstStyle>
          <a:p>
            <a:endParaRPr/>
          </a:p>
        </p:txBody>
      </p:sp>
      <p:pic>
        <p:nvPicPr>
          <p:cNvPr id="26" name="Google Shape;26;p3"/>
          <p:cNvPicPr preferRelativeResize="0"/>
          <p:nvPr/>
        </p:nvPicPr>
        <p:blipFill>
          <a:blip r:embed="rId2">
            <a:alphaModFix/>
          </a:blip>
          <a:stretch>
            <a:fillRect/>
          </a:stretch>
        </p:blipFill>
        <p:spPr>
          <a:xfrm rot="-5400000">
            <a:off x="7537428" y="3542050"/>
            <a:ext cx="2693724" cy="176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pic>
        <p:nvPicPr>
          <p:cNvPr id="94" name="Google Shape;94;p20"/>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95" name="Google Shape;95;p20"/>
          <p:cNvSpPr txBox="1">
            <a:spLocks noGrp="1"/>
          </p:cNvSpPr>
          <p:nvPr>
            <p:ph type="title"/>
          </p:nvPr>
        </p:nvSpPr>
        <p:spPr>
          <a:xfrm>
            <a:off x="270000" y="270001"/>
            <a:ext cx="8583054" cy="40161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body" idx="1"/>
          </p:nvPr>
        </p:nvSpPr>
        <p:spPr>
          <a:xfrm>
            <a:off x="276385" y="1080000"/>
            <a:ext cx="4185000" cy="617934"/>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800"/>
              </a:spcBef>
              <a:spcAft>
                <a:spcPts val="0"/>
              </a:spcAft>
              <a:buClr>
                <a:schemeClr val="dk1"/>
              </a:buClr>
              <a:buSzPts val="1800"/>
              <a:buNone/>
              <a:defRPr sz="1800" b="1"/>
            </a:lvl1pPr>
            <a:lvl2pPr marL="914378" lvl="1" indent="-228594" algn="l">
              <a:lnSpc>
                <a:spcPct val="90000"/>
              </a:lnSpc>
              <a:spcBef>
                <a:spcPts val="400"/>
              </a:spcBef>
              <a:spcAft>
                <a:spcPts val="0"/>
              </a:spcAft>
              <a:buClr>
                <a:schemeClr val="dk1"/>
              </a:buClr>
              <a:buSzPts val="1500"/>
              <a:buNone/>
              <a:defRPr sz="1500" b="1"/>
            </a:lvl2pPr>
            <a:lvl3pPr marL="1371566" lvl="2" indent="-228594" algn="l">
              <a:lnSpc>
                <a:spcPct val="90000"/>
              </a:lnSpc>
              <a:spcBef>
                <a:spcPts val="400"/>
              </a:spcBef>
              <a:spcAft>
                <a:spcPts val="0"/>
              </a:spcAft>
              <a:buClr>
                <a:schemeClr val="dk1"/>
              </a:buClr>
              <a:buSzPts val="1400"/>
              <a:buNone/>
              <a:defRPr sz="1400" b="1"/>
            </a:lvl3pPr>
            <a:lvl4pPr marL="1828754" lvl="3" indent="-228594" algn="l">
              <a:lnSpc>
                <a:spcPct val="90000"/>
              </a:lnSpc>
              <a:spcBef>
                <a:spcPts val="400"/>
              </a:spcBef>
              <a:spcAft>
                <a:spcPts val="0"/>
              </a:spcAft>
              <a:buClr>
                <a:schemeClr val="dk1"/>
              </a:buClr>
              <a:buSzPts val="1200"/>
              <a:buNone/>
              <a:defRPr sz="1200" b="1"/>
            </a:lvl4pPr>
            <a:lvl5pPr marL="2285943" lvl="4" indent="-228594" algn="l">
              <a:lnSpc>
                <a:spcPct val="90000"/>
              </a:lnSpc>
              <a:spcBef>
                <a:spcPts val="400"/>
              </a:spcBef>
              <a:spcAft>
                <a:spcPts val="0"/>
              </a:spcAft>
              <a:buClr>
                <a:schemeClr val="dk1"/>
              </a:buClr>
              <a:buSzPts val="1200"/>
              <a:buNone/>
              <a:defRPr sz="1200" b="1"/>
            </a:lvl5pPr>
            <a:lvl6pPr marL="2743132" lvl="5" indent="-228594" algn="l">
              <a:lnSpc>
                <a:spcPct val="90000"/>
              </a:lnSpc>
              <a:spcBef>
                <a:spcPts val="400"/>
              </a:spcBef>
              <a:spcAft>
                <a:spcPts val="0"/>
              </a:spcAft>
              <a:buClr>
                <a:schemeClr val="dk1"/>
              </a:buClr>
              <a:buSzPts val="1200"/>
              <a:buNone/>
              <a:defRPr sz="1200" b="1"/>
            </a:lvl6pPr>
            <a:lvl7pPr marL="3200320" lvl="6" indent="-228594" algn="l">
              <a:lnSpc>
                <a:spcPct val="90000"/>
              </a:lnSpc>
              <a:spcBef>
                <a:spcPts val="400"/>
              </a:spcBef>
              <a:spcAft>
                <a:spcPts val="0"/>
              </a:spcAft>
              <a:buClr>
                <a:schemeClr val="dk1"/>
              </a:buClr>
              <a:buSzPts val="1200"/>
              <a:buNone/>
              <a:defRPr sz="1200" b="1"/>
            </a:lvl7pPr>
            <a:lvl8pPr marL="3657509" lvl="7" indent="-228594" algn="l">
              <a:lnSpc>
                <a:spcPct val="90000"/>
              </a:lnSpc>
              <a:spcBef>
                <a:spcPts val="400"/>
              </a:spcBef>
              <a:spcAft>
                <a:spcPts val="0"/>
              </a:spcAft>
              <a:buClr>
                <a:schemeClr val="dk1"/>
              </a:buClr>
              <a:buSzPts val="1200"/>
              <a:buNone/>
              <a:defRPr sz="1200" b="1"/>
            </a:lvl8pPr>
            <a:lvl9pPr marL="4114697" lvl="8" indent="-228594" algn="l">
              <a:lnSpc>
                <a:spcPct val="90000"/>
              </a:lnSpc>
              <a:spcBef>
                <a:spcPts val="400"/>
              </a:spcBef>
              <a:spcAft>
                <a:spcPts val="0"/>
              </a:spcAft>
              <a:buClr>
                <a:schemeClr val="dk1"/>
              </a:buClr>
              <a:buSzPts val="1200"/>
              <a:buNone/>
              <a:defRPr sz="1200" b="1"/>
            </a:lvl9pPr>
          </a:lstStyle>
          <a:p>
            <a:endParaRPr/>
          </a:p>
        </p:txBody>
      </p:sp>
      <p:sp>
        <p:nvSpPr>
          <p:cNvPr id="97" name="Google Shape;97;p20"/>
          <p:cNvSpPr txBox="1">
            <a:spLocks noGrp="1"/>
          </p:cNvSpPr>
          <p:nvPr>
            <p:ph type="body" idx="2"/>
          </p:nvPr>
        </p:nvSpPr>
        <p:spPr>
          <a:xfrm>
            <a:off x="276385" y="1485001"/>
            <a:ext cx="4185000" cy="2976164"/>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0"/>
              </a:spcBef>
              <a:spcAft>
                <a:spcPts val="0"/>
              </a:spcAft>
              <a:buClr>
                <a:schemeClr val="dk1"/>
              </a:buClr>
              <a:buSzPts val="1600"/>
              <a:buFont typeface="Arial"/>
              <a:buNone/>
              <a:defRPr/>
            </a:lvl1pPr>
            <a:lvl2pPr marL="914378" lvl="1" indent="-228594" algn="l">
              <a:lnSpc>
                <a:spcPct val="90000"/>
              </a:lnSpc>
              <a:spcBef>
                <a:spcPts val="900"/>
              </a:spcBef>
              <a:spcAft>
                <a:spcPts val="0"/>
              </a:spcAft>
              <a:buClr>
                <a:schemeClr val="dk1"/>
              </a:buClr>
              <a:buSzPts val="1200"/>
              <a:buFont typeface="Arial"/>
              <a:buNone/>
              <a:defRPr/>
            </a:lvl2pPr>
            <a:lvl3pPr marL="1371566" lvl="2" indent="-228594" algn="l">
              <a:lnSpc>
                <a:spcPct val="90000"/>
              </a:lnSpc>
              <a:spcBef>
                <a:spcPts val="500"/>
              </a:spcBef>
              <a:spcAft>
                <a:spcPts val="0"/>
              </a:spcAft>
              <a:buClr>
                <a:schemeClr val="dk1"/>
              </a:buClr>
              <a:buSzPts val="1200"/>
              <a:buFont typeface="Arial"/>
              <a:buNone/>
              <a:defRPr/>
            </a:lvl3pPr>
            <a:lvl4pPr marL="1828754" lvl="3" indent="-304793" algn="l">
              <a:lnSpc>
                <a:spcPct val="90000"/>
              </a:lnSpc>
              <a:spcBef>
                <a:spcPts val="500"/>
              </a:spcBef>
              <a:spcAft>
                <a:spcPts val="0"/>
              </a:spcAft>
              <a:buClr>
                <a:schemeClr val="dk1"/>
              </a:buClr>
              <a:buSzPts val="1200"/>
              <a:buFont typeface="Arial"/>
              <a:buChar char="•"/>
              <a:defRPr/>
            </a:lvl4pPr>
            <a:lvl5pPr marL="2285943" lvl="4" indent="-304793" algn="l">
              <a:lnSpc>
                <a:spcPct val="90000"/>
              </a:lnSpc>
              <a:spcBef>
                <a:spcPts val="400"/>
              </a:spcBef>
              <a:spcAft>
                <a:spcPts val="0"/>
              </a:spcAft>
              <a:buClr>
                <a:schemeClr val="dk1"/>
              </a:buClr>
              <a:buSzPts val="1200"/>
              <a:buFont typeface="Arial"/>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98" name="Google Shape;98;p20"/>
          <p:cNvSpPr txBox="1">
            <a:spLocks noGrp="1"/>
          </p:cNvSpPr>
          <p:nvPr>
            <p:ph type="body" idx="3"/>
          </p:nvPr>
        </p:nvSpPr>
        <p:spPr>
          <a:xfrm>
            <a:off x="4668054" y="1080000"/>
            <a:ext cx="4185000" cy="617934"/>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800"/>
              </a:spcBef>
              <a:spcAft>
                <a:spcPts val="0"/>
              </a:spcAft>
              <a:buClr>
                <a:schemeClr val="dk1"/>
              </a:buClr>
              <a:buSzPts val="1800"/>
              <a:buNone/>
              <a:defRPr sz="1800" b="1"/>
            </a:lvl1pPr>
            <a:lvl2pPr marL="914378" lvl="1" indent="-228594" algn="l">
              <a:lnSpc>
                <a:spcPct val="90000"/>
              </a:lnSpc>
              <a:spcBef>
                <a:spcPts val="400"/>
              </a:spcBef>
              <a:spcAft>
                <a:spcPts val="0"/>
              </a:spcAft>
              <a:buClr>
                <a:schemeClr val="dk1"/>
              </a:buClr>
              <a:buSzPts val="1500"/>
              <a:buNone/>
              <a:defRPr sz="1500" b="1"/>
            </a:lvl2pPr>
            <a:lvl3pPr marL="1371566" lvl="2" indent="-228594" algn="l">
              <a:lnSpc>
                <a:spcPct val="90000"/>
              </a:lnSpc>
              <a:spcBef>
                <a:spcPts val="400"/>
              </a:spcBef>
              <a:spcAft>
                <a:spcPts val="0"/>
              </a:spcAft>
              <a:buClr>
                <a:schemeClr val="dk1"/>
              </a:buClr>
              <a:buSzPts val="1400"/>
              <a:buNone/>
              <a:defRPr sz="1400" b="1"/>
            </a:lvl3pPr>
            <a:lvl4pPr marL="1828754" lvl="3" indent="-228594" algn="l">
              <a:lnSpc>
                <a:spcPct val="90000"/>
              </a:lnSpc>
              <a:spcBef>
                <a:spcPts val="400"/>
              </a:spcBef>
              <a:spcAft>
                <a:spcPts val="0"/>
              </a:spcAft>
              <a:buClr>
                <a:schemeClr val="dk1"/>
              </a:buClr>
              <a:buSzPts val="1200"/>
              <a:buNone/>
              <a:defRPr sz="1200" b="1"/>
            </a:lvl4pPr>
            <a:lvl5pPr marL="2285943" lvl="4" indent="-228594" algn="l">
              <a:lnSpc>
                <a:spcPct val="90000"/>
              </a:lnSpc>
              <a:spcBef>
                <a:spcPts val="400"/>
              </a:spcBef>
              <a:spcAft>
                <a:spcPts val="0"/>
              </a:spcAft>
              <a:buClr>
                <a:schemeClr val="dk1"/>
              </a:buClr>
              <a:buSzPts val="1200"/>
              <a:buNone/>
              <a:defRPr sz="1200" b="1"/>
            </a:lvl5pPr>
            <a:lvl6pPr marL="2743132" lvl="5" indent="-228594" algn="l">
              <a:lnSpc>
                <a:spcPct val="90000"/>
              </a:lnSpc>
              <a:spcBef>
                <a:spcPts val="400"/>
              </a:spcBef>
              <a:spcAft>
                <a:spcPts val="0"/>
              </a:spcAft>
              <a:buClr>
                <a:schemeClr val="dk1"/>
              </a:buClr>
              <a:buSzPts val="1200"/>
              <a:buNone/>
              <a:defRPr sz="1200" b="1"/>
            </a:lvl6pPr>
            <a:lvl7pPr marL="3200320" lvl="6" indent="-228594" algn="l">
              <a:lnSpc>
                <a:spcPct val="90000"/>
              </a:lnSpc>
              <a:spcBef>
                <a:spcPts val="400"/>
              </a:spcBef>
              <a:spcAft>
                <a:spcPts val="0"/>
              </a:spcAft>
              <a:buClr>
                <a:schemeClr val="dk1"/>
              </a:buClr>
              <a:buSzPts val="1200"/>
              <a:buNone/>
              <a:defRPr sz="1200" b="1"/>
            </a:lvl7pPr>
            <a:lvl8pPr marL="3657509" lvl="7" indent="-228594" algn="l">
              <a:lnSpc>
                <a:spcPct val="90000"/>
              </a:lnSpc>
              <a:spcBef>
                <a:spcPts val="400"/>
              </a:spcBef>
              <a:spcAft>
                <a:spcPts val="0"/>
              </a:spcAft>
              <a:buClr>
                <a:schemeClr val="dk1"/>
              </a:buClr>
              <a:buSzPts val="1200"/>
              <a:buNone/>
              <a:defRPr sz="1200" b="1"/>
            </a:lvl8pPr>
            <a:lvl9pPr marL="4114697" lvl="8" indent="-228594" algn="l">
              <a:lnSpc>
                <a:spcPct val="90000"/>
              </a:lnSpc>
              <a:spcBef>
                <a:spcPts val="400"/>
              </a:spcBef>
              <a:spcAft>
                <a:spcPts val="0"/>
              </a:spcAft>
              <a:buClr>
                <a:schemeClr val="dk1"/>
              </a:buClr>
              <a:buSzPts val="1200"/>
              <a:buNone/>
              <a:defRPr sz="1200" b="1"/>
            </a:lvl9pPr>
          </a:lstStyle>
          <a:p>
            <a:endParaRPr/>
          </a:p>
        </p:txBody>
      </p:sp>
      <p:sp>
        <p:nvSpPr>
          <p:cNvPr id="99" name="Google Shape;99;p20"/>
          <p:cNvSpPr txBox="1">
            <a:spLocks noGrp="1"/>
          </p:cNvSpPr>
          <p:nvPr>
            <p:ph type="body" idx="4"/>
          </p:nvPr>
        </p:nvSpPr>
        <p:spPr>
          <a:xfrm>
            <a:off x="4668054" y="1485001"/>
            <a:ext cx="4185000" cy="2976164"/>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0"/>
              </a:spcBef>
              <a:spcAft>
                <a:spcPts val="0"/>
              </a:spcAft>
              <a:buClr>
                <a:schemeClr val="dk1"/>
              </a:buClr>
              <a:buSzPts val="1600"/>
              <a:buFont typeface="Arial"/>
              <a:buNone/>
              <a:defRPr/>
            </a:lvl1pPr>
            <a:lvl2pPr marL="914378" lvl="1" indent="-228594" algn="l">
              <a:lnSpc>
                <a:spcPct val="90000"/>
              </a:lnSpc>
              <a:spcBef>
                <a:spcPts val="900"/>
              </a:spcBef>
              <a:spcAft>
                <a:spcPts val="0"/>
              </a:spcAft>
              <a:buClr>
                <a:schemeClr val="dk1"/>
              </a:buClr>
              <a:buSzPts val="1200"/>
              <a:buFont typeface="Arial"/>
              <a:buNone/>
              <a:defRPr/>
            </a:lvl2pPr>
            <a:lvl3pPr marL="1371566" lvl="2" indent="-228594" algn="l">
              <a:lnSpc>
                <a:spcPct val="90000"/>
              </a:lnSpc>
              <a:spcBef>
                <a:spcPts val="500"/>
              </a:spcBef>
              <a:spcAft>
                <a:spcPts val="0"/>
              </a:spcAft>
              <a:buClr>
                <a:schemeClr val="dk1"/>
              </a:buClr>
              <a:buSzPts val="1200"/>
              <a:buFont typeface="Arial"/>
              <a:buNone/>
              <a:defRPr/>
            </a:lvl3pPr>
            <a:lvl4pPr marL="1828754" lvl="3" indent="-304793" algn="l">
              <a:lnSpc>
                <a:spcPct val="90000"/>
              </a:lnSpc>
              <a:spcBef>
                <a:spcPts val="500"/>
              </a:spcBef>
              <a:spcAft>
                <a:spcPts val="0"/>
              </a:spcAft>
              <a:buClr>
                <a:schemeClr val="dk1"/>
              </a:buClr>
              <a:buSzPts val="1200"/>
              <a:buFont typeface="Arial"/>
              <a:buChar char="•"/>
              <a:defRPr/>
            </a:lvl4pPr>
            <a:lvl5pPr marL="2285943" lvl="4" indent="-304793" algn="l">
              <a:lnSpc>
                <a:spcPct val="90000"/>
              </a:lnSpc>
              <a:spcBef>
                <a:spcPts val="400"/>
              </a:spcBef>
              <a:spcAft>
                <a:spcPts val="0"/>
              </a:spcAft>
              <a:buClr>
                <a:schemeClr val="dk1"/>
              </a:buClr>
              <a:buSzPts val="1200"/>
              <a:buFont typeface="Arial"/>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100" name="Google Shape;100;p20"/>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102" name="Google Shape;102;p20"/>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IVIDER SLIDE">
  <p:cSld name="CUSTOM_1">
    <p:bg>
      <p:bgPr>
        <a:solidFill>
          <a:srgbClr val="66C7B8"/>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44125" y="1569900"/>
            <a:ext cx="7951800" cy="689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800"/>
              <a:buNone/>
              <a:defRPr sz="3800" b="1">
                <a:solidFill>
                  <a:schemeClr val="lt1"/>
                </a:solidFill>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a:endParaRPr/>
          </a:p>
        </p:txBody>
      </p:sp>
      <p:sp>
        <p:nvSpPr>
          <p:cNvPr id="29" name="Google Shape;29;p4"/>
          <p:cNvSpPr txBox="1">
            <a:spLocks noGrp="1"/>
          </p:cNvSpPr>
          <p:nvPr>
            <p:ph type="subTitle" idx="1"/>
          </p:nvPr>
        </p:nvSpPr>
        <p:spPr>
          <a:xfrm>
            <a:off x="444125" y="2259300"/>
            <a:ext cx="6028800" cy="14562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E8EDEE"/>
              </a:buClr>
              <a:buSzPts val="2500"/>
              <a:buNone/>
              <a:defRPr sz="2500">
                <a:solidFill>
                  <a:srgbClr val="E8EDEE"/>
                </a:solidFill>
              </a:defRPr>
            </a:lvl1pPr>
            <a:lvl2pPr lvl="1" algn="l">
              <a:lnSpc>
                <a:spcPct val="115000"/>
              </a:lnSpc>
              <a:spcBef>
                <a:spcPts val="0"/>
              </a:spcBef>
              <a:spcAft>
                <a:spcPts val="0"/>
              </a:spcAft>
              <a:buClr>
                <a:srgbClr val="E8EDEE"/>
              </a:buClr>
              <a:buSzPts val="1200"/>
              <a:buNone/>
              <a:defRPr>
                <a:solidFill>
                  <a:srgbClr val="E8EDEE"/>
                </a:solidFill>
              </a:defRPr>
            </a:lvl2pPr>
            <a:lvl3pPr lvl="2" algn="l">
              <a:lnSpc>
                <a:spcPct val="115000"/>
              </a:lnSpc>
              <a:spcBef>
                <a:spcPts val="0"/>
              </a:spcBef>
              <a:spcAft>
                <a:spcPts val="0"/>
              </a:spcAft>
              <a:buClr>
                <a:srgbClr val="E8EDEE"/>
              </a:buClr>
              <a:buSzPts val="1200"/>
              <a:buNone/>
              <a:defRPr>
                <a:solidFill>
                  <a:srgbClr val="E8EDEE"/>
                </a:solidFill>
              </a:defRPr>
            </a:lvl3pPr>
            <a:lvl4pPr lvl="3" algn="l">
              <a:lnSpc>
                <a:spcPct val="115000"/>
              </a:lnSpc>
              <a:spcBef>
                <a:spcPts val="0"/>
              </a:spcBef>
              <a:spcAft>
                <a:spcPts val="0"/>
              </a:spcAft>
              <a:buClr>
                <a:srgbClr val="E8EDEE"/>
              </a:buClr>
              <a:buSzPts val="1200"/>
              <a:buNone/>
              <a:defRPr>
                <a:solidFill>
                  <a:srgbClr val="E8EDEE"/>
                </a:solidFill>
              </a:defRPr>
            </a:lvl4pPr>
            <a:lvl5pPr lvl="4" algn="l">
              <a:lnSpc>
                <a:spcPct val="115000"/>
              </a:lnSpc>
              <a:spcBef>
                <a:spcPts val="0"/>
              </a:spcBef>
              <a:spcAft>
                <a:spcPts val="0"/>
              </a:spcAft>
              <a:buClr>
                <a:srgbClr val="E8EDEE"/>
              </a:buClr>
              <a:buSzPts val="1200"/>
              <a:buNone/>
              <a:defRPr>
                <a:solidFill>
                  <a:srgbClr val="E8EDEE"/>
                </a:solidFill>
              </a:defRPr>
            </a:lvl5pPr>
            <a:lvl6pPr lvl="5" algn="l">
              <a:lnSpc>
                <a:spcPct val="115000"/>
              </a:lnSpc>
              <a:spcBef>
                <a:spcPts val="0"/>
              </a:spcBef>
              <a:spcAft>
                <a:spcPts val="0"/>
              </a:spcAft>
              <a:buClr>
                <a:srgbClr val="E8EDEE"/>
              </a:buClr>
              <a:buSzPts val="1200"/>
              <a:buNone/>
              <a:defRPr>
                <a:solidFill>
                  <a:srgbClr val="E8EDEE"/>
                </a:solidFill>
              </a:defRPr>
            </a:lvl6pPr>
            <a:lvl7pPr lvl="6" algn="l">
              <a:lnSpc>
                <a:spcPct val="115000"/>
              </a:lnSpc>
              <a:spcBef>
                <a:spcPts val="0"/>
              </a:spcBef>
              <a:spcAft>
                <a:spcPts val="0"/>
              </a:spcAft>
              <a:buClr>
                <a:srgbClr val="E8EDEE"/>
              </a:buClr>
              <a:buSzPts val="1200"/>
              <a:buNone/>
              <a:defRPr>
                <a:solidFill>
                  <a:srgbClr val="E8EDEE"/>
                </a:solidFill>
              </a:defRPr>
            </a:lvl7pPr>
            <a:lvl8pPr lvl="7" algn="l">
              <a:lnSpc>
                <a:spcPct val="115000"/>
              </a:lnSpc>
              <a:spcBef>
                <a:spcPts val="0"/>
              </a:spcBef>
              <a:spcAft>
                <a:spcPts val="0"/>
              </a:spcAft>
              <a:buClr>
                <a:srgbClr val="E8EDEE"/>
              </a:buClr>
              <a:buSzPts val="1200"/>
              <a:buNone/>
              <a:defRPr>
                <a:solidFill>
                  <a:srgbClr val="E8EDEE"/>
                </a:solidFill>
              </a:defRPr>
            </a:lvl8pPr>
            <a:lvl9pPr lvl="8" algn="l">
              <a:lnSpc>
                <a:spcPct val="115000"/>
              </a:lnSpc>
              <a:spcBef>
                <a:spcPts val="0"/>
              </a:spcBef>
              <a:spcAft>
                <a:spcPts val="0"/>
              </a:spcAft>
              <a:buClr>
                <a:srgbClr val="E8EDEE"/>
              </a:buClr>
              <a:buSzPts val="1200"/>
              <a:buNone/>
              <a:defRPr>
                <a:solidFill>
                  <a:srgbClr val="E8EDEE"/>
                </a:solidFill>
              </a:defRPr>
            </a:lvl9pPr>
          </a:lstStyle>
          <a:p>
            <a:endParaRPr/>
          </a:p>
        </p:txBody>
      </p:sp>
      <p:pic>
        <p:nvPicPr>
          <p:cNvPr id="30" name="Google Shape;30;p4"/>
          <p:cNvPicPr preferRelativeResize="0"/>
          <p:nvPr/>
        </p:nvPicPr>
        <p:blipFill>
          <a:blip r:embed="rId2">
            <a:alphaModFix/>
          </a:blip>
          <a:stretch>
            <a:fillRect/>
          </a:stretch>
        </p:blipFill>
        <p:spPr>
          <a:xfrm rot="-5400000">
            <a:off x="7537428" y="3542050"/>
            <a:ext cx="2693724" cy="17625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Image slide - HERO">
  <p:cSld name="Image slide - HERO">
    <p:spTree>
      <p:nvGrpSpPr>
        <p:cNvPr id="1" name="Shape 39"/>
        <p:cNvGrpSpPr/>
        <p:nvPr/>
      </p:nvGrpSpPr>
      <p:grpSpPr>
        <a:xfrm>
          <a:off x="0" y="0"/>
          <a:ext cx="0" cy="0"/>
          <a:chOff x="0" y="0"/>
          <a:chExt cx="0" cy="0"/>
        </a:xfrm>
      </p:grpSpPr>
      <p:sp>
        <p:nvSpPr>
          <p:cNvPr id="40" name="Google Shape;40;p7"/>
          <p:cNvSpPr>
            <a:spLocks noGrp="1"/>
          </p:cNvSpPr>
          <p:nvPr>
            <p:ph type="pic" idx="2"/>
          </p:nvPr>
        </p:nvSpPr>
        <p:spPr>
          <a:xfrm>
            <a:off x="255036" y="245785"/>
            <a:ext cx="8640300" cy="42828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0" y="0"/>
            <a:ext cx="9137654" cy="5143499"/>
          </a:xfrm>
          <a:prstGeom prst="rect">
            <a:avLst/>
          </a:prstGeom>
          <a:noFill/>
          <a:ln>
            <a:noFill/>
          </a:ln>
        </p:spPr>
      </p:pic>
      <p:sp>
        <p:nvSpPr>
          <p:cNvPr id="63" name="Google Shape;63;p15"/>
          <p:cNvSpPr txBox="1">
            <a:spLocks noGrp="1"/>
          </p:cNvSpPr>
          <p:nvPr>
            <p:ph type="title"/>
          </p:nvPr>
        </p:nvSpPr>
        <p:spPr>
          <a:xfrm>
            <a:off x="270000" y="270000"/>
            <a:ext cx="8584500" cy="633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269999" y="1080000"/>
            <a:ext cx="85845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0"/>
              </a:spcBef>
              <a:spcAft>
                <a:spcPts val="0"/>
              </a:spcAft>
              <a:buClr>
                <a:schemeClr val="dk1"/>
              </a:buClr>
              <a:buSzPts val="1600"/>
              <a:buNone/>
              <a:defRPr sz="1600" b="1">
                <a:solidFill>
                  <a:schemeClr val="dk1"/>
                </a:solidFill>
                <a:latin typeface="Arial"/>
                <a:ea typeface="Arial"/>
                <a:cs typeface="Arial"/>
                <a:sym typeface="Arial"/>
              </a:defRPr>
            </a:lvl1pPr>
            <a:lvl2pPr marL="914400" lvl="1" indent="-228600" algn="l" rtl="0">
              <a:lnSpc>
                <a:spcPct val="90000"/>
              </a:lnSpc>
              <a:spcBef>
                <a:spcPts val="900"/>
              </a:spcBef>
              <a:spcAft>
                <a:spcPts val="0"/>
              </a:spcAft>
              <a:buClr>
                <a:schemeClr val="dk1"/>
              </a:buClr>
              <a:buSzPts val="1200"/>
              <a:buNone/>
              <a:defRPr sz="1200" b="1">
                <a:solidFill>
                  <a:schemeClr val="dk1"/>
                </a:solidFill>
                <a:latin typeface="Arial"/>
                <a:ea typeface="Arial"/>
                <a:cs typeface="Arial"/>
                <a:sym typeface="Arial"/>
              </a:defRPr>
            </a:lvl2pPr>
            <a:lvl3pPr marL="1371600" lvl="2" indent="-228600" algn="l" rtl="0">
              <a:lnSpc>
                <a:spcPct val="90000"/>
              </a:lnSpc>
              <a:spcBef>
                <a:spcPts val="500"/>
              </a:spcBef>
              <a:spcAft>
                <a:spcPts val="0"/>
              </a:spcAft>
              <a:buClr>
                <a:schemeClr val="dk1"/>
              </a:buClr>
              <a:buSzPts val="1200"/>
              <a:buNone/>
              <a:defRPr sz="1200">
                <a:solidFill>
                  <a:schemeClr val="dk1"/>
                </a:solidFill>
                <a:latin typeface="Arial"/>
                <a:ea typeface="Arial"/>
                <a:cs typeface="Arial"/>
                <a:sym typeface="Arial"/>
              </a:defRPr>
            </a:lvl3pPr>
            <a:lvl4pPr marL="1828800" lvl="3" indent="-304800" algn="l" rtl="0">
              <a:lnSpc>
                <a:spcPct val="90000"/>
              </a:lnSpc>
              <a:spcBef>
                <a:spcPts val="500"/>
              </a:spcBef>
              <a:spcAft>
                <a:spcPts val="0"/>
              </a:spcAft>
              <a:buClr>
                <a:schemeClr val="dk1"/>
              </a:buClr>
              <a:buSzPts val="1200"/>
              <a:buChar char="•"/>
              <a:defRPr sz="1200">
                <a:solidFill>
                  <a:schemeClr val="dk1"/>
                </a:solidFill>
                <a:latin typeface="Arial"/>
                <a:ea typeface="Arial"/>
                <a:cs typeface="Arial"/>
                <a:sym typeface="Arial"/>
              </a:defRPr>
            </a:lvl4pPr>
            <a:lvl5pPr marL="2286000" lvl="4" indent="-304800" algn="l" rtl="0">
              <a:lnSpc>
                <a:spcPct val="90000"/>
              </a:lnSpc>
              <a:spcBef>
                <a:spcPts val="400"/>
              </a:spcBef>
              <a:spcAft>
                <a:spcPts val="0"/>
              </a:spcAft>
              <a:buClr>
                <a:schemeClr val="dk1"/>
              </a:buClr>
              <a:buSzPts val="1200"/>
              <a:buChar char="•"/>
              <a:defRPr sz="1200">
                <a:solidFill>
                  <a:schemeClr val="dk1"/>
                </a:solidFill>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ftr" idx="11"/>
          </p:nvPr>
        </p:nvSpPr>
        <p:spPr>
          <a:xfrm>
            <a:off x="3333750" y="4767263"/>
            <a:ext cx="4785000" cy="273900"/>
          </a:xfrm>
          <a:prstGeom prst="rect">
            <a:avLst/>
          </a:prstGeom>
          <a:noFill/>
          <a:ln>
            <a:noFill/>
          </a:ln>
        </p:spPr>
        <p:txBody>
          <a:bodyPr spcFirstLastPara="1" wrap="square" lIns="68575" tIns="27000" rIns="68575" bIns="27000"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pic>
        <p:nvPicPr>
          <p:cNvPr id="66" name="Google Shape;66;p15"/>
          <p:cNvPicPr preferRelativeResize="0"/>
          <p:nvPr/>
        </p:nvPicPr>
        <p:blipFill rotWithShape="1">
          <a:blip r:embed="rId3">
            <a:alphaModFix/>
          </a:blip>
          <a:srcRect/>
          <a:stretch/>
        </p:blipFill>
        <p:spPr>
          <a:xfrm>
            <a:off x="406153" y="4838716"/>
            <a:ext cx="2900959" cy="190291"/>
          </a:xfrm>
          <a:prstGeom prst="rect">
            <a:avLst/>
          </a:prstGeom>
          <a:solidFill>
            <a:schemeClr val="lt1"/>
          </a:solidFill>
          <a:ln>
            <a:noFill/>
          </a:ln>
        </p:spPr>
      </p:pic>
      <p:sp>
        <p:nvSpPr>
          <p:cNvPr id="67" name="Google Shape;67;p15"/>
          <p:cNvSpPr txBox="1">
            <a:spLocks noGrp="1"/>
          </p:cNvSpPr>
          <p:nvPr>
            <p:ph type="sldNum" idx="12"/>
          </p:nvPr>
        </p:nvSpPr>
        <p:spPr>
          <a:xfrm>
            <a:off x="8283286" y="4767263"/>
            <a:ext cx="569700" cy="273900"/>
          </a:xfrm>
          <a:prstGeom prst="rect">
            <a:avLst/>
          </a:prstGeom>
          <a:noFill/>
          <a:ln>
            <a:noFill/>
          </a:ln>
        </p:spPr>
        <p:txBody>
          <a:bodyPr spcFirstLastPara="1" wrap="square" lIns="68575" tIns="27000" rIns="68575" bIns="270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743652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1_Title page">
  <p:cSld name="1_Title page">
    <p:bg>
      <p:bgPr>
        <a:solidFill>
          <a:schemeClr val="lt1"/>
        </a:solidFill>
        <a:effectLst/>
      </p:bgPr>
    </p:bg>
    <p:spTree>
      <p:nvGrpSpPr>
        <p:cNvPr id="1" name="Shape 159"/>
        <p:cNvGrpSpPr/>
        <p:nvPr/>
      </p:nvGrpSpPr>
      <p:grpSpPr>
        <a:xfrm>
          <a:off x="0" y="0"/>
          <a:ext cx="0" cy="0"/>
          <a:chOff x="0" y="0"/>
          <a:chExt cx="0" cy="0"/>
        </a:xfrm>
      </p:grpSpPr>
      <p:sp>
        <p:nvSpPr>
          <p:cNvPr id="160" name="Google Shape;160;p30"/>
          <p:cNvSpPr/>
          <p:nvPr/>
        </p:nvSpPr>
        <p:spPr>
          <a:xfrm rot="10800000" flipH="1">
            <a:off x="391886" y="1503544"/>
            <a:ext cx="8254200" cy="3180600"/>
          </a:xfrm>
          <a:custGeom>
            <a:avLst/>
            <a:gdLst/>
            <a:ahLst/>
            <a:cxnLst/>
            <a:rect l="l" t="t" r="r" b="b"/>
            <a:pathLst>
              <a:path w="120000" h="120000" extrusionOk="0">
                <a:moveTo>
                  <a:pt x="7707" y="0"/>
                </a:moveTo>
                <a:lnTo>
                  <a:pt x="120000" y="0"/>
                </a:lnTo>
                <a:cubicBezTo>
                  <a:pt x="120000" y="0"/>
                  <a:pt x="120001" y="0"/>
                  <a:pt x="120001" y="0"/>
                </a:cubicBezTo>
                <a:cubicBezTo>
                  <a:pt x="120001" y="0"/>
                  <a:pt x="120001" y="1"/>
                  <a:pt x="120001" y="1"/>
                </a:cubicBezTo>
                <a:lnTo>
                  <a:pt x="120000" y="100000"/>
                </a:lnTo>
                <a:cubicBezTo>
                  <a:pt x="120000" y="111046"/>
                  <a:pt x="116549" y="120000"/>
                  <a:pt x="112293" y="120000"/>
                </a:cubicBezTo>
                <a:lnTo>
                  <a:pt x="0" y="120000"/>
                </a:lnTo>
                <a:lnTo>
                  <a:pt x="0" y="120000"/>
                </a:lnTo>
                <a:cubicBezTo>
                  <a:pt x="-1" y="120000"/>
                  <a:pt x="-1" y="120000"/>
                  <a:pt x="-1" y="119999"/>
                </a:cubicBezTo>
                <a:lnTo>
                  <a:pt x="0" y="20000"/>
                </a:lnTo>
                <a:lnTo>
                  <a:pt x="0" y="20000"/>
                </a:lnTo>
                <a:cubicBezTo>
                  <a:pt x="0" y="8954"/>
                  <a:pt x="3451" y="0"/>
                  <a:pt x="7707" y="0"/>
                </a:cubicBezTo>
                <a:close/>
              </a:path>
            </a:pathLst>
          </a:custGeom>
          <a:noFill/>
          <a:ln w="38100" cap="flat" cmpd="sng">
            <a:solidFill>
              <a:srgbClr val="00A188"/>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1" name="Google Shape;161;p30"/>
          <p:cNvSpPr txBox="1">
            <a:spLocks noGrp="1"/>
          </p:cNvSpPr>
          <p:nvPr>
            <p:ph type="sldNum" idx="12"/>
          </p:nvPr>
        </p:nvSpPr>
        <p:spPr>
          <a:xfrm>
            <a:off x="8283284" y="4818831"/>
            <a:ext cx="569700" cy="273900"/>
          </a:xfrm>
          <a:prstGeom prst="rect">
            <a:avLst/>
          </a:prstGeom>
          <a:noFill/>
          <a:ln>
            <a:noFill/>
          </a:ln>
        </p:spPr>
        <p:txBody>
          <a:bodyPr spcFirstLastPara="1" wrap="square" lIns="68575" tIns="27000" rIns="68575" bIns="27000" anchor="b" anchorCtr="0">
            <a:noAutofit/>
          </a:bodyPr>
          <a:lstStyle>
            <a:lvl1pPr marL="0" marR="0" lvl="0" indent="0" algn="r" rtl="0">
              <a:spcBef>
                <a:spcPts val="0"/>
              </a:spcBef>
              <a:buNone/>
              <a:defRPr/>
            </a:lvl1pPr>
            <a:lvl2pPr marL="0" marR="0" lvl="1" indent="0" algn="r" rtl="0">
              <a:spcBef>
                <a:spcPts val="0"/>
              </a:spcBef>
              <a:buNone/>
              <a:defRPr/>
            </a:lvl2pPr>
            <a:lvl3pPr marL="0" marR="0" lvl="2" indent="0" algn="r" rtl="0">
              <a:spcBef>
                <a:spcPts val="0"/>
              </a:spcBef>
              <a:buNone/>
              <a:defRPr/>
            </a:lvl3pPr>
            <a:lvl4pPr marL="0" marR="0" lvl="3" indent="0" algn="r" rtl="0">
              <a:spcBef>
                <a:spcPts val="0"/>
              </a:spcBef>
              <a:buNone/>
              <a:defRPr/>
            </a:lvl4pPr>
            <a:lvl5pPr marL="0" marR="0" lvl="4" indent="0" algn="r" rtl="0">
              <a:spcBef>
                <a:spcPts val="0"/>
              </a:spcBef>
              <a:buNone/>
              <a:defRPr/>
            </a:lvl5pPr>
            <a:lvl6pPr marL="0" marR="0" lvl="5" indent="0" algn="r" rtl="0">
              <a:spcBef>
                <a:spcPts val="0"/>
              </a:spcBef>
              <a:buNone/>
              <a:defRPr/>
            </a:lvl6pPr>
            <a:lvl7pPr marL="0" marR="0" lvl="6" indent="0" algn="r" rtl="0">
              <a:spcBef>
                <a:spcPts val="0"/>
              </a:spcBef>
              <a:buNone/>
              <a:defRPr/>
            </a:lvl7pPr>
            <a:lvl8pPr marL="0" marR="0" lvl="7" indent="0" algn="r" rtl="0">
              <a:spcBef>
                <a:spcPts val="0"/>
              </a:spcBef>
              <a:buNone/>
              <a:defRPr/>
            </a:lvl8pPr>
            <a:lvl9pPr marL="0" marR="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sz="900">
              <a:solidFill>
                <a:srgbClr val="888888"/>
              </a:solidFill>
              <a:latin typeface="Arial"/>
              <a:ea typeface="Arial"/>
              <a:cs typeface="Arial"/>
              <a:sym typeface="Arial"/>
            </a:endParaRPr>
          </a:p>
        </p:txBody>
      </p:sp>
      <p:pic>
        <p:nvPicPr>
          <p:cNvPr id="162" name="Google Shape;162;p30"/>
          <p:cNvPicPr preferRelativeResize="0"/>
          <p:nvPr/>
        </p:nvPicPr>
        <p:blipFill rotWithShape="1">
          <a:blip r:embed="rId2">
            <a:alphaModFix/>
          </a:blip>
          <a:srcRect/>
          <a:stretch/>
        </p:blipFill>
        <p:spPr>
          <a:xfrm>
            <a:off x="403005" y="407920"/>
            <a:ext cx="1221609" cy="792243"/>
          </a:xfrm>
          <a:prstGeom prst="rect">
            <a:avLst/>
          </a:prstGeom>
          <a:solidFill>
            <a:schemeClr val="lt1"/>
          </a:solidFill>
          <a:ln>
            <a:noFill/>
          </a:ln>
        </p:spPr>
      </p:pic>
    </p:spTree>
    <p:extLst>
      <p:ext uri="{BB962C8B-B14F-4D97-AF65-F5344CB8AC3E}">
        <p14:creationId xmlns:p14="http://schemas.microsoft.com/office/powerpoint/2010/main" val="36298922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Cover Slide">
  <p:cSld name="Title Cover Slide">
    <p:spTree>
      <p:nvGrpSpPr>
        <p:cNvPr id="1" name="Shape 14"/>
        <p:cNvGrpSpPr/>
        <p:nvPr/>
      </p:nvGrpSpPr>
      <p:grpSpPr>
        <a:xfrm>
          <a:off x="0" y="0"/>
          <a:ext cx="0" cy="0"/>
          <a:chOff x="0" y="0"/>
          <a:chExt cx="0" cy="0"/>
        </a:xfrm>
      </p:grpSpPr>
      <p:pic>
        <p:nvPicPr>
          <p:cNvPr id="15" name="Google Shape;15;p15"/>
          <p:cNvPicPr preferRelativeResize="0"/>
          <p:nvPr/>
        </p:nvPicPr>
        <p:blipFill rotWithShape="1">
          <a:blip r:embed="rId2">
            <a:alphaModFix/>
          </a:blip>
          <a:srcRect/>
          <a:stretch/>
        </p:blipFill>
        <p:spPr>
          <a:xfrm>
            <a:off x="1" y="1"/>
            <a:ext cx="9137651" cy="5143499"/>
          </a:xfrm>
          <a:prstGeom prst="rect">
            <a:avLst/>
          </a:prstGeom>
          <a:noFill/>
          <a:ln>
            <a:noFill/>
          </a:ln>
        </p:spPr>
      </p:pic>
      <p:sp>
        <p:nvSpPr>
          <p:cNvPr id="16" name="Google Shape;16;p15"/>
          <p:cNvSpPr txBox="1">
            <a:spLocks noGrp="1"/>
          </p:cNvSpPr>
          <p:nvPr>
            <p:ph type="ctrTitle"/>
          </p:nvPr>
        </p:nvSpPr>
        <p:spPr>
          <a:xfrm>
            <a:off x="697781" y="1912252"/>
            <a:ext cx="6858000" cy="445466"/>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dk1"/>
              </a:buClr>
              <a:buSzPts val="3400"/>
              <a:buFont typeface="Arial"/>
              <a:buNone/>
              <a:defRPr sz="255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697781" y="3117165"/>
            <a:ext cx="6858000" cy="402634"/>
          </a:xfrm>
          <a:prstGeom prst="rect">
            <a:avLst/>
          </a:prstGeom>
          <a:noFill/>
          <a:ln>
            <a:noFill/>
          </a:ln>
        </p:spPr>
        <p:txBody>
          <a:bodyPr spcFirstLastPara="1" wrap="square" lIns="91425" tIns="45700" rIns="91425" bIns="45700" anchor="t" anchorCtr="0">
            <a:spAutoFit/>
          </a:bodyPr>
          <a:lstStyle>
            <a:lvl1pPr lvl="0" algn="l">
              <a:lnSpc>
                <a:spcPct val="90000"/>
              </a:lnSpc>
              <a:spcBef>
                <a:spcPts val="750"/>
              </a:spcBef>
              <a:spcAft>
                <a:spcPts val="0"/>
              </a:spcAft>
              <a:buClr>
                <a:schemeClr val="dk1"/>
              </a:buClr>
              <a:buSzPts val="2000"/>
              <a:buNone/>
              <a:defRPr sz="1500" b="1"/>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15"/>
          <p:cNvSpPr txBox="1">
            <a:spLocks noGrp="1"/>
          </p:cNvSpPr>
          <p:nvPr>
            <p:ph type="body" idx="2"/>
          </p:nvPr>
        </p:nvSpPr>
        <p:spPr>
          <a:xfrm>
            <a:off x="697706" y="4127890"/>
            <a:ext cx="3043238" cy="340309"/>
          </a:xfrm>
          <a:prstGeom prst="rect">
            <a:avLst/>
          </a:prstGeom>
          <a:noFill/>
          <a:ln>
            <a:noFill/>
          </a:ln>
        </p:spPr>
        <p:txBody>
          <a:bodyPr spcFirstLastPara="1" wrap="square" lIns="91425" tIns="45700" rIns="91425" bIns="45700" anchor="b" anchorCtr="0">
            <a:spAutoFit/>
          </a:bodyPr>
          <a:lstStyle>
            <a:lvl1pPr marL="342900" marR="0" lvl="0" indent="-171450" algn="l">
              <a:lnSpc>
                <a:spcPct val="90000"/>
              </a:lnSpc>
              <a:spcBef>
                <a:spcPts val="750"/>
              </a:spcBef>
              <a:spcAft>
                <a:spcPts val="0"/>
              </a:spcAft>
              <a:buClr>
                <a:schemeClr val="dk1"/>
              </a:buClr>
              <a:buSzPts val="1400"/>
              <a:buFont typeface="Arial"/>
              <a:buNone/>
              <a:defRPr sz="1050" b="0">
                <a:latin typeface="Arial"/>
                <a:ea typeface="Arial"/>
                <a:cs typeface="Arial"/>
                <a:sym typeface="Arial"/>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9" name="Google Shape;19;p15"/>
          <p:cNvPicPr preferRelativeResize="0"/>
          <p:nvPr/>
        </p:nvPicPr>
        <p:blipFill rotWithShape="1">
          <a:blip r:embed="rId3">
            <a:alphaModFix/>
          </a:blip>
          <a:srcRect/>
          <a:stretch/>
        </p:blipFill>
        <p:spPr>
          <a:xfrm>
            <a:off x="403006" y="407921"/>
            <a:ext cx="1221608" cy="792243"/>
          </a:xfrm>
          <a:prstGeom prst="rect">
            <a:avLst/>
          </a:prstGeom>
          <a:solidFill>
            <a:schemeClr val="lt1"/>
          </a:solid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
        <p:cNvGrpSpPr/>
        <p:nvPr/>
      </p:nvGrpSpPr>
      <p:grpSpPr>
        <a:xfrm>
          <a:off x="0" y="0"/>
          <a:ext cx="0" cy="0"/>
          <a:chOff x="0" y="0"/>
          <a:chExt cx="0" cy="0"/>
        </a:xfrm>
      </p:grpSpPr>
      <p:pic>
        <p:nvPicPr>
          <p:cNvPr id="21" name="Google Shape;21;p26"/>
          <p:cNvPicPr preferRelativeResize="0"/>
          <p:nvPr/>
        </p:nvPicPr>
        <p:blipFill rotWithShape="1">
          <a:blip r:embed="rId2">
            <a:alphaModFix/>
          </a:blip>
          <a:srcRect/>
          <a:stretch/>
        </p:blipFill>
        <p:spPr>
          <a:xfrm>
            <a:off x="0" y="1"/>
            <a:ext cx="9137653" cy="5143499"/>
          </a:xfrm>
          <a:prstGeom prst="rect">
            <a:avLst/>
          </a:prstGeom>
          <a:noFill/>
          <a:ln>
            <a:noFill/>
          </a:ln>
        </p:spPr>
      </p:pic>
      <p:sp>
        <p:nvSpPr>
          <p:cNvPr id="22" name="Google Shape;22;p26"/>
          <p:cNvSpPr txBox="1">
            <a:spLocks noGrp="1"/>
          </p:cNvSpPr>
          <p:nvPr>
            <p:ph type="title"/>
          </p:nvPr>
        </p:nvSpPr>
        <p:spPr>
          <a:xfrm>
            <a:off x="270000" y="270001"/>
            <a:ext cx="8583054" cy="53549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rot="5400000">
            <a:off x="2929774" y="-1579776"/>
            <a:ext cx="3263504" cy="858305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26"/>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26" name="Google Shape;26;p26"/>
          <p:cNvPicPr preferRelativeResize="0"/>
          <p:nvPr/>
        </p:nvPicPr>
        <p:blipFill rotWithShape="1">
          <a:blip r:embed="rId3">
            <a:alphaModFix/>
          </a:blip>
          <a:srcRect/>
          <a:stretch/>
        </p:blipFill>
        <p:spPr>
          <a:xfrm>
            <a:off x="406153" y="4838716"/>
            <a:ext cx="2900963" cy="190291"/>
          </a:xfrm>
          <a:prstGeom prst="rect">
            <a:avLst/>
          </a:prstGeom>
          <a:solidFill>
            <a:schemeClr val="lt1"/>
          </a:solid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1 line) and Content" type="obj">
  <p:cSld name="OBJECT">
    <p:spTree>
      <p:nvGrpSpPr>
        <p:cNvPr id="1" name="Shape 31"/>
        <p:cNvGrpSpPr/>
        <p:nvPr/>
      </p:nvGrpSpPr>
      <p:grpSpPr>
        <a:xfrm>
          <a:off x="0" y="0"/>
          <a:ext cx="0" cy="0"/>
          <a:chOff x="0" y="0"/>
          <a:chExt cx="0" cy="0"/>
        </a:xfrm>
      </p:grpSpPr>
      <p:sp>
        <p:nvSpPr>
          <p:cNvPr id="32" name="Google Shape;32;g10956e58fbd_0_147"/>
          <p:cNvSpPr txBox="1">
            <a:spLocks noGrp="1"/>
          </p:cNvSpPr>
          <p:nvPr>
            <p:ph type="title"/>
          </p:nvPr>
        </p:nvSpPr>
        <p:spPr>
          <a:xfrm>
            <a:off x="558000" y="1026000"/>
            <a:ext cx="8028000" cy="48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2"/>
              </a:buClr>
              <a:buSzPts val="3000"/>
              <a:buFont typeface="Arial"/>
              <a:buNone/>
              <a:defRPr sz="225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10956e58fbd_0_147"/>
          <p:cNvSpPr txBox="1">
            <a:spLocks noGrp="1"/>
          </p:cNvSpPr>
          <p:nvPr>
            <p:ph type="body" idx="1"/>
          </p:nvPr>
        </p:nvSpPr>
        <p:spPr>
          <a:xfrm>
            <a:off x="558000" y="1566002"/>
            <a:ext cx="8028000" cy="3048300"/>
          </a:xfrm>
          <a:prstGeom prst="rect">
            <a:avLst/>
          </a:prstGeom>
          <a:noFill/>
          <a:ln>
            <a:noFill/>
          </a:ln>
        </p:spPr>
        <p:txBody>
          <a:bodyPr spcFirstLastPara="1" wrap="square" lIns="0" tIns="0" rIns="0" bIns="0" anchor="t" anchorCtr="0">
            <a:normAutofit/>
          </a:bodyPr>
          <a:lstStyle>
            <a:lvl1pPr marL="342900" lvl="0" indent="-171450" algn="l">
              <a:lnSpc>
                <a:spcPct val="100000"/>
              </a:lnSpc>
              <a:spcBef>
                <a:spcPts val="675"/>
              </a:spcBef>
              <a:spcAft>
                <a:spcPts val="0"/>
              </a:spcAft>
              <a:buClr>
                <a:schemeClr val="dk1"/>
              </a:buClr>
              <a:buSzPts val="1350"/>
              <a:buNone/>
              <a:defRPr sz="1013" b="0">
                <a:solidFill>
                  <a:schemeClr val="dk1"/>
                </a:solidFill>
              </a:defRPr>
            </a:lvl1pPr>
            <a:lvl2pPr marL="685800" lvl="1" indent="-171450" algn="l">
              <a:lnSpc>
                <a:spcPct val="100000"/>
              </a:lnSpc>
              <a:spcBef>
                <a:spcPts val="338"/>
              </a:spcBef>
              <a:spcAft>
                <a:spcPts val="0"/>
              </a:spcAft>
              <a:buClr>
                <a:schemeClr val="dk1"/>
              </a:buClr>
              <a:buSzPts val="1800"/>
              <a:buNone/>
              <a:defRPr/>
            </a:lvl2pPr>
            <a:lvl3pPr marL="1028700" lvl="2" indent="-257175" algn="l">
              <a:lnSpc>
                <a:spcPct val="100000"/>
              </a:lnSpc>
              <a:spcBef>
                <a:spcPts val="338"/>
              </a:spcBef>
              <a:spcAft>
                <a:spcPts val="0"/>
              </a:spcAft>
              <a:buClr>
                <a:schemeClr val="dk1"/>
              </a:buClr>
              <a:buSzPts val="1800"/>
              <a:buChar char="•"/>
              <a:defRPr/>
            </a:lvl3pPr>
            <a:lvl4pPr marL="1371600" lvl="3" indent="-257175" algn="l">
              <a:lnSpc>
                <a:spcPct val="100000"/>
              </a:lnSpc>
              <a:spcBef>
                <a:spcPts val="338"/>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AutoNum type="arabicPeriod"/>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34" name="Google Shape;34;g10956e58fbd_0_147"/>
          <p:cNvSpPr txBox="1">
            <a:spLocks noGrp="1"/>
          </p:cNvSpPr>
          <p:nvPr>
            <p:ph type="sldNum" idx="12"/>
          </p:nvPr>
        </p:nvSpPr>
        <p:spPr>
          <a:xfrm>
            <a:off x="0" y="4731990"/>
            <a:ext cx="9144000" cy="411525"/>
          </a:xfrm>
          <a:prstGeom prst="rect">
            <a:avLst/>
          </a:prstGeom>
          <a:solidFill>
            <a:schemeClr val="lt2"/>
          </a:solidFill>
          <a:ln>
            <a:noFill/>
          </a:ln>
        </p:spPr>
        <p:txBody>
          <a:bodyPr spcFirstLastPara="1" wrap="square" lIns="0" tIns="0" rIns="91425" bIns="0" anchor="ctr" anchorCtr="0">
            <a:noAutofit/>
          </a:bodyPr>
          <a:lstStyle>
            <a:lvl1pPr marL="303750" marR="0" lvl="0" indent="0" algn="l">
              <a:lnSpc>
                <a:spcPct val="100000"/>
              </a:lnSpc>
              <a:spcBef>
                <a:spcPts val="0"/>
              </a:spcBef>
              <a:spcAft>
                <a:spcPts val="0"/>
              </a:spcAft>
              <a:buClr>
                <a:srgbClr val="000000"/>
              </a:buClr>
              <a:buSzPts val="900"/>
              <a:buFont typeface="Arial"/>
              <a:buNone/>
              <a:defRPr sz="675" b="0" i="0" u="none" strike="noStrike" cap="none">
                <a:solidFill>
                  <a:schemeClr val="lt1"/>
                </a:solidFill>
                <a:latin typeface="Arial"/>
                <a:ea typeface="Arial"/>
                <a:cs typeface="Arial"/>
                <a:sym typeface="Arial"/>
              </a:defRPr>
            </a:lvl1pPr>
            <a:lvl2pPr marL="303750" marR="0" lvl="1" indent="0" algn="l">
              <a:lnSpc>
                <a:spcPct val="100000"/>
              </a:lnSpc>
              <a:spcBef>
                <a:spcPts val="0"/>
              </a:spcBef>
              <a:spcAft>
                <a:spcPts val="0"/>
              </a:spcAft>
              <a:buClr>
                <a:srgbClr val="000000"/>
              </a:buClr>
              <a:buSzPts val="900"/>
              <a:buFont typeface="Arial"/>
              <a:buNone/>
              <a:defRPr sz="675" b="0" i="0" u="none" strike="noStrike" cap="none">
                <a:solidFill>
                  <a:schemeClr val="lt1"/>
                </a:solidFill>
                <a:latin typeface="Arial"/>
                <a:ea typeface="Arial"/>
                <a:cs typeface="Arial"/>
                <a:sym typeface="Arial"/>
              </a:defRPr>
            </a:lvl2pPr>
            <a:lvl3pPr marL="303750" marR="0" lvl="2" indent="0" algn="l">
              <a:lnSpc>
                <a:spcPct val="100000"/>
              </a:lnSpc>
              <a:spcBef>
                <a:spcPts val="0"/>
              </a:spcBef>
              <a:spcAft>
                <a:spcPts val="0"/>
              </a:spcAft>
              <a:buClr>
                <a:srgbClr val="000000"/>
              </a:buClr>
              <a:buSzPts val="900"/>
              <a:buFont typeface="Arial"/>
              <a:buNone/>
              <a:defRPr sz="675" b="0" i="0" u="none" strike="noStrike" cap="none">
                <a:solidFill>
                  <a:schemeClr val="lt1"/>
                </a:solidFill>
                <a:latin typeface="Arial"/>
                <a:ea typeface="Arial"/>
                <a:cs typeface="Arial"/>
                <a:sym typeface="Arial"/>
              </a:defRPr>
            </a:lvl3pPr>
            <a:lvl4pPr marL="303750" marR="0" lvl="3" indent="0" algn="l">
              <a:lnSpc>
                <a:spcPct val="100000"/>
              </a:lnSpc>
              <a:spcBef>
                <a:spcPts val="0"/>
              </a:spcBef>
              <a:spcAft>
                <a:spcPts val="0"/>
              </a:spcAft>
              <a:buClr>
                <a:srgbClr val="000000"/>
              </a:buClr>
              <a:buSzPts val="900"/>
              <a:buFont typeface="Arial"/>
              <a:buNone/>
              <a:defRPr sz="675" b="0" i="0" u="none" strike="noStrike" cap="none">
                <a:solidFill>
                  <a:schemeClr val="lt1"/>
                </a:solidFill>
                <a:latin typeface="Arial"/>
                <a:ea typeface="Arial"/>
                <a:cs typeface="Arial"/>
                <a:sym typeface="Arial"/>
              </a:defRPr>
            </a:lvl4pPr>
            <a:lvl5pPr marL="303750" marR="0" lvl="4" indent="0" algn="l">
              <a:lnSpc>
                <a:spcPct val="100000"/>
              </a:lnSpc>
              <a:spcBef>
                <a:spcPts val="0"/>
              </a:spcBef>
              <a:spcAft>
                <a:spcPts val="0"/>
              </a:spcAft>
              <a:buClr>
                <a:srgbClr val="000000"/>
              </a:buClr>
              <a:buSzPts val="900"/>
              <a:buFont typeface="Arial"/>
              <a:buNone/>
              <a:defRPr sz="675" b="0" i="0" u="none" strike="noStrike" cap="none">
                <a:solidFill>
                  <a:schemeClr val="lt1"/>
                </a:solidFill>
                <a:latin typeface="Arial"/>
                <a:ea typeface="Arial"/>
                <a:cs typeface="Arial"/>
                <a:sym typeface="Arial"/>
              </a:defRPr>
            </a:lvl5pPr>
            <a:lvl6pPr marL="303750" marR="0" lvl="5" indent="0" algn="l">
              <a:lnSpc>
                <a:spcPct val="100000"/>
              </a:lnSpc>
              <a:spcBef>
                <a:spcPts val="0"/>
              </a:spcBef>
              <a:spcAft>
                <a:spcPts val="0"/>
              </a:spcAft>
              <a:buClr>
                <a:srgbClr val="000000"/>
              </a:buClr>
              <a:buSzPts val="900"/>
              <a:buFont typeface="Arial"/>
              <a:buNone/>
              <a:defRPr sz="675" b="0" i="0" u="none" strike="noStrike" cap="none">
                <a:solidFill>
                  <a:schemeClr val="lt1"/>
                </a:solidFill>
                <a:latin typeface="Arial"/>
                <a:ea typeface="Arial"/>
                <a:cs typeface="Arial"/>
                <a:sym typeface="Arial"/>
              </a:defRPr>
            </a:lvl6pPr>
            <a:lvl7pPr marL="303750" marR="0" lvl="6" indent="0" algn="l">
              <a:lnSpc>
                <a:spcPct val="100000"/>
              </a:lnSpc>
              <a:spcBef>
                <a:spcPts val="0"/>
              </a:spcBef>
              <a:spcAft>
                <a:spcPts val="0"/>
              </a:spcAft>
              <a:buClr>
                <a:srgbClr val="000000"/>
              </a:buClr>
              <a:buSzPts val="900"/>
              <a:buFont typeface="Arial"/>
              <a:buNone/>
              <a:defRPr sz="675" b="0" i="0" u="none" strike="noStrike" cap="none">
                <a:solidFill>
                  <a:schemeClr val="lt1"/>
                </a:solidFill>
                <a:latin typeface="Arial"/>
                <a:ea typeface="Arial"/>
                <a:cs typeface="Arial"/>
                <a:sym typeface="Arial"/>
              </a:defRPr>
            </a:lvl7pPr>
            <a:lvl8pPr marL="303750" marR="0" lvl="7" indent="0" algn="l">
              <a:lnSpc>
                <a:spcPct val="100000"/>
              </a:lnSpc>
              <a:spcBef>
                <a:spcPts val="0"/>
              </a:spcBef>
              <a:spcAft>
                <a:spcPts val="0"/>
              </a:spcAft>
              <a:buClr>
                <a:srgbClr val="000000"/>
              </a:buClr>
              <a:buSzPts val="900"/>
              <a:buFont typeface="Arial"/>
              <a:buNone/>
              <a:defRPr sz="675" b="0" i="0" u="none" strike="noStrike" cap="none">
                <a:solidFill>
                  <a:schemeClr val="lt1"/>
                </a:solidFill>
                <a:latin typeface="Arial"/>
                <a:ea typeface="Arial"/>
                <a:cs typeface="Arial"/>
                <a:sym typeface="Arial"/>
              </a:defRPr>
            </a:lvl8pPr>
            <a:lvl9pPr marL="303750" marR="0" lvl="8" indent="0" algn="l">
              <a:lnSpc>
                <a:spcPct val="100000"/>
              </a:lnSpc>
              <a:spcBef>
                <a:spcPts val="0"/>
              </a:spcBef>
              <a:spcAft>
                <a:spcPts val="0"/>
              </a:spcAft>
              <a:buClr>
                <a:srgbClr val="000000"/>
              </a:buClr>
              <a:buSzPts val="900"/>
              <a:buFont typeface="Arial"/>
              <a:buNone/>
              <a:defRPr sz="675" b="0" i="0" u="none" strike="noStrike" cap="none">
                <a:solidFill>
                  <a:schemeClr val="lt1"/>
                </a:solidFill>
                <a:latin typeface="Arial"/>
                <a:ea typeface="Arial"/>
                <a:cs typeface="Arial"/>
                <a:sym typeface="Arial"/>
              </a:defRPr>
            </a:lvl9pPr>
          </a:lstStyle>
          <a:p>
            <a:pPr marL="303750" lvl="0" indent="0" algn="l" rtl="0">
              <a:spcBef>
                <a:spcPts val="0"/>
              </a:spcBef>
              <a:spcAft>
                <a:spcPts val="0"/>
              </a:spcAft>
              <a:buNone/>
            </a:pPr>
            <a:fld id="{00000000-1234-1234-1234-123412341234}" type="slidenum">
              <a:rPr lang="en-GB"/>
              <a:pPr marL="303750" lvl="0" indent="0" algn="l" rtl="0">
                <a:spcBef>
                  <a:spcPts val="0"/>
                </a:spcBef>
                <a:spcAft>
                  <a:spcPts val="0"/>
                </a:spcAft>
                <a:buNone/>
              </a:pPr>
              <a:t>‹#›</a:t>
            </a:fld>
            <a:endParaRPr/>
          </a:p>
        </p:txBody>
      </p:sp>
      <p:sp>
        <p:nvSpPr>
          <p:cNvPr id="35" name="Google Shape;35;g10956e58fbd_0_147"/>
          <p:cNvSpPr txBox="1">
            <a:spLocks noGrp="1"/>
          </p:cNvSpPr>
          <p:nvPr>
            <p:ph type="ftr" idx="11"/>
          </p:nvPr>
        </p:nvSpPr>
        <p:spPr>
          <a:xfrm>
            <a:off x="899592" y="4731990"/>
            <a:ext cx="7704000" cy="4115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675">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g10956e58fbd_0_147"/>
          <p:cNvPicPr preferRelativeResize="0"/>
          <p:nvPr/>
        </p:nvPicPr>
        <p:blipFill rotWithShape="1">
          <a:blip r:embed="rId2">
            <a:alphaModFix/>
          </a:blip>
          <a:srcRect/>
          <a:stretch/>
        </p:blipFill>
        <p:spPr>
          <a:xfrm>
            <a:off x="292249" y="125888"/>
            <a:ext cx="812138" cy="528019"/>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Headline text">
  <p:cSld name="Headline text">
    <p:spTree>
      <p:nvGrpSpPr>
        <p:cNvPr id="1" name="Shape 37"/>
        <p:cNvGrpSpPr/>
        <p:nvPr/>
      </p:nvGrpSpPr>
      <p:grpSpPr>
        <a:xfrm>
          <a:off x="0" y="0"/>
          <a:ext cx="0" cy="0"/>
          <a:chOff x="0" y="0"/>
          <a:chExt cx="0" cy="0"/>
        </a:xfrm>
      </p:grpSpPr>
      <p:pic>
        <p:nvPicPr>
          <p:cNvPr id="38" name="Google Shape;38;p16"/>
          <p:cNvPicPr preferRelativeResize="0"/>
          <p:nvPr/>
        </p:nvPicPr>
        <p:blipFill rotWithShape="1">
          <a:blip r:embed="rId2">
            <a:alphaModFix/>
          </a:blip>
          <a:srcRect/>
          <a:stretch/>
        </p:blipFill>
        <p:spPr>
          <a:xfrm>
            <a:off x="0" y="1"/>
            <a:ext cx="9137653" cy="5143499"/>
          </a:xfrm>
          <a:prstGeom prst="rect">
            <a:avLst/>
          </a:prstGeom>
          <a:noFill/>
          <a:ln>
            <a:noFill/>
          </a:ln>
        </p:spPr>
      </p:pic>
      <p:sp>
        <p:nvSpPr>
          <p:cNvPr id="39" name="Google Shape;39;p16"/>
          <p:cNvSpPr/>
          <p:nvPr/>
        </p:nvSpPr>
        <p:spPr>
          <a:xfrm>
            <a:off x="0" y="0"/>
            <a:ext cx="9113043" cy="51435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40" name="Google Shape;40;p16"/>
          <p:cNvSpPr txBox="1">
            <a:spLocks noGrp="1"/>
          </p:cNvSpPr>
          <p:nvPr>
            <p:ph type="body" idx="1"/>
          </p:nvPr>
        </p:nvSpPr>
        <p:spPr>
          <a:xfrm>
            <a:off x="681470" y="676061"/>
            <a:ext cx="7804439" cy="548058"/>
          </a:xfrm>
          <a:prstGeom prst="rect">
            <a:avLst/>
          </a:prstGeom>
          <a:noFill/>
          <a:ln>
            <a:noFill/>
          </a:ln>
        </p:spPr>
        <p:txBody>
          <a:bodyPr spcFirstLastPara="1" wrap="square" lIns="91425" tIns="45700" rIns="91425" bIns="45700" anchor="t" anchorCtr="0">
            <a:spAutoFit/>
          </a:bodyPr>
          <a:lstStyle>
            <a:lvl1pPr marL="342900" lvl="0" indent="-171450" algn="l">
              <a:lnSpc>
                <a:spcPct val="90000"/>
              </a:lnSpc>
              <a:spcBef>
                <a:spcPts val="750"/>
              </a:spcBef>
              <a:spcAft>
                <a:spcPts val="0"/>
              </a:spcAft>
              <a:buClr>
                <a:schemeClr val="dk1"/>
              </a:buClr>
              <a:buSzPts val="3400"/>
              <a:buNone/>
              <a:defRPr sz="2550" b="0">
                <a:solidFill>
                  <a:schemeClr val="dk1"/>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41" name="Google Shape;41;p16"/>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43" name="Google Shape;43;p16"/>
          <p:cNvSpPr/>
          <p:nvPr/>
        </p:nvSpPr>
        <p:spPr>
          <a:xfrm flipH="1">
            <a:off x="407671" y="415003"/>
            <a:ext cx="8321582" cy="4042697"/>
          </a:xfrm>
          <a:prstGeom prst="round2DiagRect">
            <a:avLst>
              <a:gd name="adj1" fmla="val 16667"/>
              <a:gd name="adj2" fmla="val 0"/>
            </a:avLst>
          </a:prstGeom>
          <a:noFill/>
          <a:ln w="22850" cap="flat" cmpd="sng">
            <a:solidFill>
              <a:schemeClr val="accent1"/>
            </a:solidFill>
            <a:prstDash val="solid"/>
            <a:miter lim="800000"/>
            <a:headEnd type="none" w="sm" len="sm"/>
            <a:tailEnd type="none" w="sm" len="sm"/>
          </a:ln>
        </p:spPr>
        <p:txBody>
          <a:bodyPr spcFirstLastPara="1" wrap="square" lIns="68569" tIns="67500" rIns="68569" bIns="675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pic>
        <p:nvPicPr>
          <p:cNvPr id="44" name="Google Shape;44;p16"/>
          <p:cNvPicPr preferRelativeResize="0"/>
          <p:nvPr/>
        </p:nvPicPr>
        <p:blipFill rotWithShape="1">
          <a:blip r:embed="rId3">
            <a:alphaModFix/>
          </a:blip>
          <a:srcRect/>
          <a:stretch/>
        </p:blipFill>
        <p:spPr>
          <a:xfrm>
            <a:off x="406153" y="4838716"/>
            <a:ext cx="2900963" cy="190291"/>
          </a:xfrm>
          <a:prstGeom prst="rect">
            <a:avLst/>
          </a:prstGeom>
          <a:solidFill>
            <a:schemeClr val="lt1"/>
          </a:solid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 No logo">
  <p:cSld name="Title and Content - No logo">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270001" y="270001"/>
            <a:ext cx="8584622" cy="63362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24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270000" y="1080000"/>
            <a:ext cx="8584622" cy="3263504"/>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0"/>
              </a:spcBef>
              <a:spcAft>
                <a:spcPts val="0"/>
              </a:spcAft>
              <a:buClr>
                <a:schemeClr val="dk1"/>
              </a:buClr>
              <a:buSzPts val="2100"/>
              <a:buNone/>
              <a:defRPr sz="1575" b="1">
                <a:solidFill>
                  <a:schemeClr val="dk1"/>
                </a:solidFill>
                <a:latin typeface="Arial"/>
                <a:ea typeface="Arial"/>
                <a:cs typeface="Arial"/>
                <a:sym typeface="Arial"/>
              </a:defRPr>
            </a:lvl1pPr>
            <a:lvl2pPr marL="685800" lvl="1" indent="-171450" algn="l">
              <a:lnSpc>
                <a:spcPct val="90000"/>
              </a:lnSpc>
              <a:spcBef>
                <a:spcPts val="900"/>
              </a:spcBef>
              <a:spcAft>
                <a:spcPts val="0"/>
              </a:spcAft>
              <a:buClr>
                <a:schemeClr val="dk1"/>
              </a:buClr>
              <a:buSzPts val="1600"/>
              <a:buNone/>
              <a:defRPr sz="1200" b="1">
                <a:solidFill>
                  <a:schemeClr val="dk1"/>
                </a:solidFill>
                <a:latin typeface="Arial"/>
                <a:ea typeface="Arial"/>
                <a:cs typeface="Arial"/>
                <a:sym typeface="Arial"/>
              </a:defRPr>
            </a:lvl2pPr>
            <a:lvl3pPr marL="1028700" lvl="2" indent="-171450" algn="l">
              <a:lnSpc>
                <a:spcPct val="90000"/>
              </a:lnSpc>
              <a:spcBef>
                <a:spcPts val="450"/>
              </a:spcBef>
              <a:spcAft>
                <a:spcPts val="0"/>
              </a:spcAft>
              <a:buClr>
                <a:schemeClr val="dk1"/>
              </a:buClr>
              <a:buSzPts val="1600"/>
              <a:buNone/>
              <a:defRPr sz="1200">
                <a:solidFill>
                  <a:schemeClr val="dk1"/>
                </a:solidFill>
                <a:latin typeface="Arial"/>
                <a:ea typeface="Arial"/>
                <a:cs typeface="Arial"/>
                <a:sym typeface="Arial"/>
              </a:defRPr>
            </a:lvl3pPr>
            <a:lvl4pPr marL="1371600" lvl="3" indent="-247650" algn="l">
              <a:lnSpc>
                <a:spcPct val="90000"/>
              </a:lnSpc>
              <a:spcBef>
                <a:spcPts val="450"/>
              </a:spcBef>
              <a:spcAft>
                <a:spcPts val="0"/>
              </a:spcAft>
              <a:buClr>
                <a:schemeClr val="dk1"/>
              </a:buClr>
              <a:buSzPts val="1600"/>
              <a:buChar char="•"/>
              <a:defRPr sz="1200">
                <a:solidFill>
                  <a:schemeClr val="dk1"/>
                </a:solidFill>
                <a:latin typeface="Arial"/>
                <a:ea typeface="Arial"/>
                <a:cs typeface="Arial"/>
                <a:sym typeface="Arial"/>
              </a:defRPr>
            </a:lvl4pPr>
            <a:lvl5pPr marL="1714500" lvl="4" indent="-247650" algn="l">
              <a:lnSpc>
                <a:spcPct val="90000"/>
              </a:lnSpc>
              <a:spcBef>
                <a:spcPts val="375"/>
              </a:spcBef>
              <a:spcAft>
                <a:spcPts val="0"/>
              </a:spcAft>
              <a:buClr>
                <a:schemeClr val="dk1"/>
              </a:buClr>
              <a:buSzPts val="1600"/>
              <a:buChar char="•"/>
              <a:defRPr sz="1200">
                <a:solidFill>
                  <a:schemeClr val="dk1"/>
                </a:solidFill>
                <a:latin typeface="Arial"/>
                <a:ea typeface="Arial"/>
                <a:cs typeface="Arial"/>
                <a:sym typeface="Aria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8" name="Google Shape;48;p20"/>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pic>
        <p:nvPicPr>
          <p:cNvPr id="51" name="Google Shape;51;p21"/>
          <p:cNvPicPr preferRelativeResize="0"/>
          <p:nvPr/>
        </p:nvPicPr>
        <p:blipFill rotWithShape="1">
          <a:blip r:embed="rId2">
            <a:alphaModFix/>
          </a:blip>
          <a:srcRect/>
          <a:stretch/>
        </p:blipFill>
        <p:spPr>
          <a:xfrm>
            <a:off x="0" y="1"/>
            <a:ext cx="9137653" cy="5143499"/>
          </a:xfrm>
          <a:prstGeom prst="rect">
            <a:avLst/>
          </a:prstGeom>
          <a:noFill/>
          <a:ln>
            <a:noFill/>
          </a:ln>
        </p:spPr>
      </p:pic>
      <p:sp>
        <p:nvSpPr>
          <p:cNvPr id="52" name="Google Shape;52;p21"/>
          <p:cNvSpPr txBox="1">
            <a:spLocks noGrp="1"/>
          </p:cNvSpPr>
          <p:nvPr>
            <p:ph type="title"/>
          </p:nvPr>
        </p:nvSpPr>
        <p:spPr>
          <a:xfrm>
            <a:off x="270000" y="270001"/>
            <a:ext cx="8583054" cy="53549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body" idx="1"/>
          </p:nvPr>
        </p:nvSpPr>
        <p:spPr>
          <a:xfrm>
            <a:off x="270000" y="1080000"/>
            <a:ext cx="4185000" cy="3533564"/>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0"/>
              </a:spcBef>
              <a:spcAft>
                <a:spcPts val="0"/>
              </a:spcAft>
              <a:buClr>
                <a:schemeClr val="dk1"/>
              </a:buClr>
              <a:buSzPts val="2100"/>
              <a:buFont typeface="Arial"/>
              <a:buNone/>
              <a:defRPr/>
            </a:lvl1pPr>
            <a:lvl2pPr marL="685800" lvl="1" indent="-247650" algn="l">
              <a:lnSpc>
                <a:spcPct val="90000"/>
              </a:lnSpc>
              <a:spcBef>
                <a:spcPts val="900"/>
              </a:spcBef>
              <a:spcAft>
                <a:spcPts val="0"/>
              </a:spcAft>
              <a:buClr>
                <a:schemeClr val="dk1"/>
              </a:buClr>
              <a:buSzPts val="1600"/>
              <a:buChar char="•"/>
              <a:defRPr sz="1200" b="1">
                <a:solidFill>
                  <a:schemeClr val="dk1"/>
                </a:solidFill>
                <a:latin typeface="Arial"/>
                <a:ea typeface="Arial"/>
                <a:cs typeface="Arial"/>
                <a:sym typeface="Arial"/>
              </a:defRPr>
            </a:lvl2pPr>
            <a:lvl3pPr marL="1028700" lvl="2" indent="-171450" algn="l">
              <a:lnSpc>
                <a:spcPct val="90000"/>
              </a:lnSpc>
              <a:spcBef>
                <a:spcPts val="0"/>
              </a:spcBef>
              <a:spcAft>
                <a:spcPts val="0"/>
              </a:spcAft>
              <a:buClr>
                <a:schemeClr val="dk1"/>
              </a:buClr>
              <a:buSzPts val="1600"/>
              <a:buFont typeface="Arial"/>
              <a:buNone/>
              <a:defRPr/>
            </a:lvl3pPr>
            <a:lvl4pPr marL="1371600" lvl="3" indent="-247650" algn="l">
              <a:lnSpc>
                <a:spcPct val="90000"/>
              </a:lnSpc>
              <a:spcBef>
                <a:spcPts val="450"/>
              </a:spcBef>
              <a:spcAft>
                <a:spcPts val="0"/>
              </a:spcAft>
              <a:buClr>
                <a:schemeClr val="dk1"/>
              </a:buClr>
              <a:buSzPts val="1600"/>
              <a:buFont typeface="Arial"/>
              <a:buChar char="•"/>
              <a:defRPr/>
            </a:lvl4pPr>
            <a:lvl5pPr marL="1714500" lvl="4" indent="-247650" algn="l">
              <a:lnSpc>
                <a:spcPct val="90000"/>
              </a:lnSpc>
              <a:spcBef>
                <a:spcPts val="375"/>
              </a:spcBef>
              <a:spcAft>
                <a:spcPts val="0"/>
              </a:spcAft>
              <a:buClr>
                <a:schemeClr val="dk1"/>
              </a:buClr>
              <a:buSzPts val="1600"/>
              <a:buFont typeface="Arial"/>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4" name="Google Shape;54;p21"/>
          <p:cNvSpPr txBox="1">
            <a:spLocks noGrp="1"/>
          </p:cNvSpPr>
          <p:nvPr>
            <p:ph type="body" idx="2"/>
          </p:nvPr>
        </p:nvSpPr>
        <p:spPr>
          <a:xfrm>
            <a:off x="4668054" y="1080000"/>
            <a:ext cx="4185000" cy="3533564"/>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0"/>
              </a:spcBef>
              <a:spcAft>
                <a:spcPts val="0"/>
              </a:spcAft>
              <a:buClr>
                <a:schemeClr val="dk1"/>
              </a:buClr>
              <a:buSzPts val="2100"/>
              <a:buFont typeface="Arial"/>
              <a:buNone/>
              <a:defRPr/>
            </a:lvl1pPr>
            <a:lvl2pPr marL="685800" lvl="1" indent="-247650" algn="l">
              <a:lnSpc>
                <a:spcPct val="90000"/>
              </a:lnSpc>
              <a:spcBef>
                <a:spcPts val="900"/>
              </a:spcBef>
              <a:spcAft>
                <a:spcPts val="0"/>
              </a:spcAft>
              <a:buClr>
                <a:schemeClr val="dk1"/>
              </a:buClr>
              <a:buSzPts val="1600"/>
              <a:buChar char="•"/>
              <a:defRPr sz="1200" b="1">
                <a:solidFill>
                  <a:schemeClr val="dk1"/>
                </a:solidFill>
                <a:latin typeface="Arial"/>
                <a:ea typeface="Arial"/>
                <a:cs typeface="Arial"/>
                <a:sym typeface="Arial"/>
              </a:defRPr>
            </a:lvl2pPr>
            <a:lvl3pPr marL="1028700" lvl="2" indent="-171450" algn="l">
              <a:lnSpc>
                <a:spcPct val="90000"/>
              </a:lnSpc>
              <a:spcBef>
                <a:spcPts val="0"/>
              </a:spcBef>
              <a:spcAft>
                <a:spcPts val="0"/>
              </a:spcAft>
              <a:buClr>
                <a:schemeClr val="dk1"/>
              </a:buClr>
              <a:buSzPts val="1600"/>
              <a:buFont typeface="Arial"/>
              <a:buNone/>
              <a:defRPr/>
            </a:lvl3pPr>
            <a:lvl4pPr marL="1371600" lvl="3" indent="-247650" algn="l">
              <a:lnSpc>
                <a:spcPct val="90000"/>
              </a:lnSpc>
              <a:spcBef>
                <a:spcPts val="450"/>
              </a:spcBef>
              <a:spcAft>
                <a:spcPts val="0"/>
              </a:spcAft>
              <a:buClr>
                <a:schemeClr val="dk1"/>
              </a:buClr>
              <a:buSzPts val="1600"/>
              <a:buFont typeface="Arial"/>
              <a:buChar char="•"/>
              <a:defRPr/>
            </a:lvl4pPr>
            <a:lvl5pPr marL="1714500" lvl="4" indent="-247650" algn="l">
              <a:lnSpc>
                <a:spcPct val="90000"/>
              </a:lnSpc>
              <a:spcBef>
                <a:spcPts val="375"/>
              </a:spcBef>
              <a:spcAft>
                <a:spcPts val="0"/>
              </a:spcAft>
              <a:buClr>
                <a:schemeClr val="dk1"/>
              </a:buClr>
              <a:buSzPts val="1600"/>
              <a:buFont typeface="Arial"/>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5" name="Google Shape;55;p21"/>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57" name="Google Shape;57;p21"/>
          <p:cNvPicPr preferRelativeResize="0"/>
          <p:nvPr/>
        </p:nvPicPr>
        <p:blipFill rotWithShape="1">
          <a:blip r:embed="rId3">
            <a:alphaModFix/>
          </a:blip>
          <a:srcRect/>
          <a:stretch/>
        </p:blipFill>
        <p:spPr>
          <a:xfrm>
            <a:off x="406153" y="4838716"/>
            <a:ext cx="2900963" cy="190291"/>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pic>
        <p:nvPicPr>
          <p:cNvPr id="104" name="Google Shape;104;p21"/>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105" name="Google Shape;105;p21"/>
          <p:cNvSpPr txBox="1">
            <a:spLocks noGrp="1"/>
          </p:cNvSpPr>
          <p:nvPr>
            <p:ph type="title"/>
          </p:nvPr>
        </p:nvSpPr>
        <p:spPr>
          <a:xfrm>
            <a:off x="270000" y="270000"/>
            <a:ext cx="8583054" cy="401618"/>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 name="Google Shape;106;p21"/>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1"/>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108" name="Google Shape;108;p21"/>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pic>
        <p:nvPicPr>
          <p:cNvPr id="59" name="Google Shape;59;p22"/>
          <p:cNvPicPr preferRelativeResize="0"/>
          <p:nvPr/>
        </p:nvPicPr>
        <p:blipFill rotWithShape="1">
          <a:blip r:embed="rId2">
            <a:alphaModFix/>
          </a:blip>
          <a:srcRect/>
          <a:stretch/>
        </p:blipFill>
        <p:spPr>
          <a:xfrm>
            <a:off x="0" y="1"/>
            <a:ext cx="9137653" cy="5143499"/>
          </a:xfrm>
          <a:prstGeom prst="rect">
            <a:avLst/>
          </a:prstGeom>
          <a:noFill/>
          <a:ln>
            <a:noFill/>
          </a:ln>
        </p:spPr>
      </p:pic>
      <p:sp>
        <p:nvSpPr>
          <p:cNvPr id="60" name="Google Shape;60;p22"/>
          <p:cNvSpPr txBox="1">
            <a:spLocks noGrp="1"/>
          </p:cNvSpPr>
          <p:nvPr>
            <p:ph type="title"/>
          </p:nvPr>
        </p:nvSpPr>
        <p:spPr>
          <a:xfrm>
            <a:off x="270000" y="270001"/>
            <a:ext cx="8583054" cy="53549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2"/>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63" name="Google Shape;63;p22"/>
          <p:cNvPicPr preferRelativeResize="0"/>
          <p:nvPr/>
        </p:nvPicPr>
        <p:blipFill rotWithShape="1">
          <a:blip r:embed="rId3">
            <a:alphaModFix/>
          </a:blip>
          <a:srcRect/>
          <a:stretch/>
        </p:blipFill>
        <p:spPr>
          <a:xfrm>
            <a:off x="406153" y="4838716"/>
            <a:ext cx="2900963" cy="190291"/>
          </a:xfrm>
          <a:prstGeom prst="rect">
            <a:avLst/>
          </a:prstGeom>
          <a:solidFill>
            <a:schemeClr val="lt1"/>
          </a:solid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pic>
        <p:nvPicPr>
          <p:cNvPr id="65" name="Google Shape;65;p23"/>
          <p:cNvPicPr preferRelativeResize="0"/>
          <p:nvPr/>
        </p:nvPicPr>
        <p:blipFill rotWithShape="1">
          <a:blip r:embed="rId2">
            <a:alphaModFix/>
          </a:blip>
          <a:srcRect/>
          <a:stretch/>
        </p:blipFill>
        <p:spPr>
          <a:xfrm>
            <a:off x="0" y="1"/>
            <a:ext cx="9137653" cy="5143499"/>
          </a:xfrm>
          <a:prstGeom prst="rect">
            <a:avLst/>
          </a:prstGeom>
          <a:noFill/>
          <a:ln>
            <a:noFill/>
          </a:ln>
        </p:spPr>
      </p:pic>
      <p:sp>
        <p:nvSpPr>
          <p:cNvPr id="66" name="Google Shape;66;p23"/>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68" name="Google Shape;68;p23"/>
          <p:cNvPicPr preferRelativeResize="0"/>
          <p:nvPr/>
        </p:nvPicPr>
        <p:blipFill rotWithShape="1">
          <a:blip r:embed="rId3">
            <a:alphaModFix/>
          </a:blip>
          <a:srcRect/>
          <a:stretch/>
        </p:blipFill>
        <p:spPr>
          <a:xfrm>
            <a:off x="406153" y="4838716"/>
            <a:ext cx="2900963" cy="190291"/>
          </a:xfrm>
          <a:prstGeom prst="rect">
            <a:avLst/>
          </a:prstGeom>
          <a:solidFill>
            <a:schemeClr val="lt1"/>
          </a:solid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pic>
        <p:nvPicPr>
          <p:cNvPr id="70" name="Google Shape;70;p24"/>
          <p:cNvPicPr preferRelativeResize="0"/>
          <p:nvPr/>
        </p:nvPicPr>
        <p:blipFill rotWithShape="1">
          <a:blip r:embed="rId2">
            <a:alphaModFix/>
          </a:blip>
          <a:srcRect/>
          <a:stretch/>
        </p:blipFill>
        <p:spPr>
          <a:xfrm>
            <a:off x="0" y="1"/>
            <a:ext cx="9137653" cy="5143499"/>
          </a:xfrm>
          <a:prstGeom prst="rect">
            <a:avLst/>
          </a:prstGeom>
          <a:noFill/>
          <a:ln>
            <a:noFill/>
          </a:ln>
        </p:spPr>
      </p:pic>
      <p:sp>
        <p:nvSpPr>
          <p:cNvPr id="71" name="Google Shape;71;p24"/>
          <p:cNvSpPr txBox="1">
            <a:spLocks noGrp="1"/>
          </p:cNvSpPr>
          <p:nvPr>
            <p:ph type="title"/>
          </p:nvPr>
        </p:nvSpPr>
        <p:spPr>
          <a:xfrm>
            <a:off x="629841" y="1118359"/>
            <a:ext cx="2949178" cy="42469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73" name="Google Shape;73;p24"/>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4" name="Google Shape;74;p24"/>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4"/>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76" name="Google Shape;76;p24"/>
          <p:cNvPicPr preferRelativeResize="0"/>
          <p:nvPr/>
        </p:nvPicPr>
        <p:blipFill rotWithShape="1">
          <a:blip r:embed="rId3">
            <a:alphaModFix/>
          </a:blip>
          <a:srcRect/>
          <a:stretch/>
        </p:blipFill>
        <p:spPr>
          <a:xfrm>
            <a:off x="406153" y="4838716"/>
            <a:ext cx="2900963" cy="190291"/>
          </a:xfrm>
          <a:prstGeom prst="rect">
            <a:avLst/>
          </a:prstGeom>
          <a:solidFill>
            <a:schemeClr val="lt1"/>
          </a:solid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pic>
        <p:nvPicPr>
          <p:cNvPr id="78" name="Google Shape;78;p25"/>
          <p:cNvPicPr preferRelativeResize="0"/>
          <p:nvPr/>
        </p:nvPicPr>
        <p:blipFill rotWithShape="1">
          <a:blip r:embed="rId2">
            <a:alphaModFix/>
          </a:blip>
          <a:srcRect/>
          <a:stretch/>
        </p:blipFill>
        <p:spPr>
          <a:xfrm>
            <a:off x="0" y="1"/>
            <a:ext cx="9137653" cy="5143499"/>
          </a:xfrm>
          <a:prstGeom prst="rect">
            <a:avLst/>
          </a:prstGeom>
          <a:noFill/>
          <a:ln>
            <a:noFill/>
          </a:ln>
        </p:spPr>
      </p:pic>
      <p:sp>
        <p:nvSpPr>
          <p:cNvPr id="79" name="Google Shape;79;p25"/>
          <p:cNvSpPr txBox="1">
            <a:spLocks noGrp="1"/>
          </p:cNvSpPr>
          <p:nvPr>
            <p:ph type="title"/>
          </p:nvPr>
        </p:nvSpPr>
        <p:spPr>
          <a:xfrm>
            <a:off x="629841" y="1118359"/>
            <a:ext cx="2949178" cy="42469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a:spLocks noGrp="1"/>
          </p:cNvSpPr>
          <p:nvPr>
            <p:ph type="pic" idx="2"/>
          </p:nvPr>
        </p:nvSpPr>
        <p:spPr>
          <a:xfrm>
            <a:off x="3887391" y="740569"/>
            <a:ext cx="4629150" cy="3655219"/>
          </a:xfrm>
          <a:prstGeom prst="rect">
            <a:avLst/>
          </a:prstGeom>
          <a:noFill/>
          <a:ln>
            <a:noFill/>
          </a:ln>
        </p:spPr>
      </p:sp>
      <p:sp>
        <p:nvSpPr>
          <p:cNvPr id="81" name="Google Shape;81;p25"/>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82" name="Google Shape;82;p25"/>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84" name="Google Shape;84;p25"/>
          <p:cNvPicPr preferRelativeResize="0"/>
          <p:nvPr/>
        </p:nvPicPr>
        <p:blipFill rotWithShape="1">
          <a:blip r:embed="rId3">
            <a:alphaModFix/>
          </a:blip>
          <a:srcRect/>
          <a:stretch/>
        </p:blipFill>
        <p:spPr>
          <a:xfrm>
            <a:off x="406153" y="4838716"/>
            <a:ext cx="2900963" cy="190291"/>
          </a:xfrm>
          <a:prstGeom prst="rect">
            <a:avLst/>
          </a:prstGeom>
          <a:solidFill>
            <a:schemeClr val="lt1"/>
          </a:solid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pic>
        <p:nvPicPr>
          <p:cNvPr id="86" name="Google Shape;86;p27"/>
          <p:cNvPicPr preferRelativeResize="0"/>
          <p:nvPr/>
        </p:nvPicPr>
        <p:blipFill rotWithShape="1">
          <a:blip r:embed="rId2">
            <a:alphaModFix/>
          </a:blip>
          <a:srcRect/>
          <a:stretch/>
        </p:blipFill>
        <p:spPr>
          <a:xfrm>
            <a:off x="0" y="1"/>
            <a:ext cx="9137653" cy="5143499"/>
          </a:xfrm>
          <a:prstGeom prst="rect">
            <a:avLst/>
          </a:prstGeom>
          <a:noFill/>
          <a:ln>
            <a:noFill/>
          </a:ln>
        </p:spPr>
      </p:pic>
      <p:sp>
        <p:nvSpPr>
          <p:cNvPr id="87" name="Google Shape;87;p27"/>
          <p:cNvSpPr txBox="1">
            <a:spLocks noGrp="1"/>
          </p:cNvSpPr>
          <p:nvPr>
            <p:ph type="title"/>
          </p:nvPr>
        </p:nvSpPr>
        <p:spPr>
          <a:xfrm rot="5400000">
            <a:off x="5350073" y="2185538"/>
            <a:ext cx="4358879" cy="53549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7"/>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9" name="Google Shape;89;p27"/>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7"/>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91" name="Google Shape;91;p27"/>
          <p:cNvPicPr preferRelativeResize="0"/>
          <p:nvPr/>
        </p:nvPicPr>
        <p:blipFill rotWithShape="1">
          <a:blip r:embed="rId3">
            <a:alphaModFix/>
          </a:blip>
          <a:srcRect/>
          <a:stretch/>
        </p:blipFill>
        <p:spPr>
          <a:xfrm>
            <a:off x="406153" y="4838716"/>
            <a:ext cx="2900963" cy="190291"/>
          </a:xfrm>
          <a:prstGeom prst="rect">
            <a:avLst/>
          </a:prstGeom>
          <a:solidFill>
            <a:schemeClr val="lt1"/>
          </a:solid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270000" y="270001"/>
            <a:ext cx="8583054" cy="53549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1_Title page">
  <p:cSld name="1_Title page">
    <p:bg>
      <p:bgPr>
        <a:solidFill>
          <a:srgbClr val="FFFBEB"/>
        </a:solidFill>
        <a:effectLst/>
      </p:bgPr>
    </p:bg>
    <p:spTree>
      <p:nvGrpSpPr>
        <p:cNvPr id="1" name="Shape 96"/>
        <p:cNvGrpSpPr/>
        <p:nvPr/>
      </p:nvGrpSpPr>
      <p:grpSpPr>
        <a:xfrm>
          <a:off x="0" y="0"/>
          <a:ext cx="0" cy="0"/>
          <a:chOff x="0" y="0"/>
          <a:chExt cx="0" cy="0"/>
        </a:xfrm>
      </p:grpSpPr>
      <p:sp>
        <p:nvSpPr>
          <p:cNvPr id="97" name="Google Shape;97;p29"/>
          <p:cNvSpPr/>
          <p:nvPr/>
        </p:nvSpPr>
        <p:spPr>
          <a:xfrm rot="10800000" flipH="1">
            <a:off x="391887" y="1503452"/>
            <a:ext cx="8254090" cy="3180692"/>
          </a:xfrm>
          <a:custGeom>
            <a:avLst/>
            <a:gdLst/>
            <a:ahLst/>
            <a:cxnLst/>
            <a:rect l="l" t="t" r="r" b="b"/>
            <a:pathLst>
              <a:path w="120000" h="120000" extrusionOk="0">
                <a:moveTo>
                  <a:pt x="7707" y="0"/>
                </a:moveTo>
                <a:lnTo>
                  <a:pt x="120000" y="0"/>
                </a:lnTo>
                <a:cubicBezTo>
                  <a:pt x="120000" y="0"/>
                  <a:pt x="120001" y="0"/>
                  <a:pt x="120001" y="0"/>
                </a:cubicBezTo>
                <a:cubicBezTo>
                  <a:pt x="120001" y="0"/>
                  <a:pt x="120001" y="1"/>
                  <a:pt x="120001" y="1"/>
                </a:cubicBezTo>
                <a:lnTo>
                  <a:pt x="120000" y="100000"/>
                </a:lnTo>
                <a:cubicBezTo>
                  <a:pt x="120000" y="111046"/>
                  <a:pt x="116549" y="120000"/>
                  <a:pt x="112293" y="120000"/>
                </a:cubicBezTo>
                <a:lnTo>
                  <a:pt x="0" y="120000"/>
                </a:lnTo>
                <a:lnTo>
                  <a:pt x="0" y="120000"/>
                </a:lnTo>
                <a:cubicBezTo>
                  <a:pt x="-1" y="120000"/>
                  <a:pt x="-1" y="120000"/>
                  <a:pt x="-1" y="119999"/>
                </a:cubicBezTo>
                <a:lnTo>
                  <a:pt x="0" y="20000"/>
                </a:lnTo>
                <a:lnTo>
                  <a:pt x="0" y="20000"/>
                </a:lnTo>
                <a:cubicBezTo>
                  <a:pt x="0" y="8954"/>
                  <a:pt x="3451" y="0"/>
                  <a:pt x="7707" y="0"/>
                </a:cubicBezTo>
                <a:close/>
              </a:path>
            </a:pathLst>
          </a:custGeom>
          <a:noFill/>
          <a:ln w="38100" cap="flat" cmpd="sng">
            <a:solidFill>
              <a:srgbClr val="00A188"/>
            </a:solidFill>
            <a:prstDash val="solid"/>
            <a:miter lim="8000"/>
            <a:headEnd type="none" w="sm" len="sm"/>
            <a:tailEnd type="none" w="sm" len="sm"/>
          </a:ln>
        </p:spPr>
        <p:txBody>
          <a:bodyPr spcFirstLastPara="1" wrap="square" lIns="68569" tIns="34275" rIns="68569" bIns="3427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Arial"/>
              <a:ea typeface="Arial"/>
              <a:cs typeface="Arial"/>
              <a:sym typeface="Arial"/>
            </a:endParaRPr>
          </a:p>
        </p:txBody>
      </p:sp>
      <p:pic>
        <p:nvPicPr>
          <p:cNvPr id="98" name="Google Shape;98;p29"/>
          <p:cNvPicPr preferRelativeResize="0"/>
          <p:nvPr/>
        </p:nvPicPr>
        <p:blipFill rotWithShape="1">
          <a:blip r:embed="rId2">
            <a:alphaModFix/>
          </a:blip>
          <a:srcRect/>
          <a:stretch/>
        </p:blipFill>
        <p:spPr>
          <a:xfrm>
            <a:off x="5838116" y="943548"/>
            <a:ext cx="371475" cy="185738"/>
          </a:xfrm>
          <a:prstGeom prst="rect">
            <a:avLst/>
          </a:prstGeom>
          <a:noFill/>
          <a:ln>
            <a:noFill/>
          </a:ln>
        </p:spPr>
      </p:pic>
      <p:sp>
        <p:nvSpPr>
          <p:cNvPr id="99" name="Google Shape;99;p29"/>
          <p:cNvSpPr txBox="1">
            <a:spLocks noGrp="1"/>
          </p:cNvSpPr>
          <p:nvPr>
            <p:ph type="sldNum" idx="12"/>
          </p:nvPr>
        </p:nvSpPr>
        <p:spPr>
          <a:xfrm>
            <a:off x="8283284" y="4818831"/>
            <a:ext cx="569769" cy="273847"/>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100" name="Google Shape;100;p29"/>
          <p:cNvPicPr preferRelativeResize="0"/>
          <p:nvPr/>
        </p:nvPicPr>
        <p:blipFill rotWithShape="1">
          <a:blip r:embed="rId3">
            <a:alphaModFix/>
          </a:blip>
          <a:srcRect/>
          <a:stretch/>
        </p:blipFill>
        <p:spPr>
          <a:xfrm>
            <a:off x="391886" y="271878"/>
            <a:ext cx="1439133" cy="933313"/>
          </a:xfrm>
          <a:prstGeom prst="rect">
            <a:avLst/>
          </a:prstGeom>
          <a:solidFill>
            <a:srgbClr val="FFFBEB"/>
          </a:solid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DHSC heading &amp; text">
  <p:cSld name="1_DHSC heading &amp; text">
    <p:bg>
      <p:bgPr>
        <a:solidFill>
          <a:srgbClr val="FFFBEB"/>
        </a:solidFill>
        <a:effectLst/>
      </p:bgPr>
    </p:bg>
    <p:spTree>
      <p:nvGrpSpPr>
        <p:cNvPr id="1" name="Shape 101"/>
        <p:cNvGrpSpPr/>
        <p:nvPr/>
      </p:nvGrpSpPr>
      <p:grpSpPr>
        <a:xfrm>
          <a:off x="0" y="0"/>
          <a:ext cx="0" cy="0"/>
          <a:chOff x="0" y="0"/>
          <a:chExt cx="0" cy="0"/>
        </a:xfrm>
      </p:grpSpPr>
      <p:pic>
        <p:nvPicPr>
          <p:cNvPr id="102" name="Google Shape;102;p30"/>
          <p:cNvPicPr preferRelativeResize="0"/>
          <p:nvPr/>
        </p:nvPicPr>
        <p:blipFill rotWithShape="1">
          <a:blip r:embed="rId2">
            <a:alphaModFix/>
          </a:blip>
          <a:srcRect l="956" b="50000"/>
          <a:stretch/>
        </p:blipFill>
        <p:spPr>
          <a:xfrm>
            <a:off x="0" y="4639622"/>
            <a:ext cx="9143997" cy="503878"/>
          </a:xfrm>
          <a:prstGeom prst="rect">
            <a:avLst/>
          </a:prstGeom>
          <a:noFill/>
          <a:ln>
            <a:noFill/>
          </a:ln>
        </p:spPr>
      </p:pic>
      <p:pic>
        <p:nvPicPr>
          <p:cNvPr id="103" name="Google Shape;103;p30"/>
          <p:cNvPicPr preferRelativeResize="0"/>
          <p:nvPr/>
        </p:nvPicPr>
        <p:blipFill rotWithShape="1">
          <a:blip r:embed="rId3">
            <a:alphaModFix/>
          </a:blip>
          <a:srcRect/>
          <a:stretch/>
        </p:blipFill>
        <p:spPr>
          <a:xfrm>
            <a:off x="353290" y="4775088"/>
            <a:ext cx="3870961" cy="253919"/>
          </a:xfrm>
          <a:prstGeom prst="rect">
            <a:avLst/>
          </a:prstGeom>
          <a:noFill/>
          <a:ln>
            <a:noFill/>
          </a:ln>
        </p:spPr>
      </p:pic>
      <p:sp>
        <p:nvSpPr>
          <p:cNvPr id="104" name="Google Shape;104;p30"/>
          <p:cNvSpPr txBox="1">
            <a:spLocks noGrp="1"/>
          </p:cNvSpPr>
          <p:nvPr>
            <p:ph type="body" idx="1"/>
          </p:nvPr>
        </p:nvSpPr>
        <p:spPr>
          <a:xfrm>
            <a:off x="268429" y="903630"/>
            <a:ext cx="8584625" cy="3489179"/>
          </a:xfrm>
          <a:prstGeom prst="rect">
            <a:avLst/>
          </a:prstGeom>
          <a:noFill/>
          <a:ln>
            <a:noFill/>
          </a:ln>
        </p:spPr>
        <p:txBody>
          <a:bodyPr spcFirstLastPara="1" wrap="square" lIns="91425" tIns="45700" rIns="91425" bIns="45700" anchor="t" anchorCtr="0">
            <a:noAutofit/>
          </a:bodyPr>
          <a:lstStyle>
            <a:lvl1pPr marL="342900" marR="0" lvl="0" indent="-271463" algn="l">
              <a:lnSpc>
                <a:spcPct val="90000"/>
              </a:lnSpc>
              <a:spcBef>
                <a:spcPts val="750"/>
              </a:spcBef>
              <a:spcAft>
                <a:spcPts val="0"/>
              </a:spcAft>
              <a:buClr>
                <a:srgbClr val="000000"/>
              </a:buClr>
              <a:buSzPts val="2100"/>
              <a:buFont typeface="Arial"/>
              <a:buChar char="•"/>
              <a:defRPr b="0" i="0" u="none" strike="noStrike" cap="none">
                <a:solidFill>
                  <a:srgbClr val="000000"/>
                </a:solidFill>
                <a:latin typeface="Arial"/>
                <a:ea typeface="Arial"/>
                <a:cs typeface="Arial"/>
                <a:sym typeface="Arial"/>
              </a:defRPr>
            </a:lvl1pPr>
            <a:lvl2pPr marL="685800" marR="0" lvl="1" indent="-247650" algn="l">
              <a:lnSpc>
                <a:spcPct val="90000"/>
              </a:lnSpc>
              <a:spcBef>
                <a:spcPts val="375"/>
              </a:spcBef>
              <a:spcAft>
                <a:spcPts val="0"/>
              </a:spcAft>
              <a:buClr>
                <a:srgbClr val="000000"/>
              </a:buClr>
              <a:buSzPts val="1600"/>
              <a:buFont typeface="Arial"/>
              <a:buChar char="•"/>
              <a:defRPr b="0" i="0" u="none" strike="noStrike" cap="none">
                <a:solidFill>
                  <a:srgbClr val="000000"/>
                </a:solidFill>
                <a:latin typeface="Arial"/>
                <a:ea typeface="Arial"/>
                <a:cs typeface="Arial"/>
                <a:sym typeface="Arial"/>
              </a:defRPr>
            </a:lvl2pPr>
            <a:lvl3pPr marL="1028700" marR="0" lvl="2" indent="-247650" algn="l">
              <a:lnSpc>
                <a:spcPct val="90000"/>
              </a:lnSpc>
              <a:spcBef>
                <a:spcPts val="375"/>
              </a:spcBef>
              <a:spcAft>
                <a:spcPts val="0"/>
              </a:spcAft>
              <a:buClr>
                <a:srgbClr val="000000"/>
              </a:buClr>
              <a:buSzPts val="1600"/>
              <a:buFont typeface="Arial"/>
              <a:buChar char="•"/>
              <a:defRPr b="0" i="0" u="none" strike="noStrike" cap="none">
                <a:solidFill>
                  <a:srgbClr val="000000"/>
                </a:solidFill>
                <a:latin typeface="Arial"/>
                <a:ea typeface="Arial"/>
                <a:cs typeface="Arial"/>
                <a:sym typeface="Arial"/>
              </a:defRPr>
            </a:lvl3pPr>
            <a:lvl4pPr marL="1371600" marR="0" lvl="3" indent="-247650" algn="l">
              <a:lnSpc>
                <a:spcPct val="90000"/>
              </a:lnSpc>
              <a:spcBef>
                <a:spcPts val="375"/>
              </a:spcBef>
              <a:spcAft>
                <a:spcPts val="0"/>
              </a:spcAft>
              <a:buClr>
                <a:srgbClr val="000000"/>
              </a:buClr>
              <a:buSzPts val="1600"/>
              <a:buFont typeface="Arial"/>
              <a:buChar char="•"/>
              <a:defRPr b="0" i="0" u="none" strike="noStrike" cap="none">
                <a:solidFill>
                  <a:srgbClr val="000000"/>
                </a:solidFill>
                <a:latin typeface="Arial"/>
                <a:ea typeface="Arial"/>
                <a:cs typeface="Arial"/>
                <a:sym typeface="Arial"/>
              </a:defRPr>
            </a:lvl4pPr>
            <a:lvl5pPr marL="1714500" marR="0" lvl="4" indent="-247650" algn="l">
              <a:lnSpc>
                <a:spcPct val="90000"/>
              </a:lnSpc>
              <a:spcBef>
                <a:spcPts val="375"/>
              </a:spcBef>
              <a:spcAft>
                <a:spcPts val="0"/>
              </a:spcAft>
              <a:buClr>
                <a:srgbClr val="000000"/>
              </a:buClr>
              <a:buSzPts val="1600"/>
              <a:buFont typeface="Arial"/>
              <a:buChar char="•"/>
              <a:defRPr b="0" i="0" u="none" strike="noStrike" cap="none">
                <a:solidFill>
                  <a:srgbClr val="000000"/>
                </a:solidFill>
                <a:latin typeface="Arial"/>
                <a:ea typeface="Arial"/>
                <a:cs typeface="Arial"/>
                <a:sym typeface="Aria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5" name="Google Shape;105;p30"/>
          <p:cNvSpPr txBox="1">
            <a:spLocks noGrp="1"/>
          </p:cNvSpPr>
          <p:nvPr>
            <p:ph type="body" idx="2"/>
          </p:nvPr>
        </p:nvSpPr>
        <p:spPr>
          <a:xfrm>
            <a:off x="267894" y="177643"/>
            <a:ext cx="8585599" cy="678653"/>
          </a:xfrm>
          <a:prstGeom prst="rect">
            <a:avLst/>
          </a:prstGeom>
          <a:noFill/>
          <a:ln>
            <a:noFill/>
          </a:ln>
        </p:spPr>
        <p:txBody>
          <a:bodyPr spcFirstLastPara="1" wrap="square" lIns="91425" tIns="45700" rIns="91425" bIns="45700" anchor="t" anchorCtr="0">
            <a:noAutofit/>
          </a:bodyPr>
          <a:lstStyle>
            <a:lvl1pPr marL="342900" marR="0" lvl="0" indent="-171450" algn="l">
              <a:lnSpc>
                <a:spcPct val="90000"/>
              </a:lnSpc>
              <a:spcBef>
                <a:spcPts val="750"/>
              </a:spcBef>
              <a:spcAft>
                <a:spcPts val="0"/>
              </a:spcAft>
              <a:buClr>
                <a:srgbClr val="000000"/>
              </a:buClr>
              <a:buSzPts val="3600"/>
              <a:buNone/>
              <a:defRPr sz="2700" b="1" i="0" u="none" strike="noStrike" cap="none">
                <a:solidFill>
                  <a:srgbClr val="000000"/>
                </a:solidFill>
                <a:latin typeface="Arial"/>
                <a:ea typeface="Arial"/>
                <a:cs typeface="Arial"/>
                <a:sym typeface="Arial"/>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6" name="Google Shape;106;p30"/>
          <p:cNvSpPr txBox="1">
            <a:spLocks noGrp="1"/>
          </p:cNvSpPr>
          <p:nvPr>
            <p:ph type="ftr" idx="11"/>
          </p:nvPr>
        </p:nvSpPr>
        <p:spPr>
          <a:xfrm>
            <a:off x="4247799" y="4767264"/>
            <a:ext cx="3870962" cy="273847"/>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8283284" y="4767264"/>
            <a:ext cx="569769" cy="273847"/>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1_Section break">
  <p:cSld name="1_Section break">
    <p:bg>
      <p:bgPr>
        <a:solidFill>
          <a:srgbClr val="FFFBEB"/>
        </a:solidFill>
        <a:effectLst/>
      </p:bgPr>
    </p:bg>
    <p:spTree>
      <p:nvGrpSpPr>
        <p:cNvPr id="1" name="Shape 108"/>
        <p:cNvGrpSpPr/>
        <p:nvPr/>
      </p:nvGrpSpPr>
      <p:grpSpPr>
        <a:xfrm>
          <a:off x="0" y="0"/>
          <a:ext cx="0" cy="0"/>
          <a:chOff x="0" y="0"/>
          <a:chExt cx="0" cy="0"/>
        </a:xfrm>
      </p:grpSpPr>
      <p:sp>
        <p:nvSpPr>
          <p:cNvPr id="109" name="Google Shape;109;p31"/>
          <p:cNvSpPr/>
          <p:nvPr/>
        </p:nvSpPr>
        <p:spPr>
          <a:xfrm rot="10800000" flipH="1">
            <a:off x="444954" y="404127"/>
            <a:ext cx="8254090" cy="4163434"/>
          </a:xfrm>
          <a:custGeom>
            <a:avLst/>
            <a:gdLst/>
            <a:ahLst/>
            <a:cxnLst/>
            <a:rect l="l" t="t" r="r" b="b"/>
            <a:pathLst>
              <a:path w="120000" h="120000" extrusionOk="0">
                <a:moveTo>
                  <a:pt x="10088" y="0"/>
                </a:moveTo>
                <a:lnTo>
                  <a:pt x="120000" y="0"/>
                </a:lnTo>
                <a:cubicBezTo>
                  <a:pt x="120000" y="0"/>
                  <a:pt x="120001" y="0"/>
                  <a:pt x="120001" y="0"/>
                </a:cubicBezTo>
                <a:cubicBezTo>
                  <a:pt x="120001" y="0"/>
                  <a:pt x="120001" y="1"/>
                  <a:pt x="120001" y="1"/>
                </a:cubicBezTo>
                <a:lnTo>
                  <a:pt x="120000" y="100000"/>
                </a:lnTo>
                <a:cubicBezTo>
                  <a:pt x="120000" y="111046"/>
                  <a:pt x="115483" y="120000"/>
                  <a:pt x="109912" y="120000"/>
                </a:cubicBezTo>
                <a:lnTo>
                  <a:pt x="0" y="120000"/>
                </a:lnTo>
                <a:lnTo>
                  <a:pt x="0" y="120000"/>
                </a:lnTo>
                <a:cubicBezTo>
                  <a:pt x="-1" y="120000"/>
                  <a:pt x="-1" y="120000"/>
                  <a:pt x="-1" y="119999"/>
                </a:cubicBezTo>
                <a:lnTo>
                  <a:pt x="0" y="20000"/>
                </a:lnTo>
                <a:lnTo>
                  <a:pt x="0" y="20000"/>
                </a:lnTo>
                <a:cubicBezTo>
                  <a:pt x="0" y="8954"/>
                  <a:pt x="4517" y="0"/>
                  <a:pt x="10088" y="0"/>
                </a:cubicBezTo>
                <a:close/>
              </a:path>
            </a:pathLst>
          </a:custGeom>
          <a:noFill/>
          <a:ln w="38100" cap="flat" cmpd="sng">
            <a:solidFill>
              <a:srgbClr val="00A188"/>
            </a:solidFill>
            <a:prstDash val="solid"/>
            <a:miter lim="8000"/>
            <a:headEnd type="none" w="sm" len="sm"/>
            <a:tailEnd type="none" w="sm" len="sm"/>
          </a:ln>
        </p:spPr>
        <p:txBody>
          <a:bodyPr spcFirstLastPara="1" wrap="square" lIns="68569" tIns="34275" rIns="68569" bIns="3427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Arial"/>
              <a:ea typeface="Arial"/>
              <a:cs typeface="Arial"/>
              <a:sym typeface="Arial"/>
            </a:endParaRPr>
          </a:p>
        </p:txBody>
      </p:sp>
      <p:sp>
        <p:nvSpPr>
          <p:cNvPr id="110" name="Google Shape;110;p31"/>
          <p:cNvSpPr txBox="1">
            <a:spLocks noGrp="1"/>
          </p:cNvSpPr>
          <p:nvPr>
            <p:ph type="body" idx="1"/>
          </p:nvPr>
        </p:nvSpPr>
        <p:spPr>
          <a:xfrm>
            <a:off x="778855" y="2152363"/>
            <a:ext cx="6557963" cy="419387"/>
          </a:xfrm>
          <a:prstGeom prst="rect">
            <a:avLst/>
          </a:prstGeom>
          <a:noFill/>
          <a:ln>
            <a:noFill/>
          </a:ln>
        </p:spPr>
        <p:txBody>
          <a:bodyPr spcFirstLastPara="1" wrap="square" lIns="91425" tIns="45700" rIns="91425" bIns="45700" anchor="t" anchorCtr="0">
            <a:noAutofit/>
          </a:bodyPr>
          <a:lstStyle>
            <a:lvl1pPr marL="342900" marR="0" lvl="0" indent="-171450" algn="l">
              <a:lnSpc>
                <a:spcPct val="90000"/>
              </a:lnSpc>
              <a:spcBef>
                <a:spcPts val="750"/>
              </a:spcBef>
              <a:spcAft>
                <a:spcPts val="0"/>
              </a:spcAft>
              <a:buClr>
                <a:srgbClr val="000000"/>
              </a:buClr>
              <a:buSzPts val="3600"/>
              <a:buNone/>
              <a:defRPr sz="2700" b="1" i="0" u="none" strike="noStrike" cap="none">
                <a:solidFill>
                  <a:srgbClr val="000000"/>
                </a:solidFill>
                <a:latin typeface="Arial"/>
                <a:ea typeface="Arial"/>
                <a:cs typeface="Arial"/>
                <a:sym typeface="Arial"/>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1" name="Google Shape;111;p31"/>
          <p:cNvSpPr txBox="1">
            <a:spLocks noGrp="1"/>
          </p:cNvSpPr>
          <p:nvPr>
            <p:ph type="body" idx="2"/>
          </p:nvPr>
        </p:nvSpPr>
        <p:spPr>
          <a:xfrm>
            <a:off x="778855" y="2788141"/>
            <a:ext cx="6557963" cy="419387"/>
          </a:xfrm>
          <a:prstGeom prst="rect">
            <a:avLst/>
          </a:prstGeom>
          <a:noFill/>
          <a:ln>
            <a:noFill/>
          </a:ln>
        </p:spPr>
        <p:txBody>
          <a:bodyPr spcFirstLastPara="1" wrap="square" lIns="91425" tIns="45700" rIns="91425" bIns="45700" anchor="t" anchorCtr="0">
            <a:noAutofit/>
          </a:bodyPr>
          <a:lstStyle>
            <a:lvl1pPr marL="342900" marR="0" lvl="0" indent="-171450" algn="l">
              <a:lnSpc>
                <a:spcPct val="90000"/>
              </a:lnSpc>
              <a:spcBef>
                <a:spcPts val="750"/>
              </a:spcBef>
              <a:spcAft>
                <a:spcPts val="0"/>
              </a:spcAft>
              <a:buClr>
                <a:srgbClr val="000000"/>
              </a:buClr>
              <a:buSzPts val="2100"/>
              <a:buNone/>
              <a:defRPr b="1" i="0" u="none" strike="noStrike" cap="none">
                <a:solidFill>
                  <a:srgbClr val="000000"/>
                </a:solidFill>
                <a:latin typeface="Calibri"/>
                <a:ea typeface="Calibri"/>
                <a:cs typeface="Calibri"/>
                <a:sym typeface="Calibri"/>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12" name="Google Shape;112;p31"/>
          <p:cNvPicPr preferRelativeResize="0"/>
          <p:nvPr/>
        </p:nvPicPr>
        <p:blipFill rotWithShape="1">
          <a:blip r:embed="rId2">
            <a:alphaModFix/>
          </a:blip>
          <a:srcRect/>
          <a:stretch/>
        </p:blipFill>
        <p:spPr>
          <a:xfrm>
            <a:off x="353290" y="4775088"/>
            <a:ext cx="3870961" cy="253919"/>
          </a:xfrm>
          <a:prstGeom prst="rect">
            <a:avLst/>
          </a:prstGeom>
          <a:noFill/>
          <a:ln>
            <a:noFill/>
          </a:ln>
        </p:spPr>
      </p:pic>
      <p:sp>
        <p:nvSpPr>
          <p:cNvPr id="113" name="Google Shape;113;p31"/>
          <p:cNvSpPr txBox="1">
            <a:spLocks noGrp="1"/>
          </p:cNvSpPr>
          <p:nvPr>
            <p:ph type="ftr" idx="11"/>
          </p:nvPr>
        </p:nvSpPr>
        <p:spPr>
          <a:xfrm>
            <a:off x="4247799" y="4767264"/>
            <a:ext cx="3870962" cy="273847"/>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8283284" y="4818831"/>
            <a:ext cx="569769" cy="273847"/>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DHSC large text ">
  <p:cSld name="1_DHSC large text ">
    <p:bg>
      <p:bgPr>
        <a:solidFill>
          <a:srgbClr val="FFFBEB"/>
        </a:solidFill>
        <a:effectLst/>
      </p:bgPr>
    </p:bg>
    <p:spTree>
      <p:nvGrpSpPr>
        <p:cNvPr id="1" name="Shape 115"/>
        <p:cNvGrpSpPr/>
        <p:nvPr/>
      </p:nvGrpSpPr>
      <p:grpSpPr>
        <a:xfrm>
          <a:off x="0" y="0"/>
          <a:ext cx="0" cy="0"/>
          <a:chOff x="0" y="0"/>
          <a:chExt cx="0" cy="0"/>
        </a:xfrm>
      </p:grpSpPr>
      <p:pic>
        <p:nvPicPr>
          <p:cNvPr id="116" name="Google Shape;116;p32"/>
          <p:cNvPicPr preferRelativeResize="0"/>
          <p:nvPr/>
        </p:nvPicPr>
        <p:blipFill rotWithShape="1">
          <a:blip r:embed="rId2">
            <a:alphaModFix/>
          </a:blip>
          <a:srcRect l="956" b="50000"/>
          <a:stretch/>
        </p:blipFill>
        <p:spPr>
          <a:xfrm>
            <a:off x="0" y="4639622"/>
            <a:ext cx="9143997" cy="503878"/>
          </a:xfrm>
          <a:prstGeom prst="rect">
            <a:avLst/>
          </a:prstGeom>
          <a:noFill/>
          <a:ln>
            <a:noFill/>
          </a:ln>
        </p:spPr>
      </p:pic>
      <p:sp>
        <p:nvSpPr>
          <p:cNvPr id="117" name="Google Shape;117;p32"/>
          <p:cNvSpPr/>
          <p:nvPr/>
        </p:nvSpPr>
        <p:spPr>
          <a:xfrm rot="10800000" flipH="1">
            <a:off x="303679" y="324452"/>
            <a:ext cx="8562110" cy="4065813"/>
          </a:xfrm>
          <a:custGeom>
            <a:avLst/>
            <a:gdLst/>
            <a:ahLst/>
            <a:cxnLst/>
            <a:rect l="l" t="t" r="r" b="b"/>
            <a:pathLst>
              <a:path w="120000" h="120000" extrusionOk="0">
                <a:moveTo>
                  <a:pt x="9497" y="0"/>
                </a:moveTo>
                <a:lnTo>
                  <a:pt x="120000" y="0"/>
                </a:lnTo>
                <a:cubicBezTo>
                  <a:pt x="120000" y="0"/>
                  <a:pt x="120001" y="0"/>
                  <a:pt x="120001" y="0"/>
                </a:cubicBezTo>
                <a:cubicBezTo>
                  <a:pt x="120001" y="0"/>
                  <a:pt x="120001" y="1"/>
                  <a:pt x="120001" y="1"/>
                </a:cubicBezTo>
                <a:lnTo>
                  <a:pt x="120000" y="100000"/>
                </a:lnTo>
                <a:cubicBezTo>
                  <a:pt x="120000" y="111046"/>
                  <a:pt x="115748" y="120000"/>
                  <a:pt x="110503" y="120000"/>
                </a:cubicBezTo>
                <a:lnTo>
                  <a:pt x="0" y="120000"/>
                </a:lnTo>
                <a:lnTo>
                  <a:pt x="0" y="120000"/>
                </a:lnTo>
                <a:cubicBezTo>
                  <a:pt x="-1" y="120000"/>
                  <a:pt x="-1" y="120000"/>
                  <a:pt x="-1" y="119999"/>
                </a:cubicBezTo>
                <a:lnTo>
                  <a:pt x="0" y="20000"/>
                </a:lnTo>
                <a:lnTo>
                  <a:pt x="0" y="20000"/>
                </a:lnTo>
                <a:cubicBezTo>
                  <a:pt x="0" y="8954"/>
                  <a:pt x="4252" y="0"/>
                  <a:pt x="9497" y="0"/>
                </a:cubicBezTo>
                <a:close/>
              </a:path>
            </a:pathLst>
          </a:custGeom>
          <a:noFill/>
          <a:ln w="38100" cap="flat" cmpd="sng">
            <a:solidFill>
              <a:srgbClr val="00A188"/>
            </a:solidFill>
            <a:prstDash val="solid"/>
            <a:miter lim="8000"/>
            <a:headEnd type="none" w="sm" len="sm"/>
            <a:tailEnd type="none" w="sm" len="sm"/>
          </a:ln>
        </p:spPr>
        <p:txBody>
          <a:bodyPr spcFirstLastPara="1" wrap="square" lIns="68569" tIns="34275" rIns="68569" bIns="3427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Arial"/>
              <a:ea typeface="Arial"/>
              <a:cs typeface="Arial"/>
              <a:sym typeface="Arial"/>
            </a:endParaRPr>
          </a:p>
        </p:txBody>
      </p:sp>
      <p:sp>
        <p:nvSpPr>
          <p:cNvPr id="118" name="Google Shape;118;p32"/>
          <p:cNvSpPr txBox="1">
            <a:spLocks noGrp="1"/>
          </p:cNvSpPr>
          <p:nvPr>
            <p:ph type="ftr" idx="11"/>
          </p:nvPr>
        </p:nvSpPr>
        <p:spPr>
          <a:xfrm>
            <a:off x="4247799" y="4767264"/>
            <a:ext cx="3870962" cy="273847"/>
          </a:xfrm>
          <a:prstGeom prst="rect">
            <a:avLst/>
          </a:prstGeom>
          <a:noFill/>
          <a:ln>
            <a:noFill/>
          </a:ln>
        </p:spPr>
        <p:txBody>
          <a:bodyPr spcFirstLastPara="1" wrap="square" lIns="91425" tIns="36000" rIns="91425" bIns="360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2"/>
          <p:cNvSpPr txBox="1">
            <a:spLocks noGrp="1"/>
          </p:cNvSpPr>
          <p:nvPr>
            <p:ph type="sldNum" idx="12"/>
          </p:nvPr>
        </p:nvSpPr>
        <p:spPr>
          <a:xfrm>
            <a:off x="8283284" y="4767264"/>
            <a:ext cx="569769" cy="273847"/>
          </a:xfrm>
          <a:prstGeom prst="rect">
            <a:avLst/>
          </a:prstGeom>
          <a:noFill/>
          <a:ln>
            <a:noFill/>
          </a:ln>
        </p:spPr>
        <p:txBody>
          <a:bodyPr spcFirstLastPara="1" wrap="square" lIns="91425" tIns="36000" rIns="91425" bIns="3600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20" name="Google Shape;120;p32"/>
          <p:cNvSpPr txBox="1">
            <a:spLocks noGrp="1"/>
          </p:cNvSpPr>
          <p:nvPr>
            <p:ph type="body" idx="1"/>
          </p:nvPr>
        </p:nvSpPr>
        <p:spPr>
          <a:xfrm>
            <a:off x="681470" y="676061"/>
            <a:ext cx="7804439" cy="548058"/>
          </a:xfrm>
          <a:prstGeom prst="rect">
            <a:avLst/>
          </a:prstGeom>
          <a:noFill/>
          <a:ln>
            <a:noFill/>
          </a:ln>
        </p:spPr>
        <p:txBody>
          <a:bodyPr spcFirstLastPara="1" wrap="square" lIns="91425" tIns="45700" rIns="91425" bIns="45700" anchor="t" anchorCtr="0">
            <a:spAutoFit/>
          </a:bodyPr>
          <a:lstStyle>
            <a:lvl1pPr marL="342900" lvl="0" indent="-171450" algn="l">
              <a:lnSpc>
                <a:spcPct val="90000"/>
              </a:lnSpc>
              <a:spcBef>
                <a:spcPts val="750"/>
              </a:spcBef>
              <a:spcAft>
                <a:spcPts val="0"/>
              </a:spcAft>
              <a:buClr>
                <a:schemeClr val="dk1"/>
              </a:buClr>
              <a:buSzPts val="3400"/>
              <a:buNone/>
              <a:defRPr sz="2550" b="0">
                <a:solidFill>
                  <a:schemeClr val="dk1"/>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pic>
        <p:nvPicPr>
          <p:cNvPr id="110" name="Google Shape;110;p22"/>
          <p:cNvPicPr preferRelativeResize="0"/>
          <p:nvPr/>
        </p:nvPicPr>
        <p:blipFill rotWithShape="1">
          <a:blip r:embed="rId2">
            <a:alphaModFix/>
          </a:blip>
          <a:srcRect/>
          <a:stretch/>
        </p:blipFill>
        <p:spPr>
          <a:xfrm>
            <a:off x="1" y="1"/>
            <a:ext cx="9137653" cy="5143499"/>
          </a:xfrm>
          <a:prstGeom prst="rect">
            <a:avLst/>
          </a:prstGeom>
          <a:noFill/>
          <a:ln>
            <a:noFill/>
          </a:ln>
        </p:spPr>
      </p:pic>
      <p:sp>
        <p:nvSpPr>
          <p:cNvPr id="111" name="Google Shape;111;p22"/>
          <p:cNvSpPr txBox="1">
            <a:spLocks noGrp="1"/>
          </p:cNvSpPr>
          <p:nvPr>
            <p:ph type="ftr" idx="11"/>
          </p:nvPr>
        </p:nvSpPr>
        <p:spPr>
          <a:xfrm>
            <a:off x="3333751" y="4767264"/>
            <a:ext cx="4785014" cy="273844"/>
          </a:xfrm>
          <a:prstGeom prst="rect">
            <a:avLst/>
          </a:prstGeom>
          <a:noFill/>
          <a:ln>
            <a:noFill/>
          </a:ln>
        </p:spPr>
        <p:txBody>
          <a:bodyPr spcFirstLastPara="1" wrap="square" lIns="68575" tIns="27000" rIns="68575" bIns="27000"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283286" y="4767264"/>
            <a:ext cx="569768" cy="273844"/>
          </a:xfrm>
          <a:prstGeom prst="rect">
            <a:avLst/>
          </a:prstGeom>
          <a:noFill/>
          <a:ln>
            <a:noFill/>
          </a:ln>
        </p:spPr>
        <p:txBody>
          <a:bodyPr spcFirstLastPara="1" wrap="square" lIns="68575" tIns="27000" rIns="68575" bIns="270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113" name="Google Shape;113;p22"/>
          <p:cNvPicPr preferRelativeResize="0"/>
          <p:nvPr/>
        </p:nvPicPr>
        <p:blipFill rotWithShape="1">
          <a:blip r:embed="rId3">
            <a:alphaModFix/>
          </a:blip>
          <a:srcRect/>
          <a:stretch/>
        </p:blipFill>
        <p:spPr>
          <a:xfrm>
            <a:off x="406154" y="4838717"/>
            <a:ext cx="2900962" cy="190291"/>
          </a:xfrm>
          <a:prstGeom prst="rect">
            <a:avLst/>
          </a:prstGeom>
          <a:solidFill>
            <a:schemeClr val="lt1"/>
          </a:solid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8_Custom Layout">
  <p:cSld name="8_Custom Layout">
    <p:bg>
      <p:bgPr>
        <a:solidFill>
          <a:srgbClr val="FFFBEB"/>
        </a:solidFill>
        <a:effectLst/>
      </p:bgPr>
    </p:bg>
    <p:spTree>
      <p:nvGrpSpPr>
        <p:cNvPr id="1" name="Shape 121"/>
        <p:cNvGrpSpPr/>
        <p:nvPr/>
      </p:nvGrpSpPr>
      <p:grpSpPr>
        <a:xfrm>
          <a:off x="0" y="0"/>
          <a:ext cx="0" cy="0"/>
          <a:chOff x="0" y="0"/>
          <a:chExt cx="0" cy="0"/>
        </a:xfrm>
      </p:grpSpPr>
      <p:pic>
        <p:nvPicPr>
          <p:cNvPr id="122" name="Google Shape;122;p33"/>
          <p:cNvPicPr preferRelativeResize="0"/>
          <p:nvPr/>
        </p:nvPicPr>
        <p:blipFill rotWithShape="1">
          <a:blip r:embed="rId2">
            <a:alphaModFix/>
          </a:blip>
          <a:srcRect/>
          <a:stretch/>
        </p:blipFill>
        <p:spPr>
          <a:xfrm>
            <a:off x="391886" y="271878"/>
            <a:ext cx="1439133" cy="933313"/>
          </a:xfrm>
          <a:prstGeom prst="rect">
            <a:avLst/>
          </a:prstGeom>
          <a:solidFill>
            <a:srgbClr val="FFFBEB"/>
          </a:solidFill>
          <a:ln>
            <a:noFill/>
          </a:ln>
        </p:spPr>
      </p:pic>
      <p:sp>
        <p:nvSpPr>
          <p:cNvPr id="123" name="Google Shape;123;p33"/>
          <p:cNvSpPr/>
          <p:nvPr/>
        </p:nvSpPr>
        <p:spPr>
          <a:xfrm rot="10800000" flipH="1">
            <a:off x="391887" y="1570035"/>
            <a:ext cx="8254090" cy="3180692"/>
          </a:xfrm>
          <a:custGeom>
            <a:avLst/>
            <a:gdLst/>
            <a:ahLst/>
            <a:cxnLst/>
            <a:rect l="l" t="t" r="r" b="b"/>
            <a:pathLst>
              <a:path w="120000" h="120000" extrusionOk="0">
                <a:moveTo>
                  <a:pt x="7707" y="0"/>
                </a:moveTo>
                <a:lnTo>
                  <a:pt x="120000" y="0"/>
                </a:lnTo>
                <a:cubicBezTo>
                  <a:pt x="120000" y="0"/>
                  <a:pt x="120001" y="0"/>
                  <a:pt x="120001" y="0"/>
                </a:cubicBezTo>
                <a:cubicBezTo>
                  <a:pt x="120001" y="0"/>
                  <a:pt x="120001" y="1"/>
                  <a:pt x="120001" y="1"/>
                </a:cubicBezTo>
                <a:lnTo>
                  <a:pt x="120000" y="100000"/>
                </a:lnTo>
                <a:cubicBezTo>
                  <a:pt x="120000" y="111046"/>
                  <a:pt x="116549" y="120000"/>
                  <a:pt x="112293" y="120000"/>
                </a:cubicBezTo>
                <a:lnTo>
                  <a:pt x="0" y="120000"/>
                </a:lnTo>
                <a:lnTo>
                  <a:pt x="0" y="120000"/>
                </a:lnTo>
                <a:cubicBezTo>
                  <a:pt x="-1" y="120000"/>
                  <a:pt x="-1" y="120000"/>
                  <a:pt x="-1" y="119999"/>
                </a:cubicBezTo>
                <a:lnTo>
                  <a:pt x="0" y="20000"/>
                </a:lnTo>
                <a:lnTo>
                  <a:pt x="0" y="20000"/>
                </a:lnTo>
                <a:cubicBezTo>
                  <a:pt x="0" y="8954"/>
                  <a:pt x="3451" y="0"/>
                  <a:pt x="7707" y="0"/>
                </a:cubicBezTo>
                <a:close/>
              </a:path>
            </a:pathLst>
          </a:custGeom>
          <a:noFill/>
          <a:ln w="38100" cap="flat" cmpd="sng">
            <a:solidFill>
              <a:srgbClr val="00A188"/>
            </a:solidFill>
            <a:prstDash val="solid"/>
            <a:miter lim="8000"/>
            <a:headEnd type="none" w="sm" len="sm"/>
            <a:tailEnd type="none" w="sm" len="sm"/>
          </a:ln>
        </p:spPr>
        <p:txBody>
          <a:bodyPr spcFirstLastPara="1" wrap="square" lIns="68569" tIns="34275" rIns="68569" bIns="3427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Arial"/>
              <a:ea typeface="Arial"/>
              <a:cs typeface="Arial"/>
              <a:sym typeface="Arial"/>
            </a:endParaRPr>
          </a:p>
        </p:txBody>
      </p:sp>
      <p:sp>
        <p:nvSpPr>
          <p:cNvPr id="124" name="Google Shape;124;p33"/>
          <p:cNvSpPr txBox="1">
            <a:spLocks noGrp="1"/>
          </p:cNvSpPr>
          <p:nvPr>
            <p:ph type="body" idx="1"/>
          </p:nvPr>
        </p:nvSpPr>
        <p:spPr>
          <a:xfrm>
            <a:off x="783430" y="1877618"/>
            <a:ext cx="6923487" cy="694132"/>
          </a:xfrm>
          <a:prstGeom prst="rect">
            <a:avLst/>
          </a:prstGeom>
          <a:noFill/>
          <a:ln>
            <a:noFill/>
          </a:ln>
        </p:spPr>
        <p:txBody>
          <a:bodyPr spcFirstLastPara="1" wrap="square" lIns="91425" tIns="45700" rIns="91425" bIns="45700" anchor="t" anchorCtr="0">
            <a:noAutofit/>
          </a:bodyPr>
          <a:lstStyle>
            <a:lvl1pPr marL="342900" marR="0" lvl="0" indent="-171450" algn="l">
              <a:lnSpc>
                <a:spcPct val="90000"/>
              </a:lnSpc>
              <a:spcBef>
                <a:spcPts val="750"/>
              </a:spcBef>
              <a:spcAft>
                <a:spcPts val="0"/>
              </a:spcAft>
              <a:buClr>
                <a:srgbClr val="000000"/>
              </a:buClr>
              <a:buSzPts val="3200"/>
              <a:buNone/>
              <a:defRPr sz="2400" b="1" i="0" u="none" strike="noStrike" cap="none">
                <a:solidFill>
                  <a:srgbClr val="000000"/>
                </a:solidFill>
                <a:latin typeface="Calibri"/>
                <a:ea typeface="Calibri"/>
                <a:cs typeface="Calibri"/>
                <a:sym typeface="Calibri"/>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25" name="Google Shape;125;p33"/>
          <p:cNvSpPr txBox="1">
            <a:spLocks noGrp="1"/>
          </p:cNvSpPr>
          <p:nvPr>
            <p:ph type="body" idx="2"/>
          </p:nvPr>
        </p:nvSpPr>
        <p:spPr>
          <a:xfrm>
            <a:off x="783430" y="2746732"/>
            <a:ext cx="6923487" cy="694132"/>
          </a:xfrm>
          <a:prstGeom prst="rect">
            <a:avLst/>
          </a:prstGeom>
          <a:noFill/>
          <a:ln>
            <a:noFill/>
          </a:ln>
        </p:spPr>
        <p:txBody>
          <a:bodyPr spcFirstLastPara="1" wrap="square" lIns="91425" tIns="45700" rIns="91425" bIns="45700" anchor="t" anchorCtr="0">
            <a:noAutofit/>
          </a:bodyPr>
          <a:lstStyle>
            <a:lvl1pPr marL="342900" marR="0" lvl="0" indent="-171450" algn="l">
              <a:lnSpc>
                <a:spcPct val="90000"/>
              </a:lnSpc>
              <a:spcBef>
                <a:spcPts val="750"/>
              </a:spcBef>
              <a:spcAft>
                <a:spcPts val="0"/>
              </a:spcAft>
              <a:buClr>
                <a:srgbClr val="000000"/>
              </a:buClr>
              <a:buSzPts val="2400"/>
              <a:buNone/>
              <a:defRPr sz="1800" b="1" i="0" u="none" strike="noStrike" cap="none">
                <a:solidFill>
                  <a:srgbClr val="000000"/>
                </a:solidFill>
                <a:latin typeface="Calibri"/>
                <a:ea typeface="Calibri"/>
                <a:cs typeface="Calibri"/>
                <a:sym typeface="Calibri"/>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26" name="Google Shape;126;p33"/>
          <p:cNvSpPr txBox="1">
            <a:spLocks noGrp="1"/>
          </p:cNvSpPr>
          <p:nvPr>
            <p:ph type="body" idx="3"/>
          </p:nvPr>
        </p:nvSpPr>
        <p:spPr>
          <a:xfrm>
            <a:off x="783430" y="3615846"/>
            <a:ext cx="6923487" cy="694132"/>
          </a:xfrm>
          <a:prstGeom prst="rect">
            <a:avLst/>
          </a:prstGeom>
          <a:noFill/>
          <a:ln>
            <a:noFill/>
          </a:ln>
        </p:spPr>
        <p:txBody>
          <a:bodyPr spcFirstLastPara="1" wrap="square" lIns="91425" tIns="45700" rIns="91425" bIns="45700" anchor="t" anchorCtr="0">
            <a:noAutofit/>
          </a:bodyPr>
          <a:lstStyle>
            <a:lvl1pPr marL="342900" marR="0" lvl="0" indent="-171450" algn="l">
              <a:lnSpc>
                <a:spcPct val="90000"/>
              </a:lnSpc>
              <a:spcBef>
                <a:spcPts val="750"/>
              </a:spcBef>
              <a:spcAft>
                <a:spcPts val="0"/>
              </a:spcAft>
              <a:buClr>
                <a:srgbClr val="000000"/>
              </a:buClr>
              <a:buSzPts val="1800"/>
              <a:buNone/>
              <a:defRPr sz="1350" b="0" i="0" u="none" strike="noStrike" cap="none">
                <a:solidFill>
                  <a:srgbClr val="000000"/>
                </a:solidFill>
                <a:latin typeface="Calibri"/>
                <a:ea typeface="Calibri"/>
                <a:cs typeface="Calibri"/>
                <a:sym typeface="Calibri"/>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27" name="Google Shape;127;p33"/>
          <p:cNvPicPr preferRelativeResize="0"/>
          <p:nvPr/>
        </p:nvPicPr>
        <p:blipFill rotWithShape="1">
          <a:blip r:embed="rId3">
            <a:alphaModFix/>
          </a:blip>
          <a:srcRect/>
          <a:stretch/>
        </p:blipFill>
        <p:spPr>
          <a:xfrm>
            <a:off x="6218635" y="449214"/>
            <a:ext cx="985730" cy="920825"/>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8"/>
        <p:cNvGrpSpPr/>
        <p:nvPr/>
      </p:nvGrpSpPr>
      <p:grpSpPr>
        <a:xfrm>
          <a:off x="0" y="0"/>
          <a:ext cx="0" cy="0"/>
          <a:chOff x="0" y="0"/>
          <a:chExt cx="0" cy="0"/>
        </a:xfrm>
      </p:grpSpPr>
      <p:sp>
        <p:nvSpPr>
          <p:cNvPr id="129" name="Google Shape;129;g10956e58fbd_0_141"/>
          <p:cNvSpPr/>
          <p:nvPr/>
        </p:nvSpPr>
        <p:spPr>
          <a:xfrm>
            <a:off x="0" y="1329612"/>
            <a:ext cx="9144000" cy="3813975"/>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013" b="0" i="0" u="none" strike="noStrike" cap="none">
              <a:solidFill>
                <a:schemeClr val="lt1"/>
              </a:solidFill>
              <a:latin typeface="Arial"/>
              <a:ea typeface="Arial"/>
              <a:cs typeface="Arial"/>
              <a:sym typeface="Arial"/>
            </a:endParaRPr>
          </a:p>
        </p:txBody>
      </p:sp>
      <p:sp>
        <p:nvSpPr>
          <p:cNvPr id="130" name="Google Shape;130;g10956e58fbd_0_141"/>
          <p:cNvSpPr/>
          <p:nvPr/>
        </p:nvSpPr>
        <p:spPr>
          <a:xfrm>
            <a:off x="0" y="1221600"/>
            <a:ext cx="9144000" cy="1080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013" b="0" i="0" u="none" strike="noStrike" cap="none">
              <a:solidFill>
                <a:schemeClr val="lt1"/>
              </a:solidFill>
              <a:latin typeface="Arial"/>
              <a:ea typeface="Arial"/>
              <a:cs typeface="Arial"/>
              <a:sym typeface="Arial"/>
            </a:endParaRPr>
          </a:p>
        </p:txBody>
      </p:sp>
      <p:sp>
        <p:nvSpPr>
          <p:cNvPr id="131" name="Google Shape;131;g10956e58fbd_0_141"/>
          <p:cNvSpPr txBox="1">
            <a:spLocks noGrp="1"/>
          </p:cNvSpPr>
          <p:nvPr>
            <p:ph type="ctrTitle"/>
          </p:nvPr>
        </p:nvSpPr>
        <p:spPr>
          <a:xfrm>
            <a:off x="558000" y="1599644"/>
            <a:ext cx="7633575" cy="1563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375"/>
              <a:buFont typeface="Arial"/>
              <a:buNone/>
              <a:defRPr sz="253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0956e58fbd_0_141"/>
          <p:cNvSpPr txBox="1">
            <a:spLocks noGrp="1"/>
          </p:cNvSpPr>
          <p:nvPr>
            <p:ph type="subTitle" idx="1"/>
          </p:nvPr>
        </p:nvSpPr>
        <p:spPr>
          <a:xfrm>
            <a:off x="558000" y="4083918"/>
            <a:ext cx="7633575" cy="6858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500"/>
              <a:buNone/>
              <a:defRPr sz="1125" b="0" i="0">
                <a:solidFill>
                  <a:schemeClr val="lt1"/>
                </a:solidFill>
              </a:defRPr>
            </a:lvl1pPr>
            <a:lvl2pPr lvl="1" algn="ctr">
              <a:lnSpc>
                <a:spcPct val="100000"/>
              </a:lnSpc>
              <a:spcBef>
                <a:spcPts val="338"/>
              </a:spcBef>
              <a:spcAft>
                <a:spcPts val="0"/>
              </a:spcAft>
              <a:buClr>
                <a:srgbClr val="888888"/>
              </a:buClr>
              <a:buSzPts val="1350"/>
              <a:buFont typeface="Arial"/>
              <a:buNone/>
              <a:defRPr>
                <a:solidFill>
                  <a:srgbClr val="888888"/>
                </a:solidFill>
              </a:defRPr>
            </a:lvl2pPr>
            <a:lvl3pPr lvl="2" algn="ctr">
              <a:lnSpc>
                <a:spcPct val="100000"/>
              </a:lnSpc>
              <a:spcBef>
                <a:spcPts val="338"/>
              </a:spcBef>
              <a:spcAft>
                <a:spcPts val="0"/>
              </a:spcAft>
              <a:buClr>
                <a:srgbClr val="888888"/>
              </a:buClr>
              <a:buSzPts val="1350"/>
              <a:buNone/>
              <a:defRPr>
                <a:solidFill>
                  <a:srgbClr val="888888"/>
                </a:solidFill>
              </a:defRPr>
            </a:lvl3pPr>
            <a:lvl4pPr lvl="3" algn="ctr">
              <a:lnSpc>
                <a:spcPct val="100000"/>
              </a:lnSpc>
              <a:spcBef>
                <a:spcPts val="338"/>
              </a:spcBef>
              <a:spcAft>
                <a:spcPts val="0"/>
              </a:spcAft>
              <a:buClr>
                <a:srgbClr val="888888"/>
              </a:buClr>
              <a:buSzPts val="1200"/>
              <a:buNone/>
              <a:defRPr>
                <a:solidFill>
                  <a:srgbClr val="888888"/>
                </a:solidFill>
              </a:defRPr>
            </a:lvl4pPr>
            <a:lvl5pPr lvl="4" algn="ctr">
              <a:lnSpc>
                <a:spcPct val="100000"/>
              </a:lnSpc>
              <a:spcBef>
                <a:spcPts val="180"/>
              </a:spcBef>
              <a:spcAft>
                <a:spcPts val="0"/>
              </a:spcAft>
              <a:buClr>
                <a:srgbClr val="888888"/>
              </a:buClr>
              <a:buSzPts val="1200"/>
              <a:buNone/>
              <a:defRPr>
                <a:solidFill>
                  <a:srgbClr val="888888"/>
                </a:solidFill>
              </a:defRPr>
            </a:lvl5pPr>
            <a:lvl6pPr lvl="5" algn="ctr">
              <a:lnSpc>
                <a:spcPct val="100000"/>
              </a:lnSpc>
              <a:spcBef>
                <a:spcPts val="225"/>
              </a:spcBef>
              <a:spcAft>
                <a:spcPts val="0"/>
              </a:spcAft>
              <a:buClr>
                <a:srgbClr val="888888"/>
              </a:buClr>
              <a:buSzPts val="1500"/>
              <a:buNone/>
              <a:defRPr>
                <a:solidFill>
                  <a:srgbClr val="888888"/>
                </a:solidFill>
              </a:defRPr>
            </a:lvl6pPr>
            <a:lvl7pPr lvl="6" algn="ctr">
              <a:lnSpc>
                <a:spcPct val="100000"/>
              </a:lnSpc>
              <a:spcBef>
                <a:spcPts val="225"/>
              </a:spcBef>
              <a:spcAft>
                <a:spcPts val="0"/>
              </a:spcAft>
              <a:buClr>
                <a:srgbClr val="888888"/>
              </a:buClr>
              <a:buSzPts val="1500"/>
              <a:buNone/>
              <a:defRPr>
                <a:solidFill>
                  <a:srgbClr val="888888"/>
                </a:solidFill>
              </a:defRPr>
            </a:lvl7pPr>
            <a:lvl8pPr lvl="7" algn="ctr">
              <a:lnSpc>
                <a:spcPct val="100000"/>
              </a:lnSpc>
              <a:spcBef>
                <a:spcPts val="225"/>
              </a:spcBef>
              <a:spcAft>
                <a:spcPts val="0"/>
              </a:spcAft>
              <a:buClr>
                <a:srgbClr val="888888"/>
              </a:buClr>
              <a:buSzPts val="1500"/>
              <a:buNone/>
              <a:defRPr>
                <a:solidFill>
                  <a:srgbClr val="888888"/>
                </a:solidFill>
              </a:defRPr>
            </a:lvl8pPr>
            <a:lvl9pPr lvl="8" algn="ctr">
              <a:lnSpc>
                <a:spcPct val="100000"/>
              </a:lnSpc>
              <a:spcBef>
                <a:spcPts val="225"/>
              </a:spcBef>
              <a:spcAft>
                <a:spcPts val="0"/>
              </a:spcAft>
              <a:buClr>
                <a:srgbClr val="888888"/>
              </a:buClr>
              <a:buSzPts val="1500"/>
              <a:buNone/>
              <a:defRPr>
                <a:solidFill>
                  <a:srgbClr val="888888"/>
                </a:solidFill>
              </a:defRPr>
            </a:lvl9pPr>
          </a:lstStyle>
          <a:p>
            <a:endParaRPr/>
          </a:p>
        </p:txBody>
      </p:sp>
      <p:pic>
        <p:nvPicPr>
          <p:cNvPr id="133" name="Google Shape;133;g10956e58fbd_0_141"/>
          <p:cNvPicPr preferRelativeResize="0"/>
          <p:nvPr/>
        </p:nvPicPr>
        <p:blipFill rotWithShape="1">
          <a:blip r:embed="rId2">
            <a:alphaModFix/>
          </a:blip>
          <a:srcRect/>
          <a:stretch/>
        </p:blipFill>
        <p:spPr>
          <a:xfrm>
            <a:off x="283695" y="131325"/>
            <a:ext cx="1399988" cy="9102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theme" Target="../theme/theme3.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theme" Target="../theme/theme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0000" y="270000"/>
            <a:ext cx="8583054" cy="401648"/>
          </a:xfrm>
          <a:prstGeom prst="rect">
            <a:avLst/>
          </a:prstGeom>
          <a:noFill/>
          <a:ln>
            <a:noFill/>
          </a:ln>
        </p:spPr>
        <p:txBody>
          <a:bodyPr spcFirstLastPara="1" wrap="square" lIns="68575" tIns="34275" rIns="68575" bIns="34275" anchor="t" anchorCtr="0">
            <a:sp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269999" y="1080000"/>
            <a:ext cx="8583055" cy="3263504"/>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90000"/>
              </a:lnSpc>
              <a:spcBef>
                <a:spcPts val="8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1pPr>
            <a:lvl2pPr marL="914400" marR="0" lvl="1" indent="-304800" algn="l" rtl="0">
              <a:lnSpc>
                <a:spcPct val="90000"/>
              </a:lnSpc>
              <a:spcBef>
                <a:spcPts val="400"/>
              </a:spcBef>
              <a:spcAft>
                <a:spcPts val="0"/>
              </a:spcAft>
              <a:buClr>
                <a:schemeClr val="dk1"/>
              </a:buClr>
              <a:buSzPts val="1200"/>
              <a:buFont typeface="Arial"/>
              <a:buChar char="•"/>
              <a:defRPr sz="1200" b="1" i="0" u="none" strike="noStrike" cap="none">
                <a:solidFill>
                  <a:schemeClr val="dk1"/>
                </a:solidFill>
                <a:latin typeface="Arial"/>
                <a:ea typeface="Arial"/>
                <a:cs typeface="Arial"/>
                <a:sym typeface="Arial"/>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3333750" y="4767263"/>
            <a:ext cx="4785014" cy="273844"/>
          </a:xfrm>
          <a:prstGeom prst="rect">
            <a:avLst/>
          </a:prstGeom>
          <a:noFill/>
          <a:ln>
            <a:noFill/>
          </a:ln>
        </p:spPr>
        <p:txBody>
          <a:bodyPr spcFirstLastPara="1" wrap="square" lIns="68575" tIns="27000" rIns="68575" bIns="27000" anchor="b" anchorCtr="0">
            <a:noAutofit/>
          </a:bodyPr>
          <a:lstStyle>
            <a:lvl1pPr marR="0" lvl="0" algn="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8283286" y="4767263"/>
            <a:ext cx="569768" cy="273844"/>
          </a:xfrm>
          <a:prstGeom prst="rect">
            <a:avLst/>
          </a:prstGeom>
          <a:noFill/>
          <a:ln>
            <a:noFill/>
          </a:ln>
        </p:spPr>
        <p:txBody>
          <a:bodyPr spcFirstLastPara="1" wrap="square" lIns="68575" tIns="27000" rIns="68575" bIns="27000" anchor="b"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25" r:id="rId14"/>
    <p:sldLayoutId id="2147483748"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674" r:id="rId37"/>
    <p:sldLayoutId id="2147483675" r:id="rId38"/>
    <p:sldLayoutId id="2147483676" r:id="rId39"/>
    <p:sldLayoutId id="2147483677" r:id="rId40"/>
    <p:sldLayoutId id="2147483678" r:id="rId41"/>
    <p:sldLayoutId id="2147483679" r:id="rId42"/>
    <p:sldLayoutId id="2147483680" r:id="rId43"/>
    <p:sldLayoutId id="2147483681" r:id="rId44"/>
    <p:sldLayoutId id="2147483682" r:id="rId45"/>
    <p:sldLayoutId id="2147483746" r:id="rId46"/>
    <p:sldLayoutId id="2147483684" r:id="rId47"/>
    <p:sldLayoutId id="2147483747" r:id="rId48"/>
    <p:sldLayoutId id="2147483726" r:id="rId49"/>
    <p:sldLayoutId id="2147483683"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58"/>
          <p:cNvSpPr txBox="1">
            <a:spLocks noGrp="1"/>
          </p:cNvSpPr>
          <p:nvPr>
            <p:ph type="title"/>
          </p:nvPr>
        </p:nvSpPr>
        <p:spPr>
          <a:xfrm>
            <a:off x="270000" y="270000"/>
            <a:ext cx="8583000" cy="301200"/>
          </a:xfrm>
          <a:prstGeom prst="rect">
            <a:avLst/>
          </a:prstGeom>
          <a:noFill/>
          <a:ln>
            <a:noFill/>
          </a:ln>
        </p:spPr>
        <p:txBody>
          <a:bodyPr spcFirstLastPara="1" wrap="square" lIns="51425" tIns="25700" rIns="51425" bIns="25700" anchor="t" anchorCtr="0">
            <a:spAutoFit/>
          </a:bodyPr>
          <a:lstStyle>
            <a:lvl1pPr marR="0" lvl="0" algn="l" rtl="0">
              <a:lnSpc>
                <a:spcPct val="9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
        <p:nvSpPr>
          <p:cNvPr id="340" name="Google Shape;340;p58"/>
          <p:cNvSpPr txBox="1">
            <a:spLocks noGrp="1"/>
          </p:cNvSpPr>
          <p:nvPr>
            <p:ph type="body" idx="1"/>
          </p:nvPr>
        </p:nvSpPr>
        <p:spPr>
          <a:xfrm>
            <a:off x="270000" y="1080000"/>
            <a:ext cx="8583000" cy="3263400"/>
          </a:xfrm>
          <a:prstGeom prst="rect">
            <a:avLst/>
          </a:prstGeom>
          <a:noFill/>
          <a:ln>
            <a:noFill/>
          </a:ln>
        </p:spPr>
        <p:txBody>
          <a:bodyPr spcFirstLastPara="1" wrap="square" lIns="51425" tIns="25700" rIns="51425" bIns="25700" anchor="t" anchorCtr="0">
            <a:normAutofit/>
          </a:bodyPr>
          <a:lstStyle>
            <a:lvl1pPr marL="457200" marR="0" lvl="0" indent="-304800" algn="l" rtl="0">
              <a:lnSpc>
                <a:spcPct val="90000"/>
              </a:lnSpc>
              <a:spcBef>
                <a:spcPts val="600"/>
              </a:spcBef>
              <a:spcAft>
                <a:spcPts val="0"/>
              </a:spcAft>
              <a:buClr>
                <a:schemeClr val="dk1"/>
              </a:buClr>
              <a:buSzPts val="1200"/>
              <a:buFont typeface="Arial"/>
              <a:buChar char="•"/>
              <a:defRPr sz="1200" b="1" i="0" u="none" strike="noStrike" cap="none">
                <a:solidFill>
                  <a:schemeClr val="dk1"/>
                </a:solidFill>
                <a:latin typeface="Arial"/>
                <a:ea typeface="Arial"/>
                <a:cs typeface="Arial"/>
                <a:sym typeface="Arial"/>
              </a:defRPr>
            </a:lvl1pPr>
            <a:lvl2pPr marL="914400" marR="0" lvl="1" indent="-285750" algn="l" rtl="0">
              <a:lnSpc>
                <a:spcPct val="90000"/>
              </a:lnSpc>
              <a:spcBef>
                <a:spcPts val="300"/>
              </a:spcBef>
              <a:spcAft>
                <a:spcPts val="0"/>
              </a:spcAft>
              <a:buClr>
                <a:schemeClr val="dk1"/>
              </a:buClr>
              <a:buSzPts val="900"/>
              <a:buFont typeface="Arial"/>
              <a:buChar char="•"/>
              <a:defRPr sz="900" b="1" i="0" u="none" strike="noStrike" cap="none">
                <a:solidFill>
                  <a:schemeClr val="dk1"/>
                </a:solidFill>
                <a:latin typeface="Arial"/>
                <a:ea typeface="Arial"/>
                <a:cs typeface="Arial"/>
                <a:sym typeface="Arial"/>
              </a:defRPr>
            </a:lvl2pPr>
            <a:lvl3pPr marL="1371600" marR="0" lvl="2"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341" name="Google Shape;341;p58"/>
          <p:cNvSpPr txBox="1">
            <a:spLocks noGrp="1"/>
          </p:cNvSpPr>
          <p:nvPr>
            <p:ph type="ftr" idx="11"/>
          </p:nvPr>
        </p:nvSpPr>
        <p:spPr>
          <a:xfrm>
            <a:off x="3333750" y="4767263"/>
            <a:ext cx="4785000" cy="273900"/>
          </a:xfrm>
          <a:prstGeom prst="rect">
            <a:avLst/>
          </a:prstGeom>
          <a:noFill/>
          <a:ln>
            <a:noFill/>
          </a:ln>
        </p:spPr>
        <p:txBody>
          <a:bodyPr spcFirstLastPara="1" wrap="square" lIns="51425" tIns="20250" rIns="51425" bIns="20250" anchor="b" anchorCtr="0">
            <a:noAutofit/>
          </a:bodyPr>
          <a:lstStyle>
            <a:lvl1pPr marR="0" lvl="0" algn="r" rtl="0">
              <a:spcBef>
                <a:spcPts val="0"/>
              </a:spcBef>
              <a:spcAft>
                <a:spcPts val="0"/>
              </a:spcAft>
              <a:buClr>
                <a:srgbClr val="888888"/>
              </a:buClr>
              <a:buSzPts val="800"/>
              <a:buFont typeface="Arial"/>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800"/>
              <a:buFont typeface="Arial"/>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800"/>
              <a:buFont typeface="Arial"/>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800"/>
              <a:buFont typeface="Arial"/>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800"/>
              <a:buFont typeface="Arial"/>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800"/>
              <a:buFont typeface="Arial"/>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800"/>
              <a:buFont typeface="Arial"/>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800"/>
              <a:buFont typeface="Arial"/>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800"/>
              <a:buFont typeface="Arial"/>
              <a:buNone/>
              <a:defRPr sz="1400" b="0" i="0" u="none" strike="noStrike" cap="none">
                <a:solidFill>
                  <a:schemeClr val="dk1"/>
                </a:solidFill>
                <a:latin typeface="Arial"/>
                <a:ea typeface="Arial"/>
                <a:cs typeface="Arial"/>
                <a:sym typeface="Arial"/>
              </a:defRPr>
            </a:lvl9pPr>
          </a:lstStyle>
          <a:p>
            <a:endParaRPr/>
          </a:p>
        </p:txBody>
      </p:sp>
      <p:sp>
        <p:nvSpPr>
          <p:cNvPr id="342" name="Google Shape;342;p58"/>
          <p:cNvSpPr txBox="1">
            <a:spLocks noGrp="1"/>
          </p:cNvSpPr>
          <p:nvPr>
            <p:ph type="sldNum" idx="12"/>
          </p:nvPr>
        </p:nvSpPr>
        <p:spPr>
          <a:xfrm>
            <a:off x="8283286" y="4767263"/>
            <a:ext cx="569700" cy="273900"/>
          </a:xfrm>
          <a:prstGeom prst="rect">
            <a:avLst/>
          </a:prstGeom>
          <a:noFill/>
          <a:ln>
            <a:noFill/>
          </a:ln>
        </p:spPr>
        <p:txBody>
          <a:bodyPr spcFirstLastPara="1" wrap="square" lIns="51425" tIns="20250" rIns="51425" bIns="20250" anchor="b" anchorCtr="0">
            <a:noAutofit/>
          </a:bodyPr>
          <a:lstStyle>
            <a:lvl1pPr marL="0" marR="0" lvl="0" indent="0" algn="r" rtl="0">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spcBef>
                <a:spcPts val="0"/>
              </a:spcBef>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2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693" r:id="rId5"/>
    <p:sldLayoutId id="214748369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270000" y="270001"/>
            <a:ext cx="8583054" cy="53549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270000" y="1080000"/>
            <a:ext cx="8583055"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100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ftr" idx="11"/>
          </p:nvPr>
        </p:nvSpPr>
        <p:spPr>
          <a:xfrm>
            <a:off x="3333750" y="4767263"/>
            <a:ext cx="4785014" cy="273844"/>
          </a:xfrm>
          <a:prstGeom prst="rect">
            <a:avLst/>
          </a:prstGeom>
          <a:noFill/>
          <a:ln>
            <a:noFill/>
          </a:ln>
        </p:spPr>
        <p:txBody>
          <a:bodyPr spcFirstLastPara="1" wrap="square" lIns="91425" tIns="36000" rIns="91425" bIns="36000" anchor="b"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sldNum" idx="12"/>
          </p:nvPr>
        </p:nvSpPr>
        <p:spPr>
          <a:xfrm>
            <a:off x="8283286" y="4767263"/>
            <a:ext cx="569768" cy="273844"/>
          </a:xfrm>
          <a:prstGeom prst="rect">
            <a:avLst/>
          </a:prstGeom>
          <a:noFill/>
          <a:ln>
            <a:noFill/>
          </a:ln>
        </p:spPr>
        <p:txBody>
          <a:bodyPr spcFirstLastPara="1" wrap="square" lIns="91425" tIns="36000" rIns="91425" bIns="36000" anchor="b"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campaignresources.dhsc.gov.uk/campaigns/better-health-every-mind-matters/"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campaignresources.dhsc.gov.uk/campaigns/better-health-every-mind-matters/noticing-social-assets/" TargetMode="External"/><Relationship Id="rId2" Type="http://schemas.openxmlformats.org/officeDocument/2006/relationships/image" Target="../media/image29.png"/><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s://campaignresources.dhsc.gov.uk/campaigns/better-health-every-mind-matters/noticing-social-assets/" TargetMode="External"/><Relationship Id="rId2" Type="http://schemas.openxmlformats.org/officeDocument/2006/relationships/hyperlink" Target="https://campaignresources.dhsc.gov.uk/campaigns/better-health-every-mind-matters/" TargetMode="External"/><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18" Type="http://schemas.openxmlformats.org/officeDocument/2006/relationships/hyperlink" Target="https://campaignresources.dhsc.gov.uk/campaigns/better-health-every-mind-matters/digital-screens/" TargetMode="External"/><Relationship Id="rId26" Type="http://schemas.openxmlformats.org/officeDocument/2006/relationships/hyperlink" Target="https://campaignresources.dhsc.gov.uk/campaigns/better-health-every-mind-matters/various-a4-posters/" TargetMode="External"/><Relationship Id="rId3" Type="http://schemas.openxmlformats.org/officeDocument/2006/relationships/hyperlink" Target="https://campaignresources.dhsc.gov.uk/campaigns/better-health-every-mind-matters/" TargetMode="External"/><Relationship Id="rId21" Type="http://schemas.openxmlformats.org/officeDocument/2006/relationships/image" Target="../media/image45.png"/><Relationship Id="rId7" Type="http://schemas.openxmlformats.org/officeDocument/2006/relationships/hyperlink" Target="https://campaignresources.dhsc.gov.uk/campaigns/better-health-every-mind-matters/conversation-starters/" TargetMode="External"/><Relationship Id="rId12" Type="http://schemas.openxmlformats.org/officeDocument/2006/relationships/hyperlink" Target="https://campaignresources.dhsc.gov.uk/campaigns/better-health-every-mind-matters/activation-guide/" TargetMode="External"/><Relationship Id="rId17" Type="http://schemas.openxmlformats.org/officeDocument/2006/relationships/image" Target="../media/image43.png"/><Relationship Id="rId25" Type="http://schemas.openxmlformats.org/officeDocument/2006/relationships/image" Target="../media/image47.png"/><Relationship Id="rId2" Type="http://schemas.openxmlformats.org/officeDocument/2006/relationships/notesSlide" Target="../notesSlides/notesSlide7.xml"/><Relationship Id="rId16" Type="http://schemas.openxmlformats.org/officeDocument/2006/relationships/hyperlink" Target="https://campaignresources.dhsc.gov.uk/campaigns/better-health-every-mind-matters/construction-workers-tookit/" TargetMode="External"/><Relationship Id="rId20" Type="http://schemas.openxmlformats.org/officeDocument/2006/relationships/hyperlink" Target="https://campaignresources.dhsc.gov.uk/campaigns/better-health-every-mind-matters/noticing-social-assets/" TargetMode="External"/><Relationship Id="rId1" Type="http://schemas.openxmlformats.org/officeDocument/2006/relationships/slideLayout" Target="../slideLayouts/slideLayout2.xml"/><Relationship Id="rId6" Type="http://schemas.openxmlformats.org/officeDocument/2006/relationships/hyperlink" Target="https://www.nhs.uk/every-mind-matters/mental-wellbeing-tips/self-help-cbt-techniques/" TargetMode="External"/><Relationship Id="rId11" Type="http://schemas.openxmlformats.org/officeDocument/2006/relationships/image" Target="../media/image40.png"/><Relationship Id="rId24" Type="http://schemas.openxmlformats.org/officeDocument/2006/relationships/hyperlink" Target="https://campaignresources.dhsc.gov.uk/campaigns/better-health-every-mind-matters/bsl-top-tips-to-improve-your-mental-wellbeing/" TargetMode="External"/><Relationship Id="rId5" Type="http://schemas.openxmlformats.org/officeDocument/2006/relationships/image" Target="../media/image37.png"/><Relationship Id="rId15" Type="http://schemas.openxmlformats.org/officeDocument/2006/relationships/image" Target="../media/image42.png"/><Relationship Id="rId23" Type="http://schemas.openxmlformats.org/officeDocument/2006/relationships/image" Target="../media/image46.png"/><Relationship Id="rId10" Type="http://schemas.openxmlformats.org/officeDocument/2006/relationships/hyperlink" Target="https://campaignresources.dhsc.gov.uk/campaigns/better-health-every-mind-matters/how-to-embed-the-your-mind-plan-quiz/" TargetMode="External"/><Relationship Id="rId19" Type="http://schemas.openxmlformats.org/officeDocument/2006/relationships/image" Target="../media/image44.png"/><Relationship Id="rId4" Type="http://schemas.openxmlformats.org/officeDocument/2006/relationships/hyperlink" Target="https://campaignresources.dhsc.gov.uk/campaigns/better-health-every-mind-matters/loneliness-campaign-2023/" TargetMode="External"/><Relationship Id="rId9" Type="http://schemas.openxmlformats.org/officeDocument/2006/relationships/image" Target="../media/image39.png"/><Relationship Id="rId14" Type="http://schemas.openxmlformats.org/officeDocument/2006/relationships/hyperlink" Target="https://campaignresources.dhsc.gov.uk/campaigns/better-health-every-mind-matters/employers-toolkit/" TargetMode="External"/><Relationship Id="rId22" Type="http://schemas.openxmlformats.org/officeDocument/2006/relationships/hyperlink" Target="https://campaignresources.dhsc.gov.uk/campaigns/better-health-every-mind-matters/easy-read-top-tips-to-improve-your-mental-wellbeing/" TargetMode="External"/><Relationship Id="rId27"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7FFE59DF_AB87C693.xml"/><Relationship Id="rId2" Type="http://schemas.openxmlformats.org/officeDocument/2006/relationships/notesSlide" Target="../notesSlides/notesSlide9.xml"/><Relationship Id="rId1" Type="http://schemas.openxmlformats.org/officeDocument/2006/relationships/slideLayout" Target="../slideLayouts/slideLayout7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campaignresources.phe.gov.uk/schools/topics/mental-wellbeing/overview" TargetMode="External"/></Relationships>
</file>

<file path=ppt/slides/_rels/slide28.xml.rels><?xml version="1.0" encoding="UTF-8" standalone="yes"?>
<Relationships xmlns="http://schemas.openxmlformats.org/package/2006/relationships"><Relationship Id="rId3" Type="http://schemas.microsoft.com/office/2018/10/relationships/comments" Target="../comments/modernComment_7FFE59E0_8C139633.xml"/><Relationship Id="rId2" Type="http://schemas.openxmlformats.org/officeDocument/2006/relationships/notesSlide" Target="../notesSlides/notesSlide10.xml"/><Relationship Id="rId1" Type="http://schemas.openxmlformats.org/officeDocument/2006/relationships/slideLayout" Target="../slideLayouts/slideLayout75.xml"/><Relationship Id="rId5" Type="http://schemas.openxmlformats.org/officeDocument/2006/relationships/image" Target="../media/image51.png"/><Relationship Id="rId4" Type="http://schemas.openxmlformats.org/officeDocument/2006/relationships/hyperlink" Target="https://campaignresources.phe.gov.uk/schools/topics/mental-wellbeing/overview"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campaignresources.phe.gov.uk/resources/campaigns/111/resources/5539" TargetMode="External"/><Relationship Id="rId2" Type="http://schemas.openxmlformats.org/officeDocument/2006/relationships/hyperlink" Target="https://www.nhs.uk/every-mind-matters/mental-wellbeing-tips/your-mind-plan-quiz/" TargetMode="External"/><Relationship Id="rId1" Type="http://schemas.openxmlformats.org/officeDocument/2006/relationships/slideLayout" Target="../slideLayouts/slideLayout5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www.nhs.uk/every-mind-matters/mental-wellbeing-tips/your-mind-plan-quiz/" TargetMode="External"/><Relationship Id="rId2" Type="http://schemas.openxmlformats.org/officeDocument/2006/relationships/hyperlink" Target="https://www.nhs.uk/every-mind-matters/" TargetMode="External"/><Relationship Id="rId1" Type="http://schemas.openxmlformats.org/officeDocument/2006/relationships/slideLayout" Target="../slideLayouts/slideLayout22.xml"/><Relationship Id="rId6" Type="http://schemas.openxmlformats.org/officeDocument/2006/relationships/hyperlink" Target="https://anxiety.ecrm-registration.nhs.uk/"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697780" y="2279651"/>
            <a:ext cx="7838100" cy="2977708"/>
          </a:xfrm>
          <a:prstGeom prst="rect">
            <a:avLst/>
          </a:prstGeom>
          <a:noFill/>
          <a:ln>
            <a:noFill/>
          </a:ln>
        </p:spPr>
        <p:txBody>
          <a:bodyPr spcFirstLastPara="1" wrap="square" lIns="68575" tIns="34275" rIns="68575" bIns="34275" anchor="t" anchorCtr="0">
            <a:spAutoFit/>
          </a:bodyPr>
          <a:lstStyle/>
          <a:p>
            <a:pPr>
              <a:lnSpc>
                <a:spcPct val="100000"/>
              </a:lnSpc>
              <a:buSzPts val="3700"/>
            </a:pPr>
            <a:r>
              <a:rPr lang="en-GB" sz="2800"/>
              <a:t>Better Health-Every Mind Matters (BH-EMM) </a:t>
            </a:r>
            <a:endParaRPr sz="2800"/>
          </a:p>
          <a:p>
            <a:pPr>
              <a:lnSpc>
                <a:spcPct val="100000"/>
              </a:lnSpc>
            </a:pPr>
            <a:r>
              <a:rPr lang="en-GB" sz="2700" b="0"/>
              <a:t>Guide for potential partners</a:t>
            </a:r>
            <a:br>
              <a:rPr lang="en-GB" sz="2700" b="0"/>
            </a:br>
            <a:br>
              <a:rPr lang="en-GB" sz="2700" b="0"/>
            </a:br>
            <a:br>
              <a:rPr lang="en-GB" sz="2700" b="0"/>
            </a:br>
            <a:r>
              <a:rPr lang="en-GB" sz="2700" b="0"/>
              <a:t>Contact us: partnerships@dhsc.gov.uk</a:t>
            </a:r>
            <a:br>
              <a:rPr lang="en-GB" sz="2700" b="0"/>
            </a:br>
            <a:br>
              <a:rPr lang="en-GB" sz="2700" b="0"/>
            </a:br>
            <a:br>
              <a:rPr lang="en-GB" sz="1400" b="0"/>
            </a:b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audience</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7" name="TextBox 6">
            <a:extLst>
              <a:ext uri="{FF2B5EF4-FFF2-40B4-BE49-F238E27FC236}">
                <a16:creationId xmlns:a16="http://schemas.microsoft.com/office/drawing/2014/main" id="{AA442751-4B57-1A52-610A-CB3E0F3E055A}"/>
              </a:ext>
            </a:extLst>
          </p:cNvPr>
          <p:cNvSpPr txBox="1"/>
          <p:nvPr/>
        </p:nvSpPr>
        <p:spPr>
          <a:xfrm>
            <a:off x="147926" y="1109485"/>
            <a:ext cx="8841687"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solidFill>
                  <a:schemeClr val="tx1"/>
                </a:solidFill>
              </a:rPr>
              <a:t>Therefore, we want to</a:t>
            </a:r>
          </a:p>
          <a:p>
            <a:endParaRPr lang="en-GB" sz="1300">
              <a:solidFill>
                <a:schemeClr val="tx1"/>
              </a:solidFill>
            </a:endParaRPr>
          </a:p>
          <a:p>
            <a:r>
              <a:rPr lang="en-GB" sz="1300" b="1">
                <a:solidFill>
                  <a:schemeClr val="accent1"/>
                </a:solidFill>
              </a:rPr>
              <a:t>GET</a:t>
            </a:r>
            <a:r>
              <a:rPr lang="en-GB" sz="1300">
                <a:solidFill>
                  <a:schemeClr val="tx1"/>
                </a:solidFill>
              </a:rPr>
              <a:t> </a:t>
            </a:r>
          </a:p>
          <a:p>
            <a:r>
              <a:rPr lang="en-GB" sz="1300">
                <a:solidFill>
                  <a:schemeClr val="tx1"/>
                </a:solidFill>
              </a:rPr>
              <a:t>Those that are struggling</a:t>
            </a:r>
            <a:r>
              <a:rPr lang="en-GB" sz="1300"/>
              <a:t>. They are anxious, stressed and suffer low mood several times a week.</a:t>
            </a:r>
          </a:p>
          <a:p>
            <a:endParaRPr lang="en-GB" sz="1300">
              <a:solidFill>
                <a:schemeClr val="tx1"/>
              </a:solidFill>
            </a:endParaRPr>
          </a:p>
          <a:p>
            <a:r>
              <a:rPr lang="en-GB" sz="1300" b="1">
                <a:solidFill>
                  <a:schemeClr val="accent1"/>
                </a:solidFill>
              </a:rPr>
              <a:t>WHO</a:t>
            </a:r>
          </a:p>
          <a:p>
            <a:r>
              <a:rPr lang="en-GB" sz="1300">
                <a:solidFill>
                  <a:schemeClr val="tx1"/>
                </a:solidFill>
              </a:rPr>
              <a:t>Recognise the importance of taking action for their mental health but don't believe they have the ability to help themselves and that actions will work for them</a:t>
            </a:r>
          </a:p>
          <a:p>
            <a:endParaRPr lang="en-GB" sz="1300">
              <a:solidFill>
                <a:schemeClr val="tx1"/>
              </a:solidFill>
            </a:endParaRPr>
          </a:p>
          <a:p>
            <a:r>
              <a:rPr lang="en-GB" sz="1300" b="1">
                <a:solidFill>
                  <a:schemeClr val="accent1"/>
                </a:solidFill>
              </a:rPr>
              <a:t>TO</a:t>
            </a:r>
            <a:endParaRPr lang="en-US" sz="1300">
              <a:solidFill>
                <a:schemeClr val="accent1"/>
              </a:solidFill>
            </a:endParaRPr>
          </a:p>
          <a:p>
            <a:r>
              <a:rPr lang="en-GB" sz="1300">
                <a:solidFill>
                  <a:schemeClr val="tx1"/>
                </a:solidFill>
              </a:rPr>
              <a:t>Believe they can help themselves (self-efficacy) and take a small positive step to improve their mental health with </a:t>
            </a:r>
          </a:p>
          <a:p>
            <a:r>
              <a:rPr lang="en-GB" sz="1300">
                <a:solidFill>
                  <a:schemeClr val="tx1"/>
                </a:solidFill>
              </a:rPr>
              <a:t>BH-EMM digital tools</a:t>
            </a:r>
            <a:endParaRPr lang="en-GB">
              <a:solidFill>
                <a:schemeClr val="tx1"/>
              </a:solidFill>
            </a:endParaRPr>
          </a:p>
          <a:p>
            <a:endParaRPr lang="en-GB" sz="1300">
              <a:solidFill>
                <a:schemeClr val="tx1"/>
              </a:solidFill>
            </a:endParaRPr>
          </a:p>
          <a:p>
            <a:r>
              <a:rPr lang="en-GB" sz="1300" b="1">
                <a:solidFill>
                  <a:srgbClr val="01A188"/>
                </a:solidFill>
              </a:rPr>
              <a:t>BY</a:t>
            </a:r>
            <a:r>
              <a:rPr lang="en-GB" sz="1300">
                <a:solidFill>
                  <a:srgbClr val="01A188"/>
                </a:solidFill>
              </a:rPr>
              <a:t> </a:t>
            </a:r>
            <a:endParaRPr lang="en-US" sz="1300">
              <a:solidFill>
                <a:srgbClr val="01A188"/>
              </a:solidFill>
            </a:endParaRPr>
          </a:p>
          <a:p>
            <a:r>
              <a:rPr lang="en-GB" sz="1300">
                <a:solidFill>
                  <a:schemeClr val="tx1"/>
                </a:solidFill>
              </a:rPr>
              <a:t>Helping them to imagine how </a:t>
            </a:r>
            <a:r>
              <a:rPr lang="en-GB" sz="1300" b="1">
                <a:solidFill>
                  <a:schemeClr val="accent1"/>
                </a:solidFill>
              </a:rPr>
              <a:t>doing one small thing every day can help them feel a lot better.</a:t>
            </a:r>
            <a:r>
              <a:rPr lang="en-US" sz="1300" b="1">
                <a:solidFill>
                  <a:schemeClr val="accent1"/>
                </a:solidFill>
              </a:rPr>
              <a:t> </a:t>
            </a:r>
            <a:endParaRPr lang="en-GB" sz="1300">
              <a:solidFill>
                <a:schemeClr val="accent1"/>
              </a:solidFill>
            </a:endParaRPr>
          </a:p>
          <a:p>
            <a:endParaRPr lang="en-GB" sz="1700">
              <a:solidFill>
                <a:schemeClr val="tx1"/>
              </a:solidFill>
            </a:endParaRPr>
          </a:p>
          <a:p>
            <a:endParaRPr lang="en-GB" sz="1200">
              <a:solidFill>
                <a:schemeClr val="tx1"/>
              </a:solidFill>
            </a:endParaRPr>
          </a:p>
          <a:p>
            <a:pPr marL="285750" indent="-285750">
              <a:buChar char="•"/>
            </a:pPr>
            <a:endParaRPr lang="en-GB" sz="1200">
              <a:solidFill>
                <a:schemeClr val="tx1"/>
              </a:solidFill>
            </a:endParaRPr>
          </a:p>
        </p:txBody>
      </p:sp>
    </p:spTree>
    <p:extLst>
      <p:ext uri="{BB962C8B-B14F-4D97-AF65-F5344CB8AC3E}">
        <p14:creationId xmlns:p14="http://schemas.microsoft.com/office/powerpoint/2010/main" val="1793623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audience actions</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7" name="TextBox 6">
            <a:extLst>
              <a:ext uri="{FF2B5EF4-FFF2-40B4-BE49-F238E27FC236}">
                <a16:creationId xmlns:a16="http://schemas.microsoft.com/office/drawing/2014/main" id="{AA442751-4B57-1A52-610A-CB3E0F3E055A}"/>
              </a:ext>
            </a:extLst>
          </p:cNvPr>
          <p:cNvSpPr txBox="1"/>
          <p:nvPr/>
        </p:nvSpPr>
        <p:spPr>
          <a:xfrm>
            <a:off x="147926" y="1109485"/>
            <a:ext cx="8908410" cy="3277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solidFill>
                  <a:schemeClr val="tx1"/>
                </a:solidFill>
              </a:rPr>
              <a:t>The actions we want them to take include:</a:t>
            </a:r>
          </a:p>
          <a:p>
            <a:endParaRPr lang="en-GB" sz="1300">
              <a:solidFill>
                <a:schemeClr val="tx1"/>
              </a:solidFill>
            </a:endParaRPr>
          </a:p>
          <a:p>
            <a:pPr marL="285750" indent="-285750">
              <a:buChar char="•"/>
            </a:pPr>
            <a:r>
              <a:rPr lang="en-US" sz="1300"/>
              <a:t>Get physically active</a:t>
            </a:r>
            <a:endParaRPr lang="en-GB" sz="1300"/>
          </a:p>
          <a:p>
            <a:endParaRPr lang="en-US" sz="1300"/>
          </a:p>
          <a:p>
            <a:pPr marL="285750" indent="-285750">
              <a:buChar char="•"/>
            </a:pPr>
            <a:r>
              <a:rPr lang="en-US" sz="1300"/>
              <a:t>Manage your feelings (with the help of CBT)</a:t>
            </a:r>
            <a:endParaRPr lang="en-GB" sz="1300"/>
          </a:p>
          <a:p>
            <a:endParaRPr lang="en-US" sz="1300"/>
          </a:p>
          <a:p>
            <a:pPr marL="285750" indent="-285750">
              <a:buChar char="•"/>
            </a:pPr>
            <a:r>
              <a:rPr lang="en-US" sz="1300"/>
              <a:t>Talk to someone you trust</a:t>
            </a:r>
            <a:endParaRPr lang="en-GB" sz="1300"/>
          </a:p>
          <a:p>
            <a:endParaRPr lang="en-US" sz="1300"/>
          </a:p>
          <a:p>
            <a:pPr marL="285750" indent="-285750">
              <a:buChar char="•"/>
            </a:pPr>
            <a:r>
              <a:rPr lang="en-US" sz="1300"/>
              <a:t>Get the most from your sleep</a:t>
            </a:r>
            <a:endParaRPr lang="en-GB" sz="1300"/>
          </a:p>
          <a:p>
            <a:endParaRPr lang="en-US" sz="1300"/>
          </a:p>
          <a:p>
            <a:pPr marL="285750" indent="-285750">
              <a:buChar char="•"/>
            </a:pPr>
            <a:r>
              <a:rPr lang="en-US" sz="1300"/>
              <a:t>Get closer to nature</a:t>
            </a:r>
            <a:endParaRPr lang="en-GB" sz="1300"/>
          </a:p>
          <a:p>
            <a:endParaRPr lang="en-US" sz="1300"/>
          </a:p>
          <a:p>
            <a:pPr marL="285750" indent="-285750">
              <a:buChar char="•"/>
            </a:pPr>
            <a:r>
              <a:rPr lang="en-US" sz="1300"/>
              <a:t>Plan something nice to look forward to</a:t>
            </a:r>
            <a:endParaRPr lang="en-GB" sz="1300"/>
          </a:p>
          <a:p>
            <a:endParaRPr lang="en-GB">
              <a:solidFill>
                <a:schemeClr val="tx1"/>
              </a:solidFill>
            </a:endParaRPr>
          </a:p>
          <a:p>
            <a:endParaRPr lang="en-GB" sz="1200">
              <a:solidFill>
                <a:schemeClr val="tx1"/>
              </a:solidFill>
            </a:endParaRPr>
          </a:p>
          <a:p>
            <a:pPr marL="285750" indent="-285750">
              <a:buChar char="•"/>
            </a:pPr>
            <a:endParaRPr lang="en-GB" sz="1200">
              <a:solidFill>
                <a:schemeClr val="tx1"/>
              </a:solidFill>
            </a:endParaRPr>
          </a:p>
        </p:txBody>
      </p:sp>
    </p:spTree>
    <p:extLst>
      <p:ext uri="{BB962C8B-B14F-4D97-AF65-F5344CB8AC3E}">
        <p14:creationId xmlns:p14="http://schemas.microsoft.com/office/powerpoint/2010/main" val="84086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697780" y="2279651"/>
            <a:ext cx="8031780" cy="2485265"/>
          </a:xfrm>
          <a:prstGeom prst="rect">
            <a:avLst/>
          </a:prstGeom>
          <a:noFill/>
          <a:ln>
            <a:noFill/>
          </a:ln>
        </p:spPr>
        <p:txBody>
          <a:bodyPr spcFirstLastPara="1" wrap="square" lIns="68575" tIns="34275" rIns="68575" bIns="34275" anchor="t" anchorCtr="0">
            <a:spAutoFit/>
          </a:bodyPr>
          <a:lstStyle/>
          <a:p>
            <a:pPr>
              <a:lnSpc>
                <a:spcPct val="100000"/>
              </a:lnSpc>
            </a:pPr>
            <a:r>
              <a:rPr lang="en-GB" sz="2800" dirty="0"/>
              <a:t>How you can get involved with the 2023 campaign</a:t>
            </a:r>
            <a:br>
              <a:rPr lang="en-GB" sz="2800" dirty="0"/>
            </a:br>
            <a:br>
              <a:rPr lang="en-GB" sz="2800" dirty="0"/>
            </a:br>
            <a:r>
              <a:rPr lang="en-GB" sz="2000" dirty="0">
                <a:hlinkClick r:id="rId3"/>
              </a:rPr>
              <a:t>Better Health Every Mind Matters - Campaign Resource Centre</a:t>
            </a:r>
            <a:br>
              <a:rPr lang="en-GB" sz="2700" b="0" dirty="0"/>
            </a:br>
            <a:br>
              <a:rPr lang="en-GB" sz="2700" b="0" dirty="0"/>
            </a:br>
            <a:br>
              <a:rPr lang="en-GB" sz="1400" b="0" dirty="0"/>
            </a:br>
            <a:endParaRPr sz="1200" dirty="0"/>
          </a:p>
        </p:txBody>
      </p:sp>
    </p:spTree>
    <p:extLst>
      <p:ext uri="{BB962C8B-B14F-4D97-AF65-F5344CB8AC3E}">
        <p14:creationId xmlns:p14="http://schemas.microsoft.com/office/powerpoint/2010/main" val="58905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3DE0-2AE0-DF96-124D-49455BE46627}"/>
              </a:ext>
            </a:extLst>
          </p:cNvPr>
          <p:cNvSpPr>
            <a:spLocks noGrp="1"/>
          </p:cNvSpPr>
          <p:nvPr>
            <p:ph type="title"/>
          </p:nvPr>
        </p:nvSpPr>
        <p:spPr/>
        <p:txBody>
          <a:bodyPr/>
          <a:lstStyle/>
          <a:p>
            <a:r>
              <a:rPr lang="en-GB" sz="2800">
                <a:solidFill>
                  <a:schemeClr val="tx1"/>
                </a:solidFill>
              </a:rPr>
              <a:t>Campaign planning guide</a:t>
            </a:r>
            <a:endParaRPr lang="en-US">
              <a:solidFill>
                <a:schemeClr val="tx1"/>
              </a:solidFill>
            </a:endParaRPr>
          </a:p>
        </p:txBody>
      </p:sp>
      <p:pic>
        <p:nvPicPr>
          <p:cNvPr id="4" name="Picture 3" descr="A black background with white text&#10;&#10;Description automatically generated with medium confidence">
            <a:extLst>
              <a:ext uri="{FF2B5EF4-FFF2-40B4-BE49-F238E27FC236}">
                <a16:creationId xmlns:a16="http://schemas.microsoft.com/office/drawing/2014/main" id="{5DD87137-8B57-AFDE-928F-1B2F70592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4136" y="-102225"/>
            <a:ext cx="1600364" cy="1079999"/>
          </a:xfrm>
          <a:prstGeom prst="rect">
            <a:avLst/>
          </a:prstGeom>
          <a:ln>
            <a:noFill/>
          </a:ln>
        </p:spPr>
      </p:pic>
      <p:sp>
        <p:nvSpPr>
          <p:cNvPr id="7" name="Google Shape;1270;g258642c2330_10_126">
            <a:extLst>
              <a:ext uri="{FF2B5EF4-FFF2-40B4-BE49-F238E27FC236}">
                <a16:creationId xmlns:a16="http://schemas.microsoft.com/office/drawing/2014/main" id="{5434AAF9-A9E5-75FE-179A-8E282DDF5630}"/>
              </a:ext>
            </a:extLst>
          </p:cNvPr>
          <p:cNvSpPr/>
          <p:nvPr/>
        </p:nvSpPr>
        <p:spPr>
          <a:xfrm>
            <a:off x="199564" y="913336"/>
            <a:ext cx="4355371" cy="1199480"/>
          </a:xfrm>
          <a:prstGeom prst="rect">
            <a:avLst/>
          </a:prstGeom>
          <a:solidFill>
            <a:schemeClr val="lt1"/>
          </a:solidFill>
          <a:ln w="12700" cap="flat" cmpd="sng">
            <a:solidFill>
              <a:srgbClr val="00A188"/>
            </a:solidFill>
            <a:prstDash val="solid"/>
            <a:miter lim="800000"/>
            <a:headEnd type="none" w="sm" len="sm"/>
            <a:tailEnd type="none" w="sm" len="sm"/>
          </a:ln>
        </p:spPr>
        <p:txBody>
          <a:bodyPr spcFirstLastPara="1" wrap="square" lIns="68575" tIns="34275" rIns="68575" bIns="34275" anchor="t" anchorCtr="0">
            <a:noAutofit/>
          </a:bodyPr>
          <a:lstStyle/>
          <a:p>
            <a:pPr marL="228600" indent="-228600" algn="ctr">
              <a:buAutoNum type="arabicPeriod"/>
            </a:pPr>
            <a:r>
              <a:rPr lang="en-GB" altLang="en-US" sz="1100" kern="150">
                <a:latin typeface="+mn-lt"/>
                <a:ea typeface="+mn-ea"/>
                <a:cs typeface="Times New Roman"/>
              </a:rPr>
              <a:t>Help to </a:t>
            </a:r>
            <a:r>
              <a:rPr lang="en-GB" altLang="en-US" sz="1100" b="1">
                <a:latin typeface="+mn-lt"/>
                <a:ea typeface="+mn-ea"/>
                <a:cs typeface="+mn-cs"/>
              </a:rPr>
              <a:t>EMPOWER</a:t>
            </a:r>
            <a:r>
              <a:rPr lang="en-GB" altLang="en-US" sz="1100">
                <a:latin typeface="+mn-lt"/>
                <a:ea typeface="+mn-ea"/>
                <a:cs typeface="+mn-cs"/>
              </a:rPr>
              <a:t> target audience to undertake preventative actions </a:t>
            </a:r>
            <a:r>
              <a:rPr lang="en-GB" altLang="en-US" sz="1100">
                <a:solidFill>
                  <a:schemeClr val="tx1"/>
                </a:solidFill>
                <a:latin typeface="+mn-lt"/>
                <a:ea typeface="+mn-ea"/>
                <a:cs typeface="+mn-cs"/>
              </a:rPr>
              <a:t>using Every Mind Matters (EMM)</a:t>
            </a:r>
            <a:r>
              <a:rPr lang="en-GB" altLang="en-US" sz="1100">
                <a:solidFill>
                  <a:srgbClr val="FF0000"/>
                </a:solidFill>
                <a:latin typeface="+mn-lt"/>
                <a:ea typeface="+mn-ea"/>
                <a:cs typeface="+mn-cs"/>
              </a:rPr>
              <a:t> </a:t>
            </a:r>
            <a:r>
              <a:rPr lang="en-GB" altLang="en-US" sz="1100">
                <a:latin typeface="+mn-lt"/>
                <a:ea typeface="+mn-ea"/>
                <a:cs typeface="+mn-cs"/>
              </a:rPr>
              <a:t>content.</a:t>
            </a:r>
            <a:br>
              <a:rPr lang="en-GB" altLang="en-US" sz="1100">
                <a:latin typeface="+mn-lt"/>
                <a:ea typeface="+mn-ea"/>
                <a:cs typeface="+mn-cs"/>
              </a:rPr>
            </a:br>
            <a:endParaRPr lang="en-GB" altLang="en-US" sz="1100">
              <a:latin typeface="+mn-lt"/>
              <a:ea typeface="+mn-ea"/>
              <a:cs typeface="+mn-cs"/>
            </a:endParaRPr>
          </a:p>
          <a:p>
            <a:pPr algn="ctr"/>
            <a:r>
              <a:rPr lang="en-GB" sz="1100" b="1"/>
              <a:t>Preventative actions:</a:t>
            </a:r>
          </a:p>
          <a:p>
            <a:pPr algn="ctr"/>
            <a:r>
              <a:rPr lang="en-GB" sz="1100"/>
              <a:t>1. Be physically active 2. Manage feelings with CBT 3. Talk to someone you trust 4. Get the most from your sleep 5. Get closer to nature 6. Plan something nice to look forward to.</a:t>
            </a:r>
          </a:p>
          <a:p>
            <a:pPr algn="ctr"/>
            <a:endParaRPr lang="en-GB" altLang="en-US" sz="1100">
              <a:latin typeface="+mn-lt"/>
              <a:ea typeface="+mn-ea"/>
              <a:cs typeface="+mn-cs"/>
            </a:endParaRPr>
          </a:p>
          <a:p>
            <a:pPr algn="ctr"/>
            <a:endParaRPr lang="en-GB" sz="1100" kern="150">
              <a:latin typeface="+mn-lt"/>
              <a:cs typeface="Times New Roman" panose="02020603050405020304" pitchFamily="18" charset="0"/>
            </a:endParaRPr>
          </a:p>
        </p:txBody>
      </p:sp>
      <p:sp>
        <p:nvSpPr>
          <p:cNvPr id="8" name="Google Shape;1283;g258fb9d8a02_39_0">
            <a:extLst>
              <a:ext uri="{FF2B5EF4-FFF2-40B4-BE49-F238E27FC236}">
                <a16:creationId xmlns:a16="http://schemas.microsoft.com/office/drawing/2014/main" id="{3301D491-3C14-0EE4-F310-F654FE7CEF8E}"/>
              </a:ext>
            </a:extLst>
          </p:cNvPr>
          <p:cNvSpPr txBox="1">
            <a:spLocks/>
          </p:cNvSpPr>
          <p:nvPr/>
        </p:nvSpPr>
        <p:spPr>
          <a:xfrm>
            <a:off x="4690019" y="913335"/>
            <a:ext cx="4147418" cy="1199479"/>
          </a:xfrm>
          <a:prstGeom prst="rect">
            <a:avLst/>
          </a:prstGeom>
          <a:solidFill>
            <a:schemeClr val="lt1"/>
          </a:solidFill>
          <a:ln w="12700" cap="flat" cmpd="sng">
            <a:solidFill>
              <a:srgbClr val="00A188"/>
            </a:solidFill>
            <a:prstDash val="solid"/>
            <a:miter lim="800000"/>
            <a:headEnd type="none" w="sm" len="sm"/>
            <a:tailEnd type="none" w="sm" len="sm"/>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gn="ctr">
              <a:defRPr sz="1100" kern="150">
                <a:latin typeface="+mn-lt"/>
                <a:cs typeface="Times New Roman" panose="02020603050405020304" pitchFamily="18" charset="0"/>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r>
              <a:rPr lang="en-GB"/>
              <a:t>2. Signpost to </a:t>
            </a:r>
            <a:r>
              <a:rPr lang="en-GB">
                <a:solidFill>
                  <a:schemeClr val="tx1"/>
                </a:solidFill>
              </a:rPr>
              <a:t>EMM</a:t>
            </a:r>
            <a:r>
              <a:rPr lang="en-GB"/>
              <a:t> content to help </a:t>
            </a:r>
            <a:r>
              <a:rPr lang="en-GB" b="1"/>
              <a:t>RESPOND</a:t>
            </a:r>
            <a:r>
              <a:rPr lang="en-GB"/>
              <a:t> to those who finding it difficult to cope.</a:t>
            </a:r>
          </a:p>
          <a:p>
            <a:br>
              <a:rPr lang="en-GB"/>
            </a:br>
            <a:r>
              <a:rPr lang="en-GB" b="1"/>
              <a:t>Life triggers: </a:t>
            </a:r>
            <a:br>
              <a:rPr lang="en-GB" b="1"/>
            </a:br>
            <a:r>
              <a:rPr lang="en-GB" b="0"/>
              <a:t>1. Relationship break-up 2. Grief/bereavement </a:t>
            </a:r>
          </a:p>
          <a:p>
            <a:r>
              <a:rPr lang="en-GB" b="0"/>
              <a:t>3. Job change 4. New baby 5. Money concerns.</a:t>
            </a:r>
          </a:p>
          <a:p>
            <a:endParaRPr lang="en-GB"/>
          </a:p>
        </p:txBody>
      </p:sp>
      <p:sp>
        <p:nvSpPr>
          <p:cNvPr id="12" name="Google Shape;1406;g258f9d86e5c_125_0">
            <a:extLst>
              <a:ext uri="{FF2B5EF4-FFF2-40B4-BE49-F238E27FC236}">
                <a16:creationId xmlns:a16="http://schemas.microsoft.com/office/drawing/2014/main" id="{AFC9B5E6-5C7D-915F-D968-3BF37A482176}"/>
              </a:ext>
            </a:extLst>
          </p:cNvPr>
          <p:cNvSpPr/>
          <p:nvPr/>
        </p:nvSpPr>
        <p:spPr>
          <a:xfrm>
            <a:off x="199564" y="2724979"/>
            <a:ext cx="2786345" cy="1410605"/>
          </a:xfrm>
          <a:prstGeom prst="rect">
            <a:avLst/>
          </a:prstGeom>
          <a:solidFill>
            <a:schemeClr val="lt1"/>
          </a:solidFill>
          <a:ln w="12700" cap="flat" cmpd="sng">
            <a:solidFill>
              <a:srgbClr val="00A188"/>
            </a:solidFill>
            <a:prstDash val="solid"/>
            <a:miter lim="800000"/>
            <a:headEnd type="none" w="sm" len="sm"/>
            <a:tailEnd type="none" w="sm" len="sm"/>
          </a:ln>
        </p:spPr>
        <p:txBody>
          <a:bodyPr spcFirstLastPara="1" wrap="square" lIns="68575" tIns="34275" rIns="68575" bIns="34275" anchor="t" anchorCtr="0">
            <a:noAutofit/>
          </a:bodyPr>
          <a:lstStyle/>
          <a:p>
            <a:pPr algn="ctr"/>
            <a:r>
              <a:rPr lang="en-GB" sz="1100" kern="150">
                <a:latin typeface="+mn-lt"/>
                <a:ea typeface="Calibri" panose="020F0502020204030204" pitchFamily="34" charset="0"/>
                <a:cs typeface="Times New Roman"/>
              </a:rPr>
              <a:t>Use </a:t>
            </a:r>
            <a:r>
              <a:rPr lang="en-GB" sz="1100" b="1" kern="150">
                <a:effectLst/>
                <a:latin typeface="+mn-lt"/>
                <a:ea typeface="Calibri" panose="020F0502020204030204" pitchFamily="34" charset="0"/>
                <a:cs typeface="Times New Roman"/>
              </a:rPr>
              <a:t>World Mental </a:t>
            </a:r>
            <a:r>
              <a:rPr lang="en-GB" sz="1100" b="1" kern="150">
                <a:latin typeface="+mn-lt"/>
                <a:ea typeface="Calibri" panose="020F0502020204030204" pitchFamily="34" charset="0"/>
                <a:cs typeface="Times New Roman"/>
              </a:rPr>
              <a:t>Health Day </a:t>
            </a:r>
            <a:endParaRPr lang="en-GB" sz="1100" b="1" kern="150">
              <a:latin typeface="+mn-lt"/>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en-GB" sz="1100" b="1" kern="150">
                <a:latin typeface="+mn-lt"/>
                <a:ea typeface="Calibri" panose="020F0502020204030204" pitchFamily="34" charset="0"/>
                <a:cs typeface="Times New Roman" panose="02020603050405020304" pitchFamily="18" charset="0"/>
              </a:rPr>
              <a:t>(11</a:t>
            </a:r>
            <a:r>
              <a:rPr lang="en-GB" sz="1100" b="1" kern="150" baseline="30000">
                <a:latin typeface="+mn-lt"/>
                <a:ea typeface="Calibri" panose="020F0502020204030204" pitchFamily="34" charset="0"/>
                <a:cs typeface="Times New Roman" panose="02020603050405020304" pitchFamily="18" charset="0"/>
              </a:rPr>
              <a:t>th</a:t>
            </a:r>
            <a:r>
              <a:rPr lang="en-GB" sz="1100" b="1" kern="150">
                <a:latin typeface="+mn-lt"/>
                <a:ea typeface="Calibri" panose="020F0502020204030204" pitchFamily="34" charset="0"/>
                <a:cs typeface="Times New Roman" panose="02020603050405020304" pitchFamily="18" charset="0"/>
              </a:rPr>
              <a:t> Oct) </a:t>
            </a:r>
            <a:r>
              <a:rPr lang="en-GB" sz="1100" kern="150">
                <a:latin typeface="+mn-lt"/>
                <a:ea typeface="Calibri" panose="020F0502020204030204" pitchFamily="34" charset="0"/>
                <a:cs typeface="Times New Roman" panose="02020603050405020304" pitchFamily="18" charset="0"/>
              </a:rPr>
              <a:t>as a hook t</a:t>
            </a:r>
            <a:r>
              <a:rPr lang="en-GB" sz="1100" kern="150">
                <a:effectLst/>
                <a:latin typeface="+mn-lt"/>
                <a:ea typeface="Calibri" panose="020F0502020204030204" pitchFamily="34" charset="0"/>
                <a:cs typeface="Times New Roman" panose="02020603050405020304" pitchFamily="18" charset="0"/>
              </a:rPr>
              <a:t>o promote the EMM tools:</a:t>
            </a:r>
          </a:p>
          <a:p>
            <a:pPr marL="0" marR="0" lvl="0" indent="0" algn="ctr" rtl="0">
              <a:spcBef>
                <a:spcPts val="0"/>
              </a:spcBef>
              <a:spcAft>
                <a:spcPts val="0"/>
              </a:spcAft>
              <a:buNone/>
            </a:pPr>
            <a:endParaRPr lang="en-GB" sz="1100" kern="150">
              <a:latin typeface="+mn-lt"/>
              <a:ea typeface="Calibri" panose="020F0502020204030204" pitchFamily="34" charset="0"/>
              <a:cs typeface="Times New Roman" panose="02020603050405020304" pitchFamily="18" charset="0"/>
            </a:endParaRPr>
          </a:p>
          <a:p>
            <a:pPr marL="171450" indent="-171450" algn="ctr" defTabSz="685800">
              <a:buClrTx/>
              <a:buFont typeface="Arial" panose="020B0604020202020204" pitchFamily="34" charset="0"/>
              <a:buChar char="•"/>
              <a:defRPr/>
            </a:pPr>
            <a:r>
              <a:rPr lang="en-GB" sz="1100" kern="1200">
                <a:ea typeface="+mn-ea"/>
                <a:cs typeface="+mn-cs"/>
              </a:rPr>
              <a:t>EMM website</a:t>
            </a:r>
          </a:p>
          <a:p>
            <a:pPr marL="171450" indent="-171450" algn="ctr" defTabSz="685800">
              <a:buClrTx/>
              <a:buFont typeface="Arial" panose="020B0604020202020204" pitchFamily="34" charset="0"/>
              <a:buChar char="•"/>
              <a:defRPr/>
            </a:pPr>
            <a:r>
              <a:rPr lang="en-GB" sz="1100" kern="1200">
                <a:ea typeface="+mn-ea"/>
                <a:cs typeface="+mn-cs"/>
              </a:rPr>
              <a:t>My Mind Plan</a:t>
            </a:r>
          </a:p>
          <a:p>
            <a:pPr marL="171450" indent="-171450" algn="ctr" defTabSz="685800">
              <a:buClrTx/>
              <a:buFont typeface="Arial" panose="020B0604020202020204" pitchFamily="34" charset="0"/>
              <a:buChar char="•"/>
              <a:defRPr/>
            </a:pPr>
            <a:r>
              <a:rPr lang="en-GB" sz="1100" kern="1200">
                <a:ea typeface="+mn-ea"/>
                <a:cs typeface="+mn-cs"/>
              </a:rPr>
              <a:t>Sleep improvement programme</a:t>
            </a:r>
          </a:p>
          <a:p>
            <a:pPr marL="171450" indent="-171450" algn="ctr" defTabSz="685800">
              <a:buClrTx/>
              <a:buFont typeface="Arial" panose="020B0604020202020204" pitchFamily="34" charset="0"/>
              <a:buChar char="•"/>
              <a:defRPr/>
            </a:pPr>
            <a:r>
              <a:rPr lang="en-GB" sz="1100" kern="1200">
                <a:ea typeface="+mn-ea"/>
                <a:cs typeface="+mn-cs"/>
              </a:rPr>
              <a:t>Physical activity offer</a:t>
            </a:r>
            <a:endParaRPr lang="en-GB" sz="1100" kern="150">
              <a:effectLst/>
              <a:latin typeface="+mn-lt"/>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lang="en-GB" sz="1100" kern="150">
              <a:latin typeface="+mn-lt"/>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lang="en-GB">
              <a:solidFill>
                <a:schemeClr val="dk1"/>
              </a:solidFill>
            </a:endParaRPr>
          </a:p>
        </p:txBody>
      </p:sp>
      <p:sp>
        <p:nvSpPr>
          <p:cNvPr id="18" name="Google Shape;1406;g258f9d86e5c_125_0">
            <a:extLst>
              <a:ext uri="{FF2B5EF4-FFF2-40B4-BE49-F238E27FC236}">
                <a16:creationId xmlns:a16="http://schemas.microsoft.com/office/drawing/2014/main" id="{BFEE7329-53EB-5715-8991-4A174B3FD8B3}"/>
              </a:ext>
            </a:extLst>
          </p:cNvPr>
          <p:cNvSpPr/>
          <p:nvPr/>
        </p:nvSpPr>
        <p:spPr>
          <a:xfrm>
            <a:off x="3144714" y="2724977"/>
            <a:ext cx="2786345" cy="1410605"/>
          </a:xfrm>
          <a:prstGeom prst="rect">
            <a:avLst/>
          </a:prstGeom>
          <a:solidFill>
            <a:schemeClr val="lt1"/>
          </a:solidFill>
          <a:ln w="12700" cap="flat" cmpd="sng">
            <a:solidFill>
              <a:srgbClr val="00A188"/>
            </a:solidFill>
            <a:prstDash val="solid"/>
            <a:miter lim="800000"/>
            <a:headEnd type="none" w="sm" len="sm"/>
            <a:tailEnd type="none" w="sm" len="sm"/>
          </a:ln>
        </p:spPr>
        <p:txBody>
          <a:bodyPr spcFirstLastPara="1" wrap="square" lIns="68575" tIns="34275" rIns="68575" bIns="34275" anchor="t" anchorCtr="0">
            <a:noAutofit/>
          </a:bodyPr>
          <a:lstStyle/>
          <a:p>
            <a:pPr algn="ctr"/>
            <a:r>
              <a:rPr lang="en-GB" sz="1100" kern="150">
                <a:latin typeface="+mn-lt"/>
                <a:ea typeface="Calibri" panose="020F0502020204030204" pitchFamily="34" charset="0"/>
                <a:cs typeface="Times New Roman"/>
              </a:rPr>
              <a:t>      Consider products and services that you offer that indicate a potential life trigger where EMM content can be served up.</a:t>
            </a:r>
          </a:p>
          <a:p>
            <a:pPr marL="0" marR="0" lvl="0" indent="0" algn="ctr" rtl="0">
              <a:spcBef>
                <a:spcPts val="0"/>
              </a:spcBef>
              <a:spcAft>
                <a:spcPts val="0"/>
              </a:spcAft>
              <a:buNone/>
            </a:pPr>
            <a:endParaRPr lang="en-GB" sz="1100" kern="150">
              <a:latin typeface="+mn-lt"/>
              <a:ea typeface="Calibri" panose="020F0502020204030204" pitchFamily="34" charset="0"/>
              <a:cs typeface="Times New Roman" panose="02020603050405020304" pitchFamily="18" charset="0"/>
            </a:endParaRPr>
          </a:p>
          <a:p>
            <a:pPr marL="171450" indent="-171450" algn="ctr">
              <a:buFont typeface="Arial" panose="020B0604020202020204" pitchFamily="34" charset="0"/>
              <a:buChar char="•"/>
            </a:pPr>
            <a:r>
              <a:rPr lang="en-GB" sz="1100" kern="150">
                <a:latin typeface="+mn-lt"/>
                <a:ea typeface="Calibri" panose="020F0502020204030204" pitchFamily="34" charset="0"/>
                <a:cs typeface="Times New Roman"/>
              </a:rPr>
              <a:t>E.g. Housing services (moving home)</a:t>
            </a:r>
            <a:endParaRPr lang="en-GB" sz="1100" kern="150">
              <a:latin typeface="+mn-lt"/>
              <a:ea typeface="Calibri" panose="020F0502020204030204" pitchFamily="34" charset="0"/>
              <a:cs typeface="Times New Roman" panose="02020603050405020304" pitchFamily="18" charset="0"/>
            </a:endParaRPr>
          </a:p>
          <a:p>
            <a:pPr marL="171450" indent="-171450" algn="ctr">
              <a:buFont typeface="Arial" panose="020B0604020202020204" pitchFamily="34" charset="0"/>
              <a:buChar char="•"/>
            </a:pPr>
            <a:r>
              <a:rPr lang="en-GB" sz="1100" kern="150">
                <a:latin typeface="+mn-lt"/>
                <a:cs typeface="Times New Roman"/>
              </a:rPr>
              <a:t>Registrar service (births, bereavements)</a:t>
            </a:r>
            <a:endParaRPr lang="en-GB" sz="1100" kern="150">
              <a:cs typeface="Times New Roman"/>
            </a:endParaRPr>
          </a:p>
          <a:p>
            <a:pPr marL="171450" marR="0" lvl="0" indent="-171450" algn="ctr">
              <a:spcBef>
                <a:spcPts val="0"/>
              </a:spcBef>
              <a:spcAft>
                <a:spcPts val="0"/>
              </a:spcAft>
              <a:buFont typeface="Arial" panose="020B0604020202020204" pitchFamily="34" charset="0"/>
              <a:buChar char="•"/>
            </a:pPr>
            <a:endParaRPr lang="en-GB" sz="1100" kern="150">
              <a:cs typeface="Times New Roman"/>
            </a:endParaRPr>
          </a:p>
          <a:p>
            <a:pPr marL="0" marR="0" lvl="0" indent="0" algn="ctr" rtl="0">
              <a:spcBef>
                <a:spcPts val="0"/>
              </a:spcBef>
              <a:spcAft>
                <a:spcPts val="0"/>
              </a:spcAft>
              <a:buNone/>
            </a:pPr>
            <a:endParaRPr lang="en-GB" sz="1100" kern="150">
              <a:effectLst/>
              <a:latin typeface="+mn-lt"/>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a:solidFill>
                <a:schemeClr val="dk1"/>
              </a:solidFill>
            </a:endParaRPr>
          </a:p>
        </p:txBody>
      </p:sp>
      <p:sp>
        <p:nvSpPr>
          <p:cNvPr id="19" name="Google Shape;1406;g258f9d86e5c_125_0">
            <a:extLst>
              <a:ext uri="{FF2B5EF4-FFF2-40B4-BE49-F238E27FC236}">
                <a16:creationId xmlns:a16="http://schemas.microsoft.com/office/drawing/2014/main" id="{87475B0D-7A9E-5A98-227B-F60F30799EA6}"/>
              </a:ext>
            </a:extLst>
          </p:cNvPr>
          <p:cNvSpPr/>
          <p:nvPr/>
        </p:nvSpPr>
        <p:spPr>
          <a:xfrm>
            <a:off x="6078995" y="2724977"/>
            <a:ext cx="2758442" cy="1410605"/>
          </a:xfrm>
          <a:prstGeom prst="rect">
            <a:avLst/>
          </a:prstGeom>
          <a:solidFill>
            <a:schemeClr val="lt1"/>
          </a:solidFill>
          <a:ln w="12700" cap="flat" cmpd="sng">
            <a:solidFill>
              <a:srgbClr val="00A188"/>
            </a:solidFill>
            <a:prstDash val="solid"/>
            <a:miter lim="800000"/>
            <a:headEnd type="none" w="sm" len="sm"/>
            <a:tailEnd type="none" w="sm" len="sm"/>
          </a:ln>
        </p:spPr>
        <p:txBody>
          <a:bodyPr spcFirstLastPara="1" wrap="square" lIns="68575" tIns="34275" rIns="68575" bIns="34275" anchor="t" anchorCtr="0">
            <a:noAutofit/>
          </a:bodyPr>
          <a:lstStyle/>
          <a:p>
            <a:pPr algn="ctr"/>
            <a:r>
              <a:rPr lang="en-GB" sz="1100" kern="150">
                <a:latin typeface="+mn-lt"/>
                <a:ea typeface="Calibri" panose="020F0502020204030204" pitchFamily="34" charset="0"/>
                <a:cs typeface="Times New Roman"/>
              </a:rPr>
              <a:t>     </a:t>
            </a:r>
            <a:r>
              <a:rPr lang="en-GB" sz="1100" kern="150">
                <a:effectLst/>
                <a:latin typeface="+mn-lt"/>
                <a:ea typeface="Calibri" panose="020F0502020204030204" pitchFamily="34" charset="0"/>
                <a:cs typeface="Times New Roman"/>
              </a:rPr>
              <a:t> </a:t>
            </a:r>
            <a:r>
              <a:rPr lang="en-GB" sz="1100" kern="150">
                <a:latin typeface="+mn-lt"/>
                <a:ea typeface="Calibri" panose="020F0502020204030204" pitchFamily="34" charset="0"/>
                <a:cs typeface="Times New Roman"/>
              </a:rPr>
              <a:t>Consider linking services as solutions to improving mental health (linking to EMM): </a:t>
            </a:r>
            <a:endParaRPr lang="en-GB" sz="1100" kern="150">
              <a:latin typeface="+mn-lt"/>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lang="en-GB" sz="1100" kern="150">
              <a:solidFill>
                <a:schemeClr val="tx1"/>
              </a:solidFill>
              <a:latin typeface="+mn-lt"/>
              <a:ea typeface="Calibri" panose="020F0502020204030204" pitchFamily="34" charset="0"/>
              <a:cs typeface="Times New Roman" panose="02020603050405020304" pitchFamily="18" charset="0"/>
            </a:endParaRPr>
          </a:p>
          <a:p>
            <a:pPr marL="171450" indent="-171450" algn="ctr">
              <a:buFont typeface="Arial" panose="020B0604020202020204" pitchFamily="34" charset="0"/>
              <a:buChar char="•"/>
            </a:pPr>
            <a:r>
              <a:rPr lang="en-GB" sz="1100" kern="150">
                <a:solidFill>
                  <a:schemeClr val="tx1"/>
                </a:solidFill>
                <a:latin typeface="+mn-lt"/>
                <a:ea typeface="Calibri" panose="020F0502020204030204" pitchFamily="34" charset="0"/>
                <a:cs typeface="Times New Roman"/>
              </a:rPr>
              <a:t>Leisure &amp; physical activity services</a:t>
            </a:r>
            <a:endParaRPr lang="en-GB" sz="1100" kern="150">
              <a:solidFill>
                <a:schemeClr val="tx1"/>
              </a:solidFill>
              <a:latin typeface="+mn-lt"/>
              <a:ea typeface="Calibri" panose="020F0502020204030204" pitchFamily="34" charset="0"/>
            </a:endParaRPr>
          </a:p>
          <a:p>
            <a:pPr marL="171450" indent="-171450" algn="ctr">
              <a:buFont typeface="Arial" panose="020B0604020202020204" pitchFamily="34" charset="0"/>
              <a:buChar char="•"/>
            </a:pPr>
            <a:r>
              <a:rPr lang="en-GB" sz="1100" kern="150">
                <a:solidFill>
                  <a:schemeClr val="tx1"/>
                </a:solidFill>
                <a:latin typeface="+mn-lt"/>
                <a:ea typeface="Calibri" panose="020F0502020204030204" pitchFamily="34" charset="0"/>
              </a:rPr>
              <a:t>Green </a:t>
            </a:r>
            <a:r>
              <a:rPr lang="en-GB" sz="1100" kern="150">
                <a:latin typeface="+mn-lt"/>
                <a:ea typeface="Calibri" panose="020F0502020204030204" pitchFamily="34" charset="0"/>
              </a:rPr>
              <a:t>spaces and cultural opportunities</a:t>
            </a:r>
            <a:endParaRPr lang="en-GB" sz="1100" kern="150">
              <a:solidFill>
                <a:schemeClr val="tx1"/>
              </a:solidFill>
              <a:latin typeface="+mn-lt"/>
              <a:ea typeface="Calibri" panose="020F0502020204030204" pitchFamily="34" charset="0"/>
            </a:endParaRPr>
          </a:p>
          <a:p>
            <a:pPr marL="171450" marR="0" lvl="0" indent="-171450" algn="ctr">
              <a:spcBef>
                <a:spcPts val="0"/>
              </a:spcBef>
              <a:spcAft>
                <a:spcPts val="0"/>
              </a:spcAft>
              <a:buFont typeface="Arial,Sans-Serif" panose="020B0604020202020204" pitchFamily="34" charset="0"/>
              <a:buChar char="•"/>
            </a:pPr>
            <a:r>
              <a:rPr lang="en-GB" sz="1100" kern="150">
                <a:latin typeface="+mn-lt"/>
                <a:ea typeface="Calibri" panose="020F0502020204030204" pitchFamily="34" charset="0"/>
              </a:rPr>
              <a:t>Libraries</a:t>
            </a:r>
            <a:endParaRPr lang="en-GB" sz="1100" kern="150">
              <a:effectLst/>
              <a:latin typeface="+mn-lt"/>
              <a:ea typeface="Calibri" panose="020F0502020204030204" pitchFamily="34" charset="0"/>
            </a:endParaRPr>
          </a:p>
          <a:p>
            <a:pPr marL="171450" marR="0" lvl="0" indent="-171450" algn="ctr">
              <a:spcBef>
                <a:spcPts val="0"/>
              </a:spcBef>
              <a:spcAft>
                <a:spcPts val="0"/>
              </a:spcAft>
              <a:buFont typeface="Arial" panose="020B0604020202020204" pitchFamily="34" charset="0"/>
              <a:buChar char="•"/>
            </a:pPr>
            <a:endParaRPr lang="en-GB" sz="1100" kern="150">
              <a:solidFill>
                <a:schemeClr val="tx1"/>
              </a:solidFill>
              <a:cs typeface="Times New Roman"/>
            </a:endParaRPr>
          </a:p>
        </p:txBody>
      </p:sp>
      <p:sp>
        <p:nvSpPr>
          <p:cNvPr id="20" name="Title 1">
            <a:extLst>
              <a:ext uri="{FF2B5EF4-FFF2-40B4-BE49-F238E27FC236}">
                <a16:creationId xmlns:a16="http://schemas.microsoft.com/office/drawing/2014/main" id="{CB69E140-2DEE-FF1E-14AB-78244FF2D016}"/>
              </a:ext>
            </a:extLst>
          </p:cNvPr>
          <p:cNvSpPr txBox="1">
            <a:spLocks/>
          </p:cNvSpPr>
          <p:nvPr/>
        </p:nvSpPr>
        <p:spPr bwMode="auto">
          <a:xfrm>
            <a:off x="199565" y="2227977"/>
            <a:ext cx="8654936" cy="38356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lvl1pPr>
              <a:spcBef>
                <a:spcPct val="20000"/>
              </a:spcBef>
              <a:spcAft>
                <a:spcPts val="600"/>
              </a:spcAft>
              <a:buClr>
                <a:srgbClr val="C20B19"/>
              </a:buClr>
              <a:buChar char="•"/>
              <a:defRPr sz="1600">
                <a:solidFill>
                  <a:schemeClr val="tx1"/>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spcAft>
                <a:spcPts val="600"/>
              </a:spcAft>
              <a:buClr>
                <a:srgbClr val="C20B19"/>
              </a:buClr>
              <a:buChar char="–"/>
              <a:defRPr sz="1600">
                <a:solidFill>
                  <a:schemeClr val="tx1"/>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spcAft>
                <a:spcPts val="600"/>
              </a:spcAft>
              <a:buClr>
                <a:srgbClr val="C20B19"/>
              </a:buClr>
              <a:buChar char="•"/>
              <a:defRPr sz="1600">
                <a:solidFill>
                  <a:schemeClr val="tx1"/>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spcAft>
                <a:spcPts val="600"/>
              </a:spcAft>
              <a:buClr>
                <a:srgbClr val="C20B19"/>
              </a:buClr>
              <a:buChar char="–"/>
              <a:defRPr sz="1600">
                <a:solidFill>
                  <a:schemeClr val="tx1"/>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spcAft>
                <a:spcPts val="600"/>
              </a:spcAft>
              <a:buClr>
                <a:srgbClr val="C20B19"/>
              </a:buClr>
              <a:buChar char="»"/>
              <a:defRPr sz="1600">
                <a:solidFill>
                  <a:schemeClr val="tx1"/>
                </a:solidFill>
                <a:latin typeface="Georgia" panose="02040502050405020303" pitchFamily="18" charset="0"/>
                <a:ea typeface="Georgia" panose="02040502050405020303" pitchFamily="18" charset="0"/>
                <a:cs typeface="Georgia" panose="02040502050405020303" pitchFamily="18" charset="0"/>
              </a:defRPr>
            </a:lvl5pPr>
            <a:lvl6pPr marL="2514600" indent="-228600" eaLnBrk="0" fontAlgn="base" hangingPunct="0">
              <a:spcBef>
                <a:spcPct val="20000"/>
              </a:spcBef>
              <a:spcAft>
                <a:spcPts val="600"/>
              </a:spcAft>
              <a:buClr>
                <a:srgbClr val="C20B19"/>
              </a:buClr>
              <a:buChar char="»"/>
              <a:defRPr sz="1600">
                <a:solidFill>
                  <a:schemeClr val="tx1"/>
                </a:solidFill>
                <a:latin typeface="Georgia" panose="02040502050405020303" pitchFamily="18" charset="0"/>
                <a:ea typeface="Georgia" panose="02040502050405020303" pitchFamily="18" charset="0"/>
                <a:cs typeface="Georgia" panose="02040502050405020303" pitchFamily="18" charset="0"/>
              </a:defRPr>
            </a:lvl6pPr>
            <a:lvl7pPr marL="2971800" indent="-228600" eaLnBrk="0" fontAlgn="base" hangingPunct="0">
              <a:spcBef>
                <a:spcPct val="20000"/>
              </a:spcBef>
              <a:spcAft>
                <a:spcPts val="600"/>
              </a:spcAft>
              <a:buClr>
                <a:srgbClr val="C20B19"/>
              </a:buClr>
              <a:buChar char="»"/>
              <a:defRPr sz="1600">
                <a:solidFill>
                  <a:schemeClr val="tx1"/>
                </a:solidFill>
                <a:latin typeface="Georgia" panose="02040502050405020303" pitchFamily="18" charset="0"/>
                <a:ea typeface="Georgia" panose="02040502050405020303" pitchFamily="18" charset="0"/>
                <a:cs typeface="Georgia" panose="02040502050405020303" pitchFamily="18" charset="0"/>
              </a:defRPr>
            </a:lvl7pPr>
            <a:lvl8pPr marL="3429000" indent="-228600" eaLnBrk="0" fontAlgn="base" hangingPunct="0">
              <a:spcBef>
                <a:spcPct val="20000"/>
              </a:spcBef>
              <a:spcAft>
                <a:spcPts val="600"/>
              </a:spcAft>
              <a:buClr>
                <a:srgbClr val="C20B19"/>
              </a:buClr>
              <a:buChar char="»"/>
              <a:defRPr sz="1600">
                <a:solidFill>
                  <a:schemeClr val="tx1"/>
                </a:solidFill>
                <a:latin typeface="Georgia" panose="02040502050405020303" pitchFamily="18" charset="0"/>
                <a:ea typeface="Georgia" panose="02040502050405020303" pitchFamily="18" charset="0"/>
                <a:cs typeface="Georgia" panose="02040502050405020303" pitchFamily="18" charset="0"/>
              </a:defRPr>
            </a:lvl8pPr>
            <a:lvl9pPr marL="3886200" indent="-228600" eaLnBrk="0" fontAlgn="base" hangingPunct="0">
              <a:spcBef>
                <a:spcPct val="20000"/>
              </a:spcBef>
              <a:spcAft>
                <a:spcPts val="600"/>
              </a:spcAft>
              <a:buClr>
                <a:srgbClr val="C20B19"/>
              </a:buClr>
              <a:buChar char="»"/>
              <a:defRPr sz="1600">
                <a:solidFill>
                  <a:schemeClr val="tx1"/>
                </a:solidFill>
                <a:latin typeface="Georgia" panose="02040502050405020303" pitchFamily="18" charset="0"/>
                <a:ea typeface="Georgia" panose="02040502050405020303" pitchFamily="18" charset="0"/>
                <a:cs typeface="Georgia" panose="02040502050405020303" pitchFamily="18" charset="0"/>
              </a:defRPr>
            </a:lvl9pPr>
          </a:lstStyle>
          <a:p>
            <a:pPr algn="ctr" fontAlgn="base">
              <a:spcBef>
                <a:spcPct val="0"/>
              </a:spcBef>
              <a:spcAft>
                <a:spcPct val="0"/>
              </a:spcAft>
              <a:buClrTx/>
              <a:buSzPts val="1000"/>
              <a:buNone/>
              <a:tabLst>
                <a:tab pos="342892" algn="l"/>
              </a:tabLst>
            </a:pPr>
            <a:r>
              <a:rPr lang="en-GB" sz="1200">
                <a:latin typeface="+mn-lt"/>
                <a:ea typeface="+mn-ea"/>
                <a:cs typeface="+mn-cs"/>
              </a:rPr>
              <a:t>Enhance your resident/patient and employee experience by supporting people to take small steps to improve their mental health.</a:t>
            </a:r>
          </a:p>
        </p:txBody>
      </p:sp>
      <p:sp>
        <p:nvSpPr>
          <p:cNvPr id="21" name="Dodecagon 20">
            <a:extLst>
              <a:ext uri="{FF2B5EF4-FFF2-40B4-BE49-F238E27FC236}">
                <a16:creationId xmlns:a16="http://schemas.microsoft.com/office/drawing/2014/main" id="{555D60EB-BCB1-94B5-EAAA-A57D3ED0758F}"/>
              </a:ext>
            </a:extLst>
          </p:cNvPr>
          <p:cNvSpPr/>
          <p:nvPr/>
        </p:nvSpPr>
        <p:spPr>
          <a:xfrm>
            <a:off x="74873" y="2688648"/>
            <a:ext cx="249381" cy="264968"/>
          </a:xfrm>
          <a:prstGeom prst="dodecago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a:t>1</a:t>
            </a:r>
          </a:p>
        </p:txBody>
      </p:sp>
      <p:sp>
        <p:nvSpPr>
          <p:cNvPr id="23" name="Dodecagon 22">
            <a:extLst>
              <a:ext uri="{FF2B5EF4-FFF2-40B4-BE49-F238E27FC236}">
                <a16:creationId xmlns:a16="http://schemas.microsoft.com/office/drawing/2014/main" id="{62BBA5F0-3D85-1B89-0898-5B72D506FC66}"/>
              </a:ext>
            </a:extLst>
          </p:cNvPr>
          <p:cNvSpPr/>
          <p:nvPr/>
        </p:nvSpPr>
        <p:spPr>
          <a:xfrm>
            <a:off x="6033399" y="2688648"/>
            <a:ext cx="249381" cy="264968"/>
          </a:xfrm>
          <a:prstGeom prst="dodecago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a:t>3</a:t>
            </a:r>
          </a:p>
        </p:txBody>
      </p:sp>
      <p:sp>
        <p:nvSpPr>
          <p:cNvPr id="26" name="Dodecagon 25">
            <a:extLst>
              <a:ext uri="{FF2B5EF4-FFF2-40B4-BE49-F238E27FC236}">
                <a16:creationId xmlns:a16="http://schemas.microsoft.com/office/drawing/2014/main" id="{4E58778C-7543-2E49-A332-3212620311B4}"/>
              </a:ext>
            </a:extLst>
          </p:cNvPr>
          <p:cNvSpPr/>
          <p:nvPr/>
        </p:nvSpPr>
        <p:spPr>
          <a:xfrm>
            <a:off x="3065005" y="2688609"/>
            <a:ext cx="249381" cy="264968"/>
          </a:xfrm>
          <a:prstGeom prst="dodecago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a:t>2</a:t>
            </a:r>
          </a:p>
        </p:txBody>
      </p:sp>
      <p:sp>
        <p:nvSpPr>
          <p:cNvPr id="27" name="Google Shape;1408;g258f9d86e5c_125_0">
            <a:extLst>
              <a:ext uri="{FF2B5EF4-FFF2-40B4-BE49-F238E27FC236}">
                <a16:creationId xmlns:a16="http://schemas.microsoft.com/office/drawing/2014/main" id="{CF003AD3-FAFA-95BE-CCE0-774CED06CA6F}"/>
              </a:ext>
            </a:extLst>
          </p:cNvPr>
          <p:cNvSpPr/>
          <p:nvPr/>
        </p:nvSpPr>
        <p:spPr>
          <a:xfrm>
            <a:off x="195153" y="4215641"/>
            <a:ext cx="8619065" cy="383566"/>
          </a:xfrm>
          <a:prstGeom prst="rect">
            <a:avLst/>
          </a:prstGeom>
          <a:solidFill>
            <a:schemeClr val="lt1"/>
          </a:solidFill>
          <a:ln w="12700" cap="flat" cmpd="sng">
            <a:solidFill>
              <a:srgbClr val="00A188"/>
            </a:solidFill>
            <a:prstDash val="solid"/>
            <a:miter lim="800000"/>
            <a:headEnd type="none" w="sm" len="sm"/>
            <a:tailEnd type="none" w="sm" len="sm"/>
          </a:ln>
        </p:spPr>
        <p:txBody>
          <a:bodyPr spcFirstLastPara="1" wrap="square" lIns="68575" tIns="34275" rIns="68575" bIns="34275" anchor="t" anchorCtr="0">
            <a:noAutofit/>
          </a:bodyPr>
          <a:lstStyle/>
          <a:p>
            <a:pPr algn="ctr"/>
            <a:r>
              <a:rPr lang="en-GB" sz="1100" b="1" kern="150">
                <a:latin typeface="+mn-lt"/>
                <a:cs typeface="Times New Roman" panose="02020603050405020304" pitchFamily="18" charset="0"/>
              </a:rPr>
              <a:t>Employees</a:t>
            </a:r>
            <a:br>
              <a:rPr lang="en-GB" sz="1100" kern="150">
                <a:latin typeface="+mn-lt"/>
                <a:cs typeface="Times New Roman" panose="02020603050405020304" pitchFamily="18" charset="0"/>
              </a:rPr>
            </a:br>
            <a:r>
              <a:rPr lang="en-GB" sz="1100" kern="150">
                <a:latin typeface="+mn-lt"/>
                <a:cs typeface="Times New Roman" panose="02020603050405020304" pitchFamily="18" charset="0"/>
              </a:rPr>
              <a:t>Providing EMM tools for your employees and building them into your HR response</a:t>
            </a:r>
          </a:p>
          <a:p>
            <a:pPr algn="ctr"/>
            <a:endParaRPr lang="en-GB" sz="1100" kern="150">
              <a:latin typeface="+mn-lt"/>
              <a:cs typeface="Times New Roman" panose="02020603050405020304" pitchFamily="18" charset="0"/>
            </a:endParaRPr>
          </a:p>
          <a:p>
            <a:pPr algn="ctr"/>
            <a:endParaRPr lang="en-GB" sz="1100" kern="150">
              <a:latin typeface="+mn-lt"/>
              <a:cs typeface="Times New Roman" panose="02020603050405020304" pitchFamily="18" charset="0"/>
            </a:endParaRPr>
          </a:p>
          <a:p>
            <a:pPr algn="ctr"/>
            <a:endParaRPr lang="en-GB" sz="1100" kern="150">
              <a:latin typeface="+mn-lt"/>
              <a:cs typeface="Times New Roman" panose="02020603050405020304" pitchFamily="18" charset="0"/>
            </a:endParaRPr>
          </a:p>
          <a:p>
            <a:pPr algn="ctr"/>
            <a:endParaRPr sz="1100" kern="150">
              <a:latin typeface="+mn-lt"/>
              <a:cs typeface="Times New Roman" panose="02020603050405020304" pitchFamily="18" charset="0"/>
            </a:endParaRPr>
          </a:p>
          <a:p>
            <a:pPr algn="ctr"/>
            <a:endParaRPr sz="1100" kern="150">
              <a:latin typeface="+mn-lt"/>
              <a:cs typeface="Times New Roman" panose="02020603050405020304" pitchFamily="18" charset="0"/>
            </a:endParaRPr>
          </a:p>
          <a:p>
            <a:pPr algn="ctr"/>
            <a:endParaRPr sz="1100" kern="150">
              <a:latin typeface="+mn-lt"/>
              <a:cs typeface="Times New Roman" panose="02020603050405020304" pitchFamily="18" charset="0"/>
            </a:endParaRPr>
          </a:p>
          <a:p>
            <a:pPr algn="ctr"/>
            <a:r>
              <a:rPr lang="en" sz="1100" kern="150">
                <a:latin typeface="+mn-lt"/>
                <a:cs typeface="Times New Roman" panose="02020603050405020304" pitchFamily="18" charset="0"/>
              </a:rPr>
              <a:t> </a:t>
            </a:r>
            <a:endParaRPr sz="1100" kern="150">
              <a:latin typeface="+mn-lt"/>
              <a:cs typeface="Times New Roman" panose="02020603050405020304" pitchFamily="18" charset="0"/>
            </a:endParaRPr>
          </a:p>
          <a:p>
            <a:pPr algn="ctr"/>
            <a:endParaRPr sz="1100" kern="150">
              <a:latin typeface="+mn-lt"/>
              <a:cs typeface="Times New Roman" panose="02020603050405020304" pitchFamily="18" charset="0"/>
            </a:endParaRPr>
          </a:p>
          <a:p>
            <a:pPr algn="ctr"/>
            <a:endParaRPr sz="1100" kern="150">
              <a:latin typeface="+mn-lt"/>
              <a:cs typeface="Times New Roman" panose="02020603050405020304" pitchFamily="18" charset="0"/>
            </a:endParaRPr>
          </a:p>
          <a:p>
            <a:pPr algn="ctr"/>
            <a:endParaRPr sz="1100" kern="150">
              <a:latin typeface="+mn-lt"/>
              <a:cs typeface="Times New Roman" panose="02020603050405020304" pitchFamily="18" charset="0"/>
            </a:endParaRPr>
          </a:p>
        </p:txBody>
      </p:sp>
      <p:sp>
        <p:nvSpPr>
          <p:cNvPr id="28" name="Dodecagon 27">
            <a:extLst>
              <a:ext uri="{FF2B5EF4-FFF2-40B4-BE49-F238E27FC236}">
                <a16:creationId xmlns:a16="http://schemas.microsoft.com/office/drawing/2014/main" id="{E9BECBF6-3CC0-8A85-1033-E4AE7145E486}"/>
              </a:ext>
            </a:extLst>
          </p:cNvPr>
          <p:cNvSpPr/>
          <p:nvPr/>
        </p:nvSpPr>
        <p:spPr>
          <a:xfrm>
            <a:off x="74873" y="4215641"/>
            <a:ext cx="249381" cy="264968"/>
          </a:xfrm>
          <a:prstGeom prst="dodecago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a:t>4</a:t>
            </a:r>
          </a:p>
        </p:txBody>
      </p:sp>
    </p:spTree>
    <p:extLst>
      <p:ext uri="{BB962C8B-B14F-4D97-AF65-F5344CB8AC3E}">
        <p14:creationId xmlns:p14="http://schemas.microsoft.com/office/powerpoint/2010/main" val="362052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What channels could you use?</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6" name="Google Shape;217;p40">
            <a:extLst>
              <a:ext uri="{FF2B5EF4-FFF2-40B4-BE49-F238E27FC236}">
                <a16:creationId xmlns:a16="http://schemas.microsoft.com/office/drawing/2014/main" id="{51E9E0E6-CBAE-F1A8-F0A0-D48682018ECA}"/>
              </a:ext>
            </a:extLst>
          </p:cNvPr>
          <p:cNvSpPr/>
          <p:nvPr/>
        </p:nvSpPr>
        <p:spPr>
          <a:xfrm flipH="1">
            <a:off x="625986" y="1693323"/>
            <a:ext cx="2699682" cy="2124318"/>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r>
              <a:rPr lang="en-GB" sz="1100" b="1"/>
              <a:t>Staff</a:t>
            </a:r>
            <a:endParaRPr lang="en-US" b="1"/>
          </a:p>
          <a:p>
            <a:pPr algn="ctr"/>
            <a:endParaRPr lang="en-GB" sz="1100"/>
          </a:p>
          <a:p>
            <a:pPr marL="171450" indent="-171450">
              <a:buChar char="•"/>
            </a:pPr>
            <a:r>
              <a:rPr lang="en-GB" sz="1100"/>
              <a:t>Intranet</a:t>
            </a:r>
            <a:endParaRPr lang="en-GB"/>
          </a:p>
          <a:p>
            <a:pPr marL="171450" indent="-171450">
              <a:buChar char="•"/>
            </a:pPr>
            <a:r>
              <a:rPr lang="en-GB" sz="1100"/>
              <a:t>Newsletters</a:t>
            </a:r>
          </a:p>
          <a:p>
            <a:pPr marL="171450" indent="-171450">
              <a:buChar char="•"/>
            </a:pPr>
            <a:r>
              <a:rPr lang="en-GB" sz="1100"/>
              <a:t>Digital screens or posters in staff areas</a:t>
            </a:r>
          </a:p>
          <a:p>
            <a:pPr marL="171450" indent="-171450">
              <a:buChar char="•"/>
            </a:pPr>
            <a:r>
              <a:rPr lang="en-GB" sz="1100"/>
              <a:t>Team meetings</a:t>
            </a:r>
          </a:p>
          <a:p>
            <a:pPr marL="171450" indent="-171450">
              <a:buChar char="•"/>
            </a:pPr>
            <a:r>
              <a:rPr lang="en-GB" sz="1100"/>
              <a:t>Events</a:t>
            </a:r>
          </a:p>
        </p:txBody>
      </p:sp>
      <p:sp>
        <p:nvSpPr>
          <p:cNvPr id="7" name="Google Shape;217;p40">
            <a:extLst>
              <a:ext uri="{FF2B5EF4-FFF2-40B4-BE49-F238E27FC236}">
                <a16:creationId xmlns:a16="http://schemas.microsoft.com/office/drawing/2014/main" id="{FD67E4A5-84F0-E322-F478-C3E1C99CE0C8}"/>
              </a:ext>
            </a:extLst>
          </p:cNvPr>
          <p:cNvSpPr/>
          <p:nvPr/>
        </p:nvSpPr>
        <p:spPr>
          <a:xfrm flipH="1">
            <a:off x="3462552" y="1693323"/>
            <a:ext cx="2494528" cy="2095010"/>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r>
              <a:rPr lang="en-GB" sz="1200" b="1"/>
              <a:t>Residents</a:t>
            </a:r>
          </a:p>
          <a:p>
            <a:pPr algn="ctr"/>
            <a:endParaRPr lang="en-GB" sz="1100"/>
          </a:p>
          <a:p>
            <a:pPr marL="171450" indent="-171450">
              <a:buChar char="•"/>
            </a:pPr>
            <a:r>
              <a:rPr lang="en-GB" sz="1100"/>
              <a:t>Website</a:t>
            </a:r>
            <a:endParaRPr lang="en-US"/>
          </a:p>
          <a:p>
            <a:pPr marL="171450" indent="-171450">
              <a:buChar char="•"/>
            </a:pPr>
            <a:r>
              <a:rPr lang="en-GB" sz="1100"/>
              <a:t>Social media</a:t>
            </a:r>
          </a:p>
          <a:p>
            <a:pPr marL="171450" indent="-171450">
              <a:buChar char="•"/>
            </a:pPr>
            <a:r>
              <a:rPr lang="en-GB" sz="1100"/>
              <a:t>Newsletters </a:t>
            </a:r>
            <a:endParaRPr lang="en-US" sz="1100"/>
          </a:p>
          <a:p>
            <a:pPr marL="171450" indent="-171450">
              <a:buChar char="•"/>
            </a:pPr>
            <a:r>
              <a:rPr lang="en-GB" sz="1100"/>
              <a:t>Digital screens/posters in  service settings</a:t>
            </a:r>
            <a:endParaRPr lang="en-US" sz="1100"/>
          </a:p>
          <a:p>
            <a:pPr marL="171450" indent="-171450">
              <a:buChar char="•"/>
            </a:pPr>
            <a:r>
              <a:rPr lang="en-GB" sz="1100"/>
              <a:t>Street events/community drop-ins/health trainers</a:t>
            </a:r>
            <a:endParaRPr lang="en-US"/>
          </a:p>
          <a:p>
            <a:pPr algn="ctr"/>
            <a:endParaRPr lang="en-GB" sz="1200" b="1"/>
          </a:p>
        </p:txBody>
      </p:sp>
      <p:sp>
        <p:nvSpPr>
          <p:cNvPr id="8" name="Google Shape;217;p40">
            <a:extLst>
              <a:ext uri="{FF2B5EF4-FFF2-40B4-BE49-F238E27FC236}">
                <a16:creationId xmlns:a16="http://schemas.microsoft.com/office/drawing/2014/main" id="{FC4E8F54-8E62-AA16-888C-BD8AC4B788DA}"/>
              </a:ext>
            </a:extLst>
          </p:cNvPr>
          <p:cNvSpPr/>
          <p:nvPr/>
        </p:nvSpPr>
        <p:spPr>
          <a:xfrm flipH="1">
            <a:off x="6079310" y="1744612"/>
            <a:ext cx="2589778" cy="2073029"/>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r>
              <a:rPr lang="en-GB" sz="1200" b="1"/>
              <a:t>Patients</a:t>
            </a:r>
            <a:endParaRPr lang="en-US" b="1"/>
          </a:p>
          <a:p>
            <a:pPr algn="ctr"/>
            <a:endParaRPr lang="en-GB" sz="1200" b="1"/>
          </a:p>
          <a:p>
            <a:pPr marL="171450" indent="-171450">
              <a:buChar char="•"/>
            </a:pPr>
            <a:r>
              <a:rPr lang="en-GB" sz="1100"/>
              <a:t>Digital screens/posters in  waiting rooms &amp; other public areas</a:t>
            </a:r>
          </a:p>
          <a:p>
            <a:pPr marL="171450" indent="-171450">
              <a:buChar char="•"/>
            </a:pPr>
            <a:r>
              <a:rPr lang="en-GB" sz="1100"/>
              <a:t>Website</a:t>
            </a:r>
            <a:endParaRPr lang="en-US" sz="1100"/>
          </a:p>
          <a:p>
            <a:pPr marL="171450" indent="-171450">
              <a:buChar char="•"/>
            </a:pPr>
            <a:r>
              <a:rPr lang="en-GB" sz="1100"/>
              <a:t>Newsletters &amp; social media</a:t>
            </a:r>
            <a:endParaRPr lang="en-US" sz="1100"/>
          </a:p>
          <a:p>
            <a:pPr algn="ctr"/>
            <a:endParaRPr lang="en-GB" sz="1100"/>
          </a:p>
          <a:p>
            <a:pPr algn="ctr"/>
            <a:endParaRPr lang="en-GB" sz="1200" b="1"/>
          </a:p>
        </p:txBody>
      </p:sp>
    </p:spTree>
    <p:extLst>
      <p:ext uri="{BB962C8B-B14F-4D97-AF65-F5344CB8AC3E}">
        <p14:creationId xmlns:p14="http://schemas.microsoft.com/office/powerpoint/2010/main" val="249396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697780" y="2279651"/>
            <a:ext cx="7838100" cy="1731213"/>
          </a:xfrm>
          <a:prstGeom prst="rect">
            <a:avLst/>
          </a:prstGeom>
          <a:noFill/>
          <a:ln>
            <a:noFill/>
          </a:ln>
        </p:spPr>
        <p:txBody>
          <a:bodyPr spcFirstLastPara="1" wrap="square" lIns="68575" tIns="34275" rIns="68575" bIns="34275" anchor="t" anchorCtr="0">
            <a:spAutoFit/>
          </a:bodyPr>
          <a:lstStyle/>
          <a:p>
            <a:pPr>
              <a:lnSpc>
                <a:spcPct val="100000"/>
              </a:lnSpc>
            </a:pPr>
            <a:r>
              <a:rPr lang="en-GB" sz="2800"/>
              <a:t>Campaign preview and how we'll support you</a:t>
            </a:r>
            <a:endParaRPr lang="en-US"/>
          </a:p>
          <a:p>
            <a:pPr>
              <a:lnSpc>
                <a:spcPct val="100000"/>
              </a:lnSpc>
            </a:pPr>
            <a:br>
              <a:rPr lang="en-GB" sz="2700" b="0"/>
            </a:br>
            <a:br>
              <a:rPr lang="en-GB" sz="2700" b="0"/>
            </a:br>
            <a:br>
              <a:rPr lang="en-GB" sz="1400" b="0"/>
            </a:br>
            <a:endParaRPr sz="1200"/>
          </a:p>
        </p:txBody>
      </p:sp>
    </p:spTree>
    <p:extLst>
      <p:ext uri="{BB962C8B-B14F-4D97-AF65-F5344CB8AC3E}">
        <p14:creationId xmlns:p14="http://schemas.microsoft.com/office/powerpoint/2010/main" val="151941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dirty="0">
                <a:solidFill>
                  <a:schemeClr val="tx1"/>
                </a:solidFill>
              </a:rPr>
              <a:t>BH-EMM campaign / Your toolkit (in development)</a:t>
            </a:r>
            <a:endParaRPr lang="en-US" dirty="0">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5" name="Google Shape;221;p40">
            <a:extLst>
              <a:ext uri="{FF2B5EF4-FFF2-40B4-BE49-F238E27FC236}">
                <a16:creationId xmlns:a16="http://schemas.microsoft.com/office/drawing/2014/main" id="{34D78B1B-60E1-B6F4-E599-F691E04CFB69}"/>
              </a:ext>
            </a:extLst>
          </p:cNvPr>
          <p:cNvSpPr/>
          <p:nvPr/>
        </p:nvSpPr>
        <p:spPr>
          <a:xfrm flipH="1">
            <a:off x="226536" y="1050798"/>
            <a:ext cx="2662656" cy="3572611"/>
          </a:xfrm>
          <a:prstGeom prst="round2DiagRect">
            <a:avLst>
              <a:gd name="adj1" fmla="val 16667"/>
              <a:gd name="adj2" fmla="val 0"/>
            </a:avLst>
          </a:prstGeom>
          <a:noFill/>
          <a:ln w="19050" cap="flat" cmpd="sng">
            <a:solidFill>
              <a:srgbClr val="00CC99"/>
            </a:solidFill>
            <a:prstDash val="solid"/>
            <a:miter lim="800000"/>
            <a:headEnd type="none" w="sm" len="sm"/>
            <a:tailEnd type="none" w="sm" len="sm"/>
          </a:ln>
        </p:spPr>
        <p:txBody>
          <a:bodyPr spcFirstLastPara="1" wrap="square" lIns="91425" tIns="90000" rIns="91425" bIns="90000" anchor="t" anchorCtr="0">
            <a:noAutofit/>
          </a:bodyPr>
          <a:lstStyle/>
          <a:p>
            <a:pPr algn="ctr">
              <a:lnSpc>
                <a:spcPct val="114999"/>
              </a:lnSpc>
            </a:pPr>
            <a:r>
              <a:rPr lang="en-GB" sz="1200" b="1" dirty="0">
                <a:solidFill>
                  <a:schemeClr val="accent1"/>
                </a:solidFill>
              </a:rPr>
              <a:t>Little Big Things</a:t>
            </a:r>
            <a:endParaRPr lang="en-GB" sz="1200" dirty="0">
              <a:solidFill>
                <a:schemeClr val="accent1"/>
              </a:solidFill>
            </a:endParaRPr>
          </a:p>
          <a:p>
            <a:pPr algn="ctr">
              <a:lnSpc>
                <a:spcPct val="114999"/>
              </a:lnSpc>
            </a:pPr>
            <a:endParaRPr lang="en-GB" sz="1200" b="1">
              <a:solidFill>
                <a:schemeClr val="accent1"/>
              </a:solidFill>
            </a:endParaRPr>
          </a:p>
          <a:p>
            <a:pPr algn="ctr">
              <a:lnSpc>
                <a:spcPct val="114999"/>
              </a:lnSpc>
            </a:pPr>
            <a:r>
              <a:rPr lang="en-GB" sz="1200" dirty="0"/>
              <a:t>In this campaign we’ll show how the small things people do every day can make a big difference to their mental health and wellbeing. </a:t>
            </a:r>
            <a:endParaRPr lang="en-GB" dirty="0"/>
          </a:p>
          <a:p>
            <a:pPr algn="ctr">
              <a:lnSpc>
                <a:spcPct val="114999"/>
              </a:lnSpc>
            </a:pPr>
            <a:endParaRPr lang="en-GB" sz="1200" dirty="0"/>
          </a:p>
          <a:p>
            <a:pPr algn="ctr">
              <a:lnSpc>
                <a:spcPct val="114999"/>
              </a:lnSpc>
            </a:pPr>
            <a:r>
              <a:rPr lang="en-GB" sz="1200" b="1" dirty="0">
                <a:solidFill>
                  <a:schemeClr val="accent1"/>
                </a:solidFill>
              </a:rPr>
              <a:t>Example copy</a:t>
            </a:r>
          </a:p>
          <a:p>
            <a:pPr algn="ctr">
              <a:lnSpc>
                <a:spcPct val="114999"/>
              </a:lnSpc>
            </a:pPr>
            <a:endParaRPr lang="en-GB" sz="1200" dirty="0"/>
          </a:p>
          <a:p>
            <a:pPr algn="ctr">
              <a:lnSpc>
                <a:spcPct val="114999"/>
              </a:lnSpc>
            </a:pPr>
            <a:r>
              <a:rPr lang="en-GB" sz="1200" dirty="0"/>
              <a:t>Little things like a regular chat with friends can make a big difference to your mental health. Find your little big thing at </a:t>
            </a:r>
          </a:p>
          <a:p>
            <a:pPr algn="ctr">
              <a:lnSpc>
                <a:spcPct val="114999"/>
              </a:lnSpc>
            </a:pPr>
            <a:r>
              <a:rPr lang="en-GB" sz="1200" dirty="0"/>
              <a:t>Every Mind Matters</a:t>
            </a:r>
            <a:endParaRPr lang="en-GB"/>
          </a:p>
          <a:p>
            <a:pPr algn="ctr">
              <a:lnSpc>
                <a:spcPct val="114999"/>
              </a:lnSpc>
            </a:pPr>
            <a:endParaRPr lang="en-GB" sz="1200" b="1">
              <a:solidFill>
                <a:srgbClr val="01A188"/>
              </a:solidFill>
            </a:endParaRPr>
          </a:p>
          <a:p>
            <a:pPr algn="ctr">
              <a:lnSpc>
                <a:spcPct val="115000"/>
              </a:lnSpc>
            </a:pPr>
            <a:endParaRPr lang="en-GB" sz="1900" b="1">
              <a:solidFill>
                <a:srgbClr val="01A188"/>
              </a:solidFill>
            </a:endParaRPr>
          </a:p>
          <a:p>
            <a:pPr>
              <a:lnSpc>
                <a:spcPct val="115000"/>
              </a:lnSpc>
            </a:pPr>
            <a:endParaRPr lang="en-GB" sz="1000"/>
          </a:p>
        </p:txBody>
      </p:sp>
      <p:sp>
        <p:nvSpPr>
          <p:cNvPr id="7" name="Google Shape;221;p40">
            <a:extLst>
              <a:ext uri="{FF2B5EF4-FFF2-40B4-BE49-F238E27FC236}">
                <a16:creationId xmlns:a16="http://schemas.microsoft.com/office/drawing/2014/main" id="{0DA7B629-CAB0-5CD2-5372-8C9A36EDCA35}"/>
              </a:ext>
            </a:extLst>
          </p:cNvPr>
          <p:cNvSpPr/>
          <p:nvPr/>
        </p:nvSpPr>
        <p:spPr>
          <a:xfrm flipH="1">
            <a:off x="2992605" y="1047942"/>
            <a:ext cx="4582228" cy="1786458"/>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nSpc>
                <a:spcPct val="114999"/>
              </a:lnSpc>
            </a:pPr>
            <a:r>
              <a:rPr lang="en-GB" sz="1200" dirty="0">
                <a:solidFill>
                  <a:schemeClr val="dk1"/>
                </a:solidFill>
              </a:rPr>
              <a:t>Digital screen </a:t>
            </a:r>
            <a:endParaRPr lang="en-US"/>
          </a:p>
          <a:p>
            <a:pPr algn="ctr">
              <a:lnSpc>
                <a:spcPct val="114999"/>
              </a:lnSpc>
            </a:pPr>
            <a:r>
              <a:rPr lang="en-GB" sz="1200" dirty="0">
                <a:solidFill>
                  <a:schemeClr val="dk1"/>
                </a:solidFill>
              </a:rPr>
              <a:t>example</a:t>
            </a:r>
            <a:endParaRPr lang="en-GB" dirty="0">
              <a:solidFill>
                <a:schemeClr val="dk1"/>
              </a:solidFill>
            </a:endParaRPr>
          </a:p>
          <a:p>
            <a:pPr>
              <a:lnSpc>
                <a:spcPct val="115000"/>
              </a:lnSpc>
            </a:pPr>
            <a:endParaRPr lang="en-GB" sz="1000">
              <a:solidFill>
                <a:schemeClr val="dk1"/>
              </a:solidFill>
            </a:endParaRPr>
          </a:p>
        </p:txBody>
      </p:sp>
      <p:sp>
        <p:nvSpPr>
          <p:cNvPr id="8" name="Google Shape;221;p40">
            <a:extLst>
              <a:ext uri="{FF2B5EF4-FFF2-40B4-BE49-F238E27FC236}">
                <a16:creationId xmlns:a16="http://schemas.microsoft.com/office/drawing/2014/main" id="{000E5482-00B5-28A8-9F4B-0FDFE24741A0}"/>
              </a:ext>
            </a:extLst>
          </p:cNvPr>
          <p:cNvSpPr/>
          <p:nvPr/>
        </p:nvSpPr>
        <p:spPr>
          <a:xfrm flipH="1">
            <a:off x="2992887" y="2932807"/>
            <a:ext cx="4609772" cy="1683629"/>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lnSpc>
                <a:spcPct val="114999"/>
              </a:lnSpc>
            </a:pPr>
            <a:endParaRPr lang="en-GB" sz="1200">
              <a:solidFill>
                <a:schemeClr val="dk1"/>
              </a:solidFill>
            </a:endParaRPr>
          </a:p>
          <a:p>
            <a:pPr algn="r">
              <a:lnSpc>
                <a:spcPct val="114999"/>
              </a:lnSpc>
            </a:pPr>
            <a:r>
              <a:rPr lang="en-GB" sz="1200" dirty="0">
                <a:solidFill>
                  <a:schemeClr val="dk1"/>
                </a:solidFill>
              </a:rPr>
              <a:t>Social </a:t>
            </a:r>
          </a:p>
          <a:p>
            <a:pPr algn="ctr">
              <a:lnSpc>
                <a:spcPct val="114999"/>
              </a:lnSpc>
            </a:pPr>
            <a:r>
              <a:rPr lang="en-GB" sz="1200" dirty="0">
                <a:solidFill>
                  <a:schemeClr val="dk1"/>
                </a:solidFill>
              </a:rPr>
              <a:t>example</a:t>
            </a:r>
            <a:endParaRPr lang="en-GB" dirty="0">
              <a:solidFill>
                <a:schemeClr val="dk1"/>
              </a:solidFill>
            </a:endParaRPr>
          </a:p>
          <a:p>
            <a:pPr>
              <a:lnSpc>
                <a:spcPct val="115000"/>
              </a:lnSpc>
            </a:pPr>
            <a:endParaRPr lang="en-GB" sz="1000">
              <a:solidFill>
                <a:schemeClr val="dk1"/>
              </a:solidFill>
            </a:endParaRPr>
          </a:p>
        </p:txBody>
      </p:sp>
      <p:pic>
        <p:nvPicPr>
          <p:cNvPr id="9" name="Picture 8" descr="A collage of photos of a person walking in a field&#10;&#10;Description automatically generated">
            <a:extLst>
              <a:ext uri="{FF2B5EF4-FFF2-40B4-BE49-F238E27FC236}">
                <a16:creationId xmlns:a16="http://schemas.microsoft.com/office/drawing/2014/main" id="{F9CDC115-14BF-F728-20D4-C827B6CBBB6B}"/>
              </a:ext>
            </a:extLst>
          </p:cNvPr>
          <p:cNvPicPr>
            <a:picLocks noChangeAspect="1"/>
          </p:cNvPicPr>
          <p:nvPr/>
        </p:nvPicPr>
        <p:blipFill>
          <a:blip r:embed="rId2"/>
          <a:stretch>
            <a:fillRect/>
          </a:stretch>
        </p:blipFill>
        <p:spPr>
          <a:xfrm>
            <a:off x="4152194" y="1085482"/>
            <a:ext cx="3094891" cy="1735105"/>
          </a:xfrm>
          <a:prstGeom prst="rect">
            <a:avLst/>
          </a:prstGeom>
        </p:spPr>
      </p:pic>
      <p:pic>
        <p:nvPicPr>
          <p:cNvPr id="10" name="Picture 9" descr="A group of cell phones with text&#10;&#10;Description automatically generated">
            <a:extLst>
              <a:ext uri="{FF2B5EF4-FFF2-40B4-BE49-F238E27FC236}">
                <a16:creationId xmlns:a16="http://schemas.microsoft.com/office/drawing/2014/main" id="{0F497E81-027B-8D1A-AEFE-E66BB954B7AE}"/>
              </a:ext>
            </a:extLst>
          </p:cNvPr>
          <p:cNvPicPr>
            <a:picLocks noChangeAspect="1"/>
          </p:cNvPicPr>
          <p:nvPr/>
        </p:nvPicPr>
        <p:blipFill>
          <a:blip r:embed="rId3"/>
          <a:stretch>
            <a:fillRect/>
          </a:stretch>
        </p:blipFill>
        <p:spPr>
          <a:xfrm>
            <a:off x="3112477" y="2954994"/>
            <a:ext cx="2919122" cy="1614322"/>
          </a:xfrm>
          <a:prstGeom prst="rect">
            <a:avLst/>
          </a:prstGeom>
        </p:spPr>
      </p:pic>
      <p:sp>
        <p:nvSpPr>
          <p:cNvPr id="11" name="Google Shape;221;p40">
            <a:extLst>
              <a:ext uri="{FF2B5EF4-FFF2-40B4-BE49-F238E27FC236}">
                <a16:creationId xmlns:a16="http://schemas.microsoft.com/office/drawing/2014/main" id="{34AB7225-57FC-684E-B5AE-07F092721E9F}"/>
              </a:ext>
            </a:extLst>
          </p:cNvPr>
          <p:cNvSpPr/>
          <p:nvPr/>
        </p:nvSpPr>
        <p:spPr>
          <a:xfrm flipH="1">
            <a:off x="7736496" y="1047909"/>
            <a:ext cx="1049947" cy="3527214"/>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lnSpc>
                <a:spcPct val="114999"/>
              </a:lnSpc>
            </a:pPr>
            <a:endParaRPr lang="en-GB" sz="1200">
              <a:solidFill>
                <a:schemeClr val="dk1"/>
              </a:solidFill>
            </a:endParaRPr>
          </a:p>
          <a:p>
            <a:pPr algn="ctr">
              <a:lnSpc>
                <a:spcPct val="114999"/>
              </a:lnSpc>
            </a:pPr>
            <a:endParaRPr lang="en-GB" sz="1200" dirty="0">
              <a:solidFill>
                <a:schemeClr val="dk1"/>
              </a:solidFill>
            </a:endParaRPr>
          </a:p>
          <a:p>
            <a:pPr algn="ctr">
              <a:lnSpc>
                <a:spcPct val="114999"/>
              </a:lnSpc>
            </a:pPr>
            <a:endParaRPr lang="en-GB" sz="1200" dirty="0">
              <a:solidFill>
                <a:schemeClr val="dk1"/>
              </a:solidFill>
            </a:endParaRPr>
          </a:p>
          <a:p>
            <a:pPr algn="ctr">
              <a:lnSpc>
                <a:spcPct val="114999"/>
              </a:lnSpc>
            </a:pPr>
            <a:r>
              <a:rPr lang="en-GB" sz="1200" dirty="0">
                <a:solidFill>
                  <a:schemeClr val="dk1"/>
                </a:solidFill>
              </a:rPr>
              <a:t>Assets available from</a:t>
            </a:r>
            <a:endParaRPr lang="en-GB">
              <a:solidFill>
                <a:schemeClr val="dk1"/>
              </a:solidFill>
            </a:endParaRPr>
          </a:p>
          <a:p>
            <a:pPr algn="ctr">
              <a:lnSpc>
                <a:spcPct val="114999"/>
              </a:lnSpc>
            </a:pPr>
            <a:r>
              <a:rPr lang="en-GB" sz="1200" dirty="0">
                <a:solidFill>
                  <a:schemeClr val="dk1"/>
                </a:solidFill>
              </a:rPr>
              <a:t>w/c 2nd October via the</a:t>
            </a:r>
          </a:p>
          <a:p>
            <a:pPr algn="ctr">
              <a:lnSpc>
                <a:spcPct val="114999"/>
              </a:lnSpc>
            </a:pPr>
            <a:r>
              <a:rPr lang="en-GB" sz="1200" dirty="0">
                <a:solidFill>
                  <a:schemeClr val="dk1"/>
                </a:solidFill>
              </a:rPr>
              <a:t>CRC</a:t>
            </a:r>
          </a:p>
          <a:p>
            <a:pPr>
              <a:lnSpc>
                <a:spcPct val="115000"/>
              </a:lnSpc>
            </a:pPr>
            <a:endParaRPr lang="en-GB" sz="1000">
              <a:solidFill>
                <a:schemeClr val="dk1"/>
              </a:solidFill>
            </a:endParaRPr>
          </a:p>
        </p:txBody>
      </p:sp>
    </p:spTree>
    <p:extLst>
      <p:ext uri="{BB962C8B-B14F-4D97-AF65-F5344CB8AC3E}">
        <p14:creationId xmlns:p14="http://schemas.microsoft.com/office/powerpoint/2010/main" val="203069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dirty="0">
                <a:solidFill>
                  <a:schemeClr val="tx1"/>
                </a:solidFill>
              </a:rPr>
              <a:t>BH-EMM campaign – Zoomed in – DRAFT CREATIVE</a:t>
            </a:r>
            <a:endParaRPr lang="en-US" dirty="0">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7" name="Google Shape;221;p40">
            <a:extLst>
              <a:ext uri="{FF2B5EF4-FFF2-40B4-BE49-F238E27FC236}">
                <a16:creationId xmlns:a16="http://schemas.microsoft.com/office/drawing/2014/main" id="{0DA7B629-CAB0-5CD2-5372-8C9A36EDCA35}"/>
              </a:ext>
            </a:extLst>
          </p:cNvPr>
          <p:cNvSpPr/>
          <p:nvPr/>
        </p:nvSpPr>
        <p:spPr>
          <a:xfrm flipH="1">
            <a:off x="265931" y="1047942"/>
            <a:ext cx="8686010" cy="3480301"/>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nSpc>
                <a:spcPct val="114999"/>
              </a:lnSpc>
            </a:pPr>
            <a:r>
              <a:rPr lang="en-GB" sz="1200" dirty="0">
                <a:solidFill>
                  <a:schemeClr val="dk1"/>
                </a:solidFill>
              </a:rPr>
              <a:t>Digital screen</a:t>
            </a:r>
            <a:endParaRPr lang="en-GB" dirty="0">
              <a:solidFill>
                <a:schemeClr val="dk1"/>
              </a:solidFill>
            </a:endParaRPr>
          </a:p>
          <a:p>
            <a:pPr>
              <a:lnSpc>
                <a:spcPct val="114999"/>
              </a:lnSpc>
            </a:pPr>
            <a:r>
              <a:rPr lang="en-GB" sz="1200" b="1" dirty="0">
                <a:solidFill>
                  <a:schemeClr val="dk1"/>
                </a:solidFill>
              </a:rPr>
              <a:t>NOT FINAL </a:t>
            </a:r>
            <a:endParaRPr lang="en-US" sz="1200" dirty="0">
              <a:solidFill>
                <a:schemeClr val="dk1"/>
              </a:solidFill>
            </a:endParaRPr>
          </a:p>
          <a:p>
            <a:pPr>
              <a:lnSpc>
                <a:spcPct val="114999"/>
              </a:lnSpc>
            </a:pPr>
            <a:r>
              <a:rPr lang="en-GB" sz="1200" b="1" dirty="0">
                <a:solidFill>
                  <a:schemeClr val="dk1"/>
                </a:solidFill>
              </a:rPr>
              <a:t>STILL DRAFT</a:t>
            </a:r>
            <a:endParaRPr lang="en-GB" dirty="0"/>
          </a:p>
          <a:p>
            <a:pPr>
              <a:lnSpc>
                <a:spcPct val="115000"/>
              </a:lnSpc>
            </a:pPr>
            <a:endParaRPr lang="en-GB" sz="1000">
              <a:solidFill>
                <a:schemeClr val="dk1"/>
              </a:solidFill>
            </a:endParaRPr>
          </a:p>
        </p:txBody>
      </p:sp>
      <p:pic>
        <p:nvPicPr>
          <p:cNvPr id="9" name="Picture 8" descr="A collage of photos of a person walking in a field&#10;&#10;Description automatically generated">
            <a:extLst>
              <a:ext uri="{FF2B5EF4-FFF2-40B4-BE49-F238E27FC236}">
                <a16:creationId xmlns:a16="http://schemas.microsoft.com/office/drawing/2014/main" id="{F9CDC115-14BF-F728-20D4-C827B6CBBB6B}"/>
              </a:ext>
            </a:extLst>
          </p:cNvPr>
          <p:cNvPicPr>
            <a:picLocks noChangeAspect="1"/>
          </p:cNvPicPr>
          <p:nvPr/>
        </p:nvPicPr>
        <p:blipFill>
          <a:blip r:embed="rId2"/>
          <a:stretch>
            <a:fillRect/>
          </a:stretch>
        </p:blipFill>
        <p:spPr>
          <a:xfrm>
            <a:off x="1687171" y="1085481"/>
            <a:ext cx="6152071" cy="3422062"/>
          </a:xfrm>
          <a:prstGeom prst="rect">
            <a:avLst/>
          </a:prstGeom>
        </p:spPr>
      </p:pic>
    </p:spTree>
    <p:extLst>
      <p:ext uri="{BB962C8B-B14F-4D97-AF65-F5344CB8AC3E}">
        <p14:creationId xmlns:p14="http://schemas.microsoft.com/office/powerpoint/2010/main" val="2466414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dirty="0">
                <a:solidFill>
                  <a:schemeClr val="tx1"/>
                </a:solidFill>
              </a:rPr>
              <a:t>BH-EMM campaign – Zoomed in – DRAFT CREATIVE</a:t>
            </a:r>
            <a:endParaRPr lang="en-US" dirty="0">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8" name="Google Shape;221;p40">
            <a:extLst>
              <a:ext uri="{FF2B5EF4-FFF2-40B4-BE49-F238E27FC236}">
                <a16:creationId xmlns:a16="http://schemas.microsoft.com/office/drawing/2014/main" id="{000E5482-00B5-28A8-9F4B-0FDFE24741A0}"/>
              </a:ext>
            </a:extLst>
          </p:cNvPr>
          <p:cNvSpPr/>
          <p:nvPr/>
        </p:nvSpPr>
        <p:spPr>
          <a:xfrm flipH="1">
            <a:off x="218014" y="991084"/>
            <a:ext cx="8617157" cy="3625351"/>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nSpc>
                <a:spcPct val="114999"/>
              </a:lnSpc>
            </a:pPr>
            <a:r>
              <a:rPr lang="en-GB" sz="1200" dirty="0">
                <a:solidFill>
                  <a:schemeClr val="dk1"/>
                </a:solidFill>
              </a:rPr>
              <a:t>Social example</a:t>
            </a:r>
            <a:endParaRPr lang="en-GB" dirty="0">
              <a:solidFill>
                <a:schemeClr val="dk1"/>
              </a:solidFill>
            </a:endParaRPr>
          </a:p>
          <a:p>
            <a:pPr>
              <a:lnSpc>
                <a:spcPct val="114999"/>
              </a:lnSpc>
            </a:pPr>
            <a:r>
              <a:rPr lang="en-GB" sz="1200" b="1" dirty="0">
                <a:solidFill>
                  <a:schemeClr val="dk1"/>
                </a:solidFill>
              </a:rPr>
              <a:t>NOT FINAL </a:t>
            </a:r>
          </a:p>
          <a:p>
            <a:pPr>
              <a:lnSpc>
                <a:spcPct val="114999"/>
              </a:lnSpc>
            </a:pPr>
            <a:r>
              <a:rPr lang="en-GB" sz="1200" b="1" dirty="0">
                <a:solidFill>
                  <a:schemeClr val="dk1"/>
                </a:solidFill>
              </a:rPr>
              <a:t>STILL DRAFT</a:t>
            </a:r>
            <a:endParaRPr lang="en-GB" b="1" dirty="0">
              <a:solidFill>
                <a:schemeClr val="dk1"/>
              </a:solidFill>
            </a:endParaRPr>
          </a:p>
          <a:p>
            <a:pPr>
              <a:lnSpc>
                <a:spcPct val="114999"/>
              </a:lnSpc>
            </a:pPr>
            <a:endParaRPr lang="en-GB" sz="1200" dirty="0">
              <a:solidFill>
                <a:schemeClr val="dk1"/>
              </a:solidFill>
            </a:endParaRPr>
          </a:p>
        </p:txBody>
      </p:sp>
      <p:pic>
        <p:nvPicPr>
          <p:cNvPr id="10" name="Picture 9" descr="A group of cell phones with text&#10;&#10;Description automatically generated">
            <a:extLst>
              <a:ext uri="{FF2B5EF4-FFF2-40B4-BE49-F238E27FC236}">
                <a16:creationId xmlns:a16="http://schemas.microsoft.com/office/drawing/2014/main" id="{0F497E81-027B-8D1A-AEFE-E66BB954B7AE}"/>
              </a:ext>
            </a:extLst>
          </p:cNvPr>
          <p:cNvPicPr>
            <a:picLocks noChangeAspect="1"/>
          </p:cNvPicPr>
          <p:nvPr/>
        </p:nvPicPr>
        <p:blipFill>
          <a:blip r:embed="rId2"/>
          <a:stretch>
            <a:fillRect/>
          </a:stretch>
        </p:blipFill>
        <p:spPr>
          <a:xfrm>
            <a:off x="1817996" y="1006388"/>
            <a:ext cx="6437630" cy="3569812"/>
          </a:xfrm>
          <a:prstGeom prst="rect">
            <a:avLst/>
          </a:prstGeom>
        </p:spPr>
      </p:pic>
    </p:spTree>
    <p:extLst>
      <p:ext uri="{BB962C8B-B14F-4D97-AF65-F5344CB8AC3E}">
        <p14:creationId xmlns:p14="http://schemas.microsoft.com/office/powerpoint/2010/main" val="3767937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dirty="0">
                <a:solidFill>
                  <a:schemeClr val="tx1"/>
                </a:solidFill>
              </a:rPr>
              <a:t>BH-EMM media plan</a:t>
            </a:r>
            <a:endParaRPr lang="en-US" dirty="0">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pic>
        <p:nvPicPr>
          <p:cNvPr id="6" name="Picture 5">
            <a:extLst>
              <a:ext uri="{FF2B5EF4-FFF2-40B4-BE49-F238E27FC236}">
                <a16:creationId xmlns:a16="http://schemas.microsoft.com/office/drawing/2014/main" id="{DF8A75B0-AC64-0E5C-8E4D-E1295B8B2AFC}"/>
              </a:ext>
            </a:extLst>
          </p:cNvPr>
          <p:cNvPicPr>
            <a:picLocks noChangeAspect="1"/>
          </p:cNvPicPr>
          <p:nvPr/>
        </p:nvPicPr>
        <p:blipFill rotWithShape="1">
          <a:blip r:embed="rId2"/>
          <a:srcRect l="72" r="15022" b="-282"/>
          <a:stretch/>
        </p:blipFill>
        <p:spPr>
          <a:xfrm>
            <a:off x="215692" y="1112996"/>
            <a:ext cx="4859893" cy="2240138"/>
          </a:xfrm>
          <a:prstGeom prst="rect">
            <a:avLst/>
          </a:prstGeom>
        </p:spPr>
      </p:pic>
      <p:pic>
        <p:nvPicPr>
          <p:cNvPr id="8" name="Picture 7">
            <a:extLst>
              <a:ext uri="{FF2B5EF4-FFF2-40B4-BE49-F238E27FC236}">
                <a16:creationId xmlns:a16="http://schemas.microsoft.com/office/drawing/2014/main" id="{12D0CB62-85B2-8CAF-5ED2-865F81BB5B19}"/>
              </a:ext>
            </a:extLst>
          </p:cNvPr>
          <p:cNvPicPr>
            <a:picLocks noChangeAspect="1"/>
          </p:cNvPicPr>
          <p:nvPr/>
        </p:nvPicPr>
        <p:blipFill rotWithShape="1">
          <a:blip r:embed="rId3"/>
          <a:srcRect r="14674"/>
          <a:stretch/>
        </p:blipFill>
        <p:spPr>
          <a:xfrm>
            <a:off x="154277" y="3369033"/>
            <a:ext cx="4940805" cy="1323875"/>
          </a:xfrm>
          <a:prstGeom prst="rect">
            <a:avLst/>
          </a:prstGeom>
        </p:spPr>
      </p:pic>
      <p:pic>
        <p:nvPicPr>
          <p:cNvPr id="9" name="Picture 8" descr="A close-up of several orange bars&#10;&#10;Description automatically generated">
            <a:extLst>
              <a:ext uri="{FF2B5EF4-FFF2-40B4-BE49-F238E27FC236}">
                <a16:creationId xmlns:a16="http://schemas.microsoft.com/office/drawing/2014/main" id="{12788A51-96A9-AEFA-BD68-DBFE5544021E}"/>
              </a:ext>
            </a:extLst>
          </p:cNvPr>
          <p:cNvPicPr>
            <a:picLocks noChangeAspect="1"/>
          </p:cNvPicPr>
          <p:nvPr/>
        </p:nvPicPr>
        <p:blipFill rotWithShape="1">
          <a:blip r:embed="rId3"/>
          <a:srcRect l="49024" r="20607"/>
          <a:stretch/>
        </p:blipFill>
        <p:spPr>
          <a:xfrm>
            <a:off x="4789079" y="3369033"/>
            <a:ext cx="1758513" cy="1323875"/>
          </a:xfrm>
          <a:prstGeom prst="rect">
            <a:avLst/>
          </a:prstGeom>
        </p:spPr>
      </p:pic>
      <p:sp>
        <p:nvSpPr>
          <p:cNvPr id="10" name="Rectangle 9">
            <a:extLst>
              <a:ext uri="{FF2B5EF4-FFF2-40B4-BE49-F238E27FC236}">
                <a16:creationId xmlns:a16="http://schemas.microsoft.com/office/drawing/2014/main" id="{BEAAC6ED-EB91-AE0C-18E7-2D700F51472C}"/>
              </a:ext>
            </a:extLst>
          </p:cNvPr>
          <p:cNvSpPr/>
          <p:nvPr/>
        </p:nvSpPr>
        <p:spPr>
          <a:xfrm>
            <a:off x="4970794" y="3848203"/>
            <a:ext cx="1582614" cy="2198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94F1AF9-0400-0FB0-C65D-1C45E1915010}"/>
              </a:ext>
            </a:extLst>
          </p:cNvPr>
          <p:cNvSpPr/>
          <p:nvPr/>
        </p:nvSpPr>
        <p:spPr>
          <a:xfrm>
            <a:off x="7010536" y="1766329"/>
            <a:ext cx="1984427" cy="1028327"/>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cs typeface="Arial"/>
              </a:rPr>
              <a:t>Drive self-efficacy</a:t>
            </a:r>
          </a:p>
          <a:p>
            <a:pPr algn="ctr"/>
            <a:r>
              <a:rPr lang="en-GB" sz="1050">
                <a:solidFill>
                  <a:schemeClr val="tx1"/>
                </a:solidFill>
                <a:cs typeface="Arial"/>
              </a:rPr>
              <a:t>+</a:t>
            </a:r>
          </a:p>
          <a:p>
            <a:pPr algn="ctr"/>
            <a:r>
              <a:rPr lang="en-GB" sz="1050">
                <a:solidFill>
                  <a:schemeClr val="tx1"/>
                </a:solidFill>
                <a:cs typeface="Arial"/>
              </a:rPr>
              <a:t>Brand awareness and ad recall</a:t>
            </a:r>
          </a:p>
        </p:txBody>
      </p:sp>
      <p:sp>
        <p:nvSpPr>
          <p:cNvPr id="14" name="Rectangle 13">
            <a:extLst>
              <a:ext uri="{FF2B5EF4-FFF2-40B4-BE49-F238E27FC236}">
                <a16:creationId xmlns:a16="http://schemas.microsoft.com/office/drawing/2014/main" id="{83079275-EB8A-7DCA-D328-1CB6067E8A12}"/>
              </a:ext>
            </a:extLst>
          </p:cNvPr>
          <p:cNvSpPr/>
          <p:nvPr/>
        </p:nvSpPr>
        <p:spPr>
          <a:xfrm>
            <a:off x="6959984" y="3668779"/>
            <a:ext cx="1984735" cy="836887"/>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1050">
                <a:solidFill>
                  <a:schemeClr val="tx1"/>
                </a:solidFill>
                <a:cs typeface="Arial"/>
              </a:rPr>
              <a:t>Drive traffic to </a:t>
            </a:r>
            <a:endParaRPr lang="en-US" sz="1050">
              <a:solidFill>
                <a:schemeClr val="tx1"/>
              </a:solidFill>
              <a:cs typeface="Arial"/>
            </a:endParaRPr>
          </a:p>
          <a:p>
            <a:pPr algn="ctr"/>
            <a:r>
              <a:rPr lang="en-GB" sz="1050">
                <a:solidFill>
                  <a:schemeClr val="tx1"/>
                </a:solidFill>
                <a:cs typeface="Arial"/>
              </a:rPr>
              <a:t>BH-EMM digital tools</a:t>
            </a:r>
            <a:endParaRPr lang="en-US" sz="1050">
              <a:solidFill>
                <a:schemeClr val="tx1"/>
              </a:solidFill>
              <a:cs typeface="Arial"/>
            </a:endParaRPr>
          </a:p>
        </p:txBody>
      </p:sp>
      <p:sp>
        <p:nvSpPr>
          <p:cNvPr id="16" name="Rectangle 15">
            <a:extLst>
              <a:ext uri="{FF2B5EF4-FFF2-40B4-BE49-F238E27FC236}">
                <a16:creationId xmlns:a16="http://schemas.microsoft.com/office/drawing/2014/main" id="{8F97EE72-26C6-7D9A-9DAF-FE4B367F6BE5}"/>
              </a:ext>
            </a:extLst>
          </p:cNvPr>
          <p:cNvSpPr/>
          <p:nvPr/>
        </p:nvSpPr>
        <p:spPr>
          <a:xfrm>
            <a:off x="2909293" y="944974"/>
            <a:ext cx="3634541" cy="166202"/>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900" b="1" dirty="0">
                <a:solidFill>
                  <a:schemeClr val="tx1"/>
                </a:solidFill>
                <a:cs typeface="Arial"/>
              </a:rPr>
              <a:t>October '23 – March '24</a:t>
            </a:r>
          </a:p>
        </p:txBody>
      </p:sp>
    </p:spTree>
    <p:extLst>
      <p:ext uri="{BB962C8B-B14F-4D97-AF65-F5344CB8AC3E}">
        <p14:creationId xmlns:p14="http://schemas.microsoft.com/office/powerpoint/2010/main" val="5209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697780" y="2279651"/>
            <a:ext cx="7838100" cy="1731213"/>
          </a:xfrm>
          <a:prstGeom prst="rect">
            <a:avLst/>
          </a:prstGeom>
          <a:noFill/>
          <a:ln>
            <a:noFill/>
          </a:ln>
        </p:spPr>
        <p:txBody>
          <a:bodyPr spcFirstLastPara="1" wrap="square" lIns="68575" tIns="34275" rIns="68575" bIns="34275" anchor="t" anchorCtr="0">
            <a:spAutoFit/>
          </a:bodyPr>
          <a:lstStyle/>
          <a:p>
            <a:pPr>
              <a:lnSpc>
                <a:spcPct val="100000"/>
              </a:lnSpc>
            </a:pPr>
            <a:r>
              <a:rPr lang="en-GB" sz="2800"/>
              <a:t>Background and strategy</a:t>
            </a:r>
            <a:endParaRPr lang="en-US"/>
          </a:p>
          <a:p>
            <a:pPr>
              <a:lnSpc>
                <a:spcPct val="100000"/>
              </a:lnSpc>
            </a:pPr>
            <a:br>
              <a:rPr lang="en-GB" sz="2700" b="0"/>
            </a:br>
            <a:br>
              <a:rPr lang="en-GB" sz="2700" b="0"/>
            </a:br>
            <a:br>
              <a:rPr lang="en-GB" sz="1400" b="0"/>
            </a:br>
            <a:endParaRPr sz="1200"/>
          </a:p>
        </p:txBody>
      </p:sp>
    </p:spTree>
    <p:extLst>
      <p:ext uri="{BB962C8B-B14F-4D97-AF65-F5344CB8AC3E}">
        <p14:creationId xmlns:p14="http://schemas.microsoft.com/office/powerpoint/2010/main" val="318587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dirty="0">
                <a:solidFill>
                  <a:schemeClr val="tx1"/>
                </a:solidFill>
              </a:rPr>
              <a:t>BH-EMM low/no cost plans</a:t>
            </a:r>
            <a:endParaRPr lang="en-US" dirty="0">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7" name="TextBox 6">
            <a:extLst>
              <a:ext uri="{FF2B5EF4-FFF2-40B4-BE49-F238E27FC236}">
                <a16:creationId xmlns:a16="http://schemas.microsoft.com/office/drawing/2014/main" id="{AA442751-4B57-1A52-610A-CB3E0F3E055A}"/>
              </a:ext>
            </a:extLst>
          </p:cNvPr>
          <p:cNvSpPr txBox="1"/>
          <p:nvPr/>
        </p:nvSpPr>
        <p:spPr>
          <a:xfrm>
            <a:off x="147926" y="1109485"/>
            <a:ext cx="4336410"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Aft>
                <a:spcPts val="1200"/>
              </a:spcAft>
            </a:pPr>
            <a:r>
              <a:rPr lang="en-GB" sz="1200" b="1" dirty="0">
                <a:solidFill>
                  <a:schemeClr val="accent1"/>
                </a:solidFill>
              </a:rPr>
              <a:t>Earned channels</a:t>
            </a:r>
            <a:endParaRPr lang="en-US" sz="1200" dirty="0">
              <a:solidFill>
                <a:schemeClr val="accent1"/>
              </a:solidFill>
            </a:endParaRPr>
          </a:p>
          <a:p>
            <a:pPr>
              <a:lnSpc>
                <a:spcPct val="90000"/>
              </a:lnSpc>
              <a:spcAft>
                <a:spcPts val="1200"/>
              </a:spcAft>
            </a:pPr>
            <a:r>
              <a:rPr lang="en-GB" sz="1200" b="1" dirty="0">
                <a:solidFill>
                  <a:schemeClr val="tx1"/>
                </a:solidFill>
              </a:rPr>
              <a:t>Organic influencers</a:t>
            </a:r>
            <a:endParaRPr lang="en-US" sz="1200" dirty="0">
              <a:solidFill>
                <a:schemeClr val="tx1"/>
              </a:solidFill>
            </a:endParaRPr>
          </a:p>
          <a:p>
            <a:pPr>
              <a:lnSpc>
                <a:spcPct val="90000"/>
              </a:lnSpc>
              <a:spcAft>
                <a:spcPts val="1200"/>
              </a:spcAft>
            </a:pPr>
            <a:r>
              <a:rPr lang="en-GB" sz="1200" dirty="0"/>
              <a:t>Leverage trusted voices to drive self-efficacy and social norming amongst target audience.</a:t>
            </a:r>
            <a:endParaRPr lang="en-US" sz="1200" dirty="0"/>
          </a:p>
          <a:p>
            <a:pPr>
              <a:lnSpc>
                <a:spcPct val="90000"/>
              </a:lnSpc>
              <a:spcAft>
                <a:spcPts val="1200"/>
              </a:spcAft>
            </a:pPr>
            <a:r>
              <a:rPr lang="en-GB" sz="1200" b="1" dirty="0"/>
              <a:t>Commercial partnerships</a:t>
            </a:r>
            <a:endParaRPr lang="en-US" sz="1200" dirty="0"/>
          </a:p>
          <a:p>
            <a:pPr>
              <a:lnSpc>
                <a:spcPct val="90000"/>
              </a:lnSpc>
              <a:spcAft>
                <a:spcPts val="1200"/>
              </a:spcAft>
            </a:pPr>
            <a:r>
              <a:rPr lang="en-GB" sz="1200" dirty="0"/>
              <a:t>Work with contextually relevant brands which address mental distress life triggers, e.g., financial and job search services, to promote the campaign to their customers. Build holistic partnerships in physical activity, beauty and sleep sectors. </a:t>
            </a:r>
            <a:endParaRPr lang="en-US" sz="1200" dirty="0"/>
          </a:p>
          <a:p>
            <a:pPr>
              <a:lnSpc>
                <a:spcPct val="90000"/>
              </a:lnSpc>
              <a:spcAft>
                <a:spcPts val="1200"/>
              </a:spcAft>
            </a:pPr>
            <a:r>
              <a:rPr lang="en-GB" sz="1200" b="1" dirty="0"/>
              <a:t>Public and third sector partnerships</a:t>
            </a:r>
            <a:endParaRPr lang="en-US" sz="1200" dirty="0"/>
          </a:p>
          <a:p>
            <a:pPr>
              <a:lnSpc>
                <a:spcPct val="90000"/>
              </a:lnSpc>
              <a:spcAft>
                <a:spcPts val="1200"/>
              </a:spcAft>
            </a:pPr>
            <a:r>
              <a:rPr lang="en-GB" sz="1200" dirty="0"/>
              <a:t>Leverage support from </a:t>
            </a:r>
            <a:r>
              <a:rPr lang="en-GB" sz="1200" b="1" dirty="0">
                <a:solidFill>
                  <a:schemeClr val="accent1"/>
                </a:solidFill>
              </a:rPr>
              <a:t>~120K supporters</a:t>
            </a:r>
            <a:r>
              <a:rPr lang="en-GB" sz="1200" dirty="0"/>
              <a:t> from other Govt Depts, Local Authorities, NHS organisations, charities and community organisations to promote campaign to their staff, residents, patients and customers.</a:t>
            </a:r>
          </a:p>
        </p:txBody>
      </p:sp>
      <p:sp>
        <p:nvSpPr>
          <p:cNvPr id="5" name="TextBox 4">
            <a:extLst>
              <a:ext uri="{FF2B5EF4-FFF2-40B4-BE49-F238E27FC236}">
                <a16:creationId xmlns:a16="http://schemas.microsoft.com/office/drawing/2014/main" id="{FEA8C99B-61D4-F082-4E4C-4B330BA5F8BE}"/>
              </a:ext>
            </a:extLst>
          </p:cNvPr>
          <p:cNvSpPr txBox="1"/>
          <p:nvPr/>
        </p:nvSpPr>
        <p:spPr>
          <a:xfrm>
            <a:off x="4569201" y="1109485"/>
            <a:ext cx="4336410" cy="33424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Aft>
                <a:spcPts val="1200"/>
              </a:spcAft>
            </a:pPr>
            <a:r>
              <a:rPr lang="en-GB" sz="1200" b="1" dirty="0">
                <a:solidFill>
                  <a:schemeClr val="accent1"/>
                </a:solidFill>
              </a:rPr>
              <a:t>Owned channels</a:t>
            </a:r>
            <a:endParaRPr lang="en-US" sz="1200" dirty="0">
              <a:solidFill>
                <a:schemeClr val="accent1"/>
              </a:solidFill>
            </a:endParaRPr>
          </a:p>
          <a:p>
            <a:pPr>
              <a:lnSpc>
                <a:spcPct val="90000"/>
              </a:lnSpc>
              <a:spcAft>
                <a:spcPts val="1200"/>
              </a:spcAft>
            </a:pPr>
            <a:r>
              <a:rPr lang="en-GB" sz="1200" b="1" dirty="0">
                <a:solidFill>
                  <a:schemeClr val="tx1"/>
                </a:solidFill>
              </a:rPr>
              <a:t>Email</a:t>
            </a:r>
            <a:endParaRPr lang="en-US" sz="1200" dirty="0">
              <a:solidFill>
                <a:schemeClr val="tx1"/>
              </a:solidFill>
            </a:endParaRPr>
          </a:p>
          <a:p>
            <a:pPr>
              <a:lnSpc>
                <a:spcPct val="90000"/>
              </a:lnSpc>
              <a:spcAft>
                <a:spcPts val="1200"/>
              </a:spcAft>
            </a:pPr>
            <a:r>
              <a:rPr lang="en-GB" sz="1200" dirty="0"/>
              <a:t>Drive engagement with our digital tools amongst BH-EMM's </a:t>
            </a:r>
            <a:r>
              <a:rPr lang="en-GB" sz="1200" b="1" dirty="0">
                <a:solidFill>
                  <a:schemeClr val="accent1"/>
                </a:solidFill>
              </a:rPr>
              <a:t>c.1m </a:t>
            </a:r>
            <a:r>
              <a:rPr lang="en-GB" sz="1200" dirty="0"/>
              <a:t>database.</a:t>
            </a:r>
            <a:endParaRPr lang="en-US" sz="1200" dirty="0"/>
          </a:p>
          <a:p>
            <a:pPr>
              <a:lnSpc>
                <a:spcPct val="90000"/>
              </a:lnSpc>
              <a:spcAft>
                <a:spcPts val="1200"/>
              </a:spcAft>
            </a:pPr>
            <a:r>
              <a:rPr lang="en-GB" sz="1200" b="1" dirty="0"/>
              <a:t>In-app promotion </a:t>
            </a:r>
            <a:endParaRPr lang="en-GB" sz="1200" dirty="0"/>
          </a:p>
          <a:p>
            <a:pPr>
              <a:lnSpc>
                <a:spcPct val="90000"/>
              </a:lnSpc>
              <a:spcAft>
                <a:spcPts val="1200"/>
              </a:spcAft>
            </a:pPr>
            <a:r>
              <a:rPr lang="en-GB" sz="1200" dirty="0"/>
              <a:t>Create mental health features, functionality and content within NHS Couch to 5k and Active 10 (fitness) apps to drive self-efficacy and action among </a:t>
            </a:r>
            <a:r>
              <a:rPr lang="en-GB" sz="1200" b="1" dirty="0">
                <a:solidFill>
                  <a:schemeClr val="accent1"/>
                </a:solidFill>
              </a:rPr>
              <a:t>900k+</a:t>
            </a:r>
            <a:r>
              <a:rPr lang="en-GB" sz="1200" dirty="0"/>
              <a:t> monthly active users. Examples include pop-ups to encourage doing 'your little big thing'</a:t>
            </a:r>
            <a:endParaRPr lang="en-US" sz="1200" dirty="0"/>
          </a:p>
          <a:p>
            <a:pPr>
              <a:lnSpc>
                <a:spcPct val="90000"/>
              </a:lnSpc>
              <a:spcAft>
                <a:spcPts val="1200"/>
              </a:spcAft>
            </a:pPr>
            <a:r>
              <a:rPr lang="en-GB" sz="1200" b="1" dirty="0"/>
              <a:t>Social media support </a:t>
            </a:r>
            <a:endParaRPr lang="en-GB" sz="1200" dirty="0"/>
          </a:p>
          <a:p>
            <a:pPr>
              <a:lnSpc>
                <a:spcPct val="90000"/>
              </a:lnSpc>
              <a:spcAft>
                <a:spcPts val="1200"/>
              </a:spcAft>
            </a:pPr>
            <a:r>
              <a:rPr lang="en-GB" sz="1200" dirty="0"/>
              <a:t>Drive self-efficacy and engagement with BH-EMM's digital tools via Better Health, DHSC and NHS social channels.</a:t>
            </a:r>
            <a:endParaRPr lang="en-GB"/>
          </a:p>
        </p:txBody>
      </p:sp>
    </p:spTree>
    <p:extLst>
      <p:ext uri="{BB962C8B-B14F-4D97-AF65-F5344CB8AC3E}">
        <p14:creationId xmlns:p14="http://schemas.microsoft.com/office/powerpoint/2010/main" val="333186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"always on" assets</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2" name="TextBox 1">
            <a:extLst>
              <a:ext uri="{FF2B5EF4-FFF2-40B4-BE49-F238E27FC236}">
                <a16:creationId xmlns:a16="http://schemas.microsoft.com/office/drawing/2014/main" id="{E60DCF47-6E9F-C3A7-0CBE-6EDE0DACFDEA}"/>
              </a:ext>
            </a:extLst>
          </p:cNvPr>
          <p:cNvSpPr txBox="1"/>
          <p:nvPr/>
        </p:nvSpPr>
        <p:spPr>
          <a:xfrm>
            <a:off x="147926" y="985917"/>
            <a:ext cx="890841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solidFill>
                  <a:schemeClr val="tx1"/>
                </a:solidFill>
              </a:rPr>
              <a:t>These are more content-driven social posts that you can use at any time of the year to share hints and tips with your followers and encourage them to discover more from Better Health – Every Mind Matters.</a:t>
            </a:r>
            <a:endParaRPr lang="en-US">
              <a:solidFill>
                <a:schemeClr val="tx1"/>
              </a:solidFill>
            </a:endParaRPr>
          </a:p>
        </p:txBody>
      </p:sp>
      <p:sp>
        <p:nvSpPr>
          <p:cNvPr id="6" name="Google Shape;217;p40">
            <a:extLst>
              <a:ext uri="{FF2B5EF4-FFF2-40B4-BE49-F238E27FC236}">
                <a16:creationId xmlns:a16="http://schemas.microsoft.com/office/drawing/2014/main" id="{51E9E0E6-CBAE-F1A8-F0A0-D48682018ECA}"/>
              </a:ext>
            </a:extLst>
          </p:cNvPr>
          <p:cNvSpPr/>
          <p:nvPr/>
        </p:nvSpPr>
        <p:spPr>
          <a:xfrm flipH="1">
            <a:off x="1124217" y="1583419"/>
            <a:ext cx="2186798" cy="1464895"/>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r>
              <a:rPr lang="en-GB" sz="1100"/>
              <a:t>Supporting mental health problems</a:t>
            </a:r>
          </a:p>
          <a:p>
            <a:pPr algn="ctr"/>
            <a:endParaRPr lang="en-GB" sz="1100"/>
          </a:p>
          <a:p>
            <a:pPr algn="ctr"/>
            <a:r>
              <a:rPr lang="en-GB" sz="1100"/>
              <a:t>Anxiety</a:t>
            </a:r>
          </a:p>
          <a:p>
            <a:pPr algn="ctr"/>
            <a:r>
              <a:rPr lang="en-GB" sz="1100"/>
              <a:t>Poor sleep</a:t>
            </a:r>
          </a:p>
          <a:p>
            <a:pPr algn="ctr"/>
            <a:r>
              <a:rPr lang="en-GB" sz="1100"/>
              <a:t>Stress</a:t>
            </a:r>
          </a:p>
          <a:p>
            <a:pPr algn="ctr"/>
            <a:r>
              <a:rPr lang="en-GB" sz="1100"/>
              <a:t>Low mood</a:t>
            </a:r>
          </a:p>
        </p:txBody>
      </p:sp>
      <p:sp>
        <p:nvSpPr>
          <p:cNvPr id="7" name="Google Shape;217;p40">
            <a:extLst>
              <a:ext uri="{FF2B5EF4-FFF2-40B4-BE49-F238E27FC236}">
                <a16:creationId xmlns:a16="http://schemas.microsoft.com/office/drawing/2014/main" id="{FD67E4A5-84F0-E322-F478-C3E1C99CE0C8}"/>
              </a:ext>
            </a:extLst>
          </p:cNvPr>
          <p:cNvSpPr/>
          <p:nvPr/>
        </p:nvSpPr>
        <p:spPr>
          <a:xfrm flipH="1">
            <a:off x="3447898" y="1583419"/>
            <a:ext cx="2186798" cy="1464895"/>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endParaRPr lang="en-GB" sz="1200"/>
          </a:p>
          <a:p>
            <a:pPr algn="ctr"/>
            <a:r>
              <a:rPr lang="en-GB" sz="1200"/>
              <a:t>Top tips to help support mental wellbeing including self-help CBT techniques</a:t>
            </a:r>
            <a:endParaRPr lang="en-GB"/>
          </a:p>
        </p:txBody>
      </p:sp>
      <p:sp>
        <p:nvSpPr>
          <p:cNvPr id="8" name="Google Shape;217;p40">
            <a:extLst>
              <a:ext uri="{FF2B5EF4-FFF2-40B4-BE49-F238E27FC236}">
                <a16:creationId xmlns:a16="http://schemas.microsoft.com/office/drawing/2014/main" id="{FC4E8F54-8E62-AA16-888C-BD8AC4B788DA}"/>
              </a:ext>
            </a:extLst>
          </p:cNvPr>
          <p:cNvSpPr/>
          <p:nvPr/>
        </p:nvSpPr>
        <p:spPr>
          <a:xfrm flipH="1">
            <a:off x="5771579" y="1583419"/>
            <a:ext cx="2186798" cy="1464895"/>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endParaRPr lang="en-GB" sz="1200"/>
          </a:p>
          <a:p>
            <a:pPr algn="ctr"/>
            <a:endParaRPr lang="en-GB" sz="1200"/>
          </a:p>
          <a:p>
            <a:pPr algn="ctr"/>
            <a:r>
              <a:rPr lang="en-GB" sz="1200"/>
              <a:t>Calendar moments</a:t>
            </a:r>
            <a:endParaRPr lang="en-US"/>
          </a:p>
        </p:txBody>
      </p:sp>
      <p:sp>
        <p:nvSpPr>
          <p:cNvPr id="9" name="TextBox 8">
            <a:extLst>
              <a:ext uri="{FF2B5EF4-FFF2-40B4-BE49-F238E27FC236}">
                <a16:creationId xmlns:a16="http://schemas.microsoft.com/office/drawing/2014/main" id="{E23AB764-BEBD-5EDC-5A74-28C1805EC467}"/>
              </a:ext>
            </a:extLst>
          </p:cNvPr>
          <p:cNvSpPr txBox="1"/>
          <p:nvPr/>
        </p:nvSpPr>
        <p:spPr>
          <a:xfrm>
            <a:off x="147926" y="3734616"/>
            <a:ext cx="890841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solidFill>
                  <a:schemeClr val="tx1"/>
                </a:solidFill>
              </a:rPr>
              <a:t>These assets are available as JPEGs in 1x1 and 9x16 for use as in-feed or story posts with the following structure:</a:t>
            </a:r>
          </a:p>
          <a:p>
            <a:pPr marL="285750" indent="-285750">
              <a:buChar char="•"/>
            </a:pPr>
            <a:r>
              <a:rPr lang="en-GB" sz="1300">
                <a:solidFill>
                  <a:schemeClr val="tx1"/>
                </a:solidFill>
              </a:rPr>
              <a:t>Intro frame</a:t>
            </a:r>
          </a:p>
          <a:p>
            <a:pPr marL="285750" indent="-285750">
              <a:buChar char="•"/>
            </a:pPr>
            <a:r>
              <a:rPr lang="en-GB" sz="1300">
                <a:solidFill>
                  <a:schemeClr val="tx1"/>
                </a:solidFill>
              </a:rPr>
              <a:t>Tips</a:t>
            </a:r>
          </a:p>
          <a:p>
            <a:pPr marL="285750" indent="-285750">
              <a:buChar char="•"/>
            </a:pPr>
            <a:r>
              <a:rPr lang="en-GB" sz="1300">
                <a:solidFill>
                  <a:schemeClr val="tx1"/>
                </a:solidFill>
              </a:rPr>
              <a:t>Outro frame</a:t>
            </a:r>
          </a:p>
        </p:txBody>
      </p:sp>
      <p:sp>
        <p:nvSpPr>
          <p:cNvPr id="11" name="Google Shape;221;p40">
            <a:extLst>
              <a:ext uri="{FF2B5EF4-FFF2-40B4-BE49-F238E27FC236}">
                <a16:creationId xmlns:a16="http://schemas.microsoft.com/office/drawing/2014/main" id="{63AB1344-3127-486F-84EC-7BB7A2E59218}"/>
              </a:ext>
            </a:extLst>
          </p:cNvPr>
          <p:cNvSpPr/>
          <p:nvPr/>
        </p:nvSpPr>
        <p:spPr>
          <a:xfrm flipH="1">
            <a:off x="1158910" y="3135289"/>
            <a:ext cx="6825166" cy="444011"/>
          </a:xfrm>
          <a:prstGeom prst="round2DiagRect">
            <a:avLst>
              <a:gd name="adj1" fmla="val 16667"/>
              <a:gd name="adj2" fmla="val 0"/>
            </a:avLst>
          </a:prstGeom>
          <a:noFill/>
          <a:ln w="19050" cap="flat" cmpd="sng">
            <a:solidFill>
              <a:srgbClr val="00A188"/>
            </a:solidFill>
            <a:prstDash val="lgDash"/>
            <a:miter lim="800000"/>
            <a:headEnd type="none" w="sm" len="sm"/>
            <a:tailEnd type="none" w="sm" len="sm"/>
          </a:ln>
        </p:spPr>
        <p:txBody>
          <a:bodyPr spcFirstLastPara="1" wrap="square" lIns="91425" tIns="90000" rIns="91425" bIns="90000" anchor="t" anchorCtr="0">
            <a:noAutofit/>
          </a:bodyPr>
          <a:lstStyle/>
          <a:p>
            <a:pPr algn="ctr">
              <a:lnSpc>
                <a:spcPct val="115000"/>
              </a:lnSpc>
            </a:pPr>
            <a:r>
              <a:rPr lang="en-GB" sz="1200" b="1">
                <a:solidFill>
                  <a:schemeClr val="accent1"/>
                </a:solidFill>
              </a:rPr>
              <a:t>Drive to BH-EMM website and email programmes</a:t>
            </a:r>
          </a:p>
          <a:p>
            <a:pPr>
              <a:lnSpc>
                <a:spcPct val="115000"/>
              </a:lnSpc>
            </a:pPr>
            <a:endParaRPr sz="1000">
              <a:solidFill>
                <a:schemeClr val="dk1"/>
              </a:solidFill>
            </a:endParaRPr>
          </a:p>
        </p:txBody>
      </p:sp>
    </p:spTree>
    <p:extLst>
      <p:ext uri="{BB962C8B-B14F-4D97-AF65-F5344CB8AC3E}">
        <p14:creationId xmlns:p14="http://schemas.microsoft.com/office/powerpoint/2010/main" val="23963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always on assets (mental health concerns)</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grpSp>
        <p:nvGrpSpPr>
          <p:cNvPr id="11" name="Group 4">
            <a:extLst>
              <a:ext uri="{FF2B5EF4-FFF2-40B4-BE49-F238E27FC236}">
                <a16:creationId xmlns:a16="http://schemas.microsoft.com/office/drawing/2014/main" id="{B75033A0-3FB2-56AD-E0FA-CC0203568E5C}"/>
              </a:ext>
            </a:extLst>
          </p:cNvPr>
          <p:cNvGrpSpPr/>
          <p:nvPr/>
        </p:nvGrpSpPr>
        <p:grpSpPr>
          <a:xfrm>
            <a:off x="262112" y="965845"/>
            <a:ext cx="8650640" cy="2735679"/>
            <a:chOff x="0" y="0"/>
            <a:chExt cx="23068376" cy="7295140"/>
          </a:xfrm>
        </p:grpSpPr>
        <p:sp>
          <p:nvSpPr>
            <p:cNvPr id="6" name="Freeform 5">
              <a:extLst>
                <a:ext uri="{FF2B5EF4-FFF2-40B4-BE49-F238E27FC236}">
                  <a16:creationId xmlns:a16="http://schemas.microsoft.com/office/drawing/2014/main" id="{3491042B-D203-F3AF-4601-B21C787B5D5F}"/>
                </a:ext>
              </a:extLst>
            </p:cNvPr>
            <p:cNvSpPr/>
            <p:nvPr/>
          </p:nvSpPr>
          <p:spPr>
            <a:xfrm>
              <a:off x="0" y="100422"/>
              <a:ext cx="4080966" cy="7194718"/>
            </a:xfrm>
            <a:custGeom>
              <a:avLst/>
              <a:gdLst/>
              <a:ahLst/>
              <a:cxnLst/>
              <a:rect l="l" t="t" r="r" b="b"/>
              <a:pathLst>
                <a:path w="4080966" h="7194718">
                  <a:moveTo>
                    <a:pt x="0" y="0"/>
                  </a:moveTo>
                  <a:lnTo>
                    <a:pt x="4080966" y="0"/>
                  </a:lnTo>
                  <a:lnTo>
                    <a:pt x="4080966" y="7194718"/>
                  </a:lnTo>
                  <a:lnTo>
                    <a:pt x="0" y="7194718"/>
                  </a:lnTo>
                  <a:lnTo>
                    <a:pt x="0" y="0"/>
                  </a:lnTo>
                  <a:close/>
                </a:path>
              </a:pathLst>
            </a:custGeom>
            <a:blipFill>
              <a:blip r:embed="rId2"/>
              <a:stretch>
                <a:fillRect/>
              </a:stretch>
            </a:blipFill>
          </p:spPr>
        </p:sp>
        <p:sp>
          <p:nvSpPr>
            <p:cNvPr id="7" name="Freeform 6">
              <a:extLst>
                <a:ext uri="{FF2B5EF4-FFF2-40B4-BE49-F238E27FC236}">
                  <a16:creationId xmlns:a16="http://schemas.microsoft.com/office/drawing/2014/main" id="{7EFE0F5C-FD99-ACC6-9D01-7BEC14A8F238}"/>
                </a:ext>
              </a:extLst>
            </p:cNvPr>
            <p:cNvSpPr/>
            <p:nvPr/>
          </p:nvSpPr>
          <p:spPr>
            <a:xfrm>
              <a:off x="4724772" y="100422"/>
              <a:ext cx="4068040" cy="7194718"/>
            </a:xfrm>
            <a:custGeom>
              <a:avLst/>
              <a:gdLst/>
              <a:ahLst/>
              <a:cxnLst/>
              <a:rect l="l" t="t" r="r" b="b"/>
              <a:pathLst>
                <a:path w="4068040" h="7194718">
                  <a:moveTo>
                    <a:pt x="0" y="0"/>
                  </a:moveTo>
                  <a:lnTo>
                    <a:pt x="4068040" y="0"/>
                  </a:lnTo>
                  <a:lnTo>
                    <a:pt x="4068040" y="7194718"/>
                  </a:lnTo>
                  <a:lnTo>
                    <a:pt x="0" y="7194718"/>
                  </a:lnTo>
                  <a:lnTo>
                    <a:pt x="0" y="0"/>
                  </a:lnTo>
                  <a:close/>
                </a:path>
              </a:pathLst>
            </a:custGeom>
            <a:blipFill>
              <a:blip r:embed="rId3"/>
              <a:stretch>
                <a:fillRect/>
              </a:stretch>
            </a:blipFill>
          </p:spPr>
        </p:sp>
        <p:sp>
          <p:nvSpPr>
            <p:cNvPr id="8" name="Freeform 7">
              <a:extLst>
                <a:ext uri="{FF2B5EF4-FFF2-40B4-BE49-F238E27FC236}">
                  <a16:creationId xmlns:a16="http://schemas.microsoft.com/office/drawing/2014/main" id="{7CD51651-FA6E-7E09-ADF2-97B5B502ADFA}"/>
                </a:ext>
              </a:extLst>
            </p:cNvPr>
            <p:cNvSpPr/>
            <p:nvPr/>
          </p:nvSpPr>
          <p:spPr>
            <a:xfrm>
              <a:off x="9440512" y="65892"/>
              <a:ext cx="4068040" cy="7229248"/>
            </a:xfrm>
            <a:custGeom>
              <a:avLst/>
              <a:gdLst/>
              <a:ahLst/>
              <a:cxnLst/>
              <a:rect l="l" t="t" r="r" b="b"/>
              <a:pathLst>
                <a:path w="4068040" h="7229248">
                  <a:moveTo>
                    <a:pt x="0" y="0"/>
                  </a:moveTo>
                  <a:lnTo>
                    <a:pt x="4068040" y="0"/>
                  </a:lnTo>
                  <a:lnTo>
                    <a:pt x="4068040" y="7229248"/>
                  </a:lnTo>
                  <a:lnTo>
                    <a:pt x="0" y="7229248"/>
                  </a:lnTo>
                  <a:lnTo>
                    <a:pt x="0" y="0"/>
                  </a:lnTo>
                  <a:close/>
                </a:path>
              </a:pathLst>
            </a:custGeom>
            <a:blipFill>
              <a:blip r:embed="rId4"/>
              <a:stretch>
                <a:fillRect/>
              </a:stretch>
            </a:blipFill>
          </p:spPr>
        </p:sp>
        <p:sp>
          <p:nvSpPr>
            <p:cNvPr id="9" name="Freeform 8">
              <a:extLst>
                <a:ext uri="{FF2B5EF4-FFF2-40B4-BE49-F238E27FC236}">
                  <a16:creationId xmlns:a16="http://schemas.microsoft.com/office/drawing/2014/main" id="{39A1143E-3CBC-AD4E-951C-CFE6AA0C28BB}"/>
                </a:ext>
              </a:extLst>
            </p:cNvPr>
            <p:cNvSpPr/>
            <p:nvPr/>
          </p:nvSpPr>
          <p:spPr>
            <a:xfrm>
              <a:off x="14156252" y="65892"/>
              <a:ext cx="4132212" cy="7229248"/>
            </a:xfrm>
            <a:custGeom>
              <a:avLst/>
              <a:gdLst/>
              <a:ahLst/>
              <a:cxnLst/>
              <a:rect l="l" t="t" r="r" b="b"/>
              <a:pathLst>
                <a:path w="4132212" h="7229248">
                  <a:moveTo>
                    <a:pt x="0" y="0"/>
                  </a:moveTo>
                  <a:lnTo>
                    <a:pt x="4132212" y="0"/>
                  </a:lnTo>
                  <a:lnTo>
                    <a:pt x="4132212" y="7229248"/>
                  </a:lnTo>
                  <a:lnTo>
                    <a:pt x="0" y="7229248"/>
                  </a:lnTo>
                  <a:lnTo>
                    <a:pt x="0" y="0"/>
                  </a:lnTo>
                  <a:close/>
                </a:path>
              </a:pathLst>
            </a:custGeom>
            <a:blipFill>
              <a:blip r:embed="rId5"/>
              <a:stretch>
                <a:fillRect/>
              </a:stretch>
            </a:blipFill>
          </p:spPr>
        </p:sp>
        <p:sp>
          <p:nvSpPr>
            <p:cNvPr id="10" name="Freeform 9">
              <a:extLst>
                <a:ext uri="{FF2B5EF4-FFF2-40B4-BE49-F238E27FC236}">
                  <a16:creationId xmlns:a16="http://schemas.microsoft.com/office/drawing/2014/main" id="{B945D143-668A-D01D-C3C4-3FB0AFBA304E}"/>
                </a:ext>
              </a:extLst>
            </p:cNvPr>
            <p:cNvSpPr/>
            <p:nvPr/>
          </p:nvSpPr>
          <p:spPr>
            <a:xfrm>
              <a:off x="18936164" y="0"/>
              <a:ext cx="4132212" cy="7295140"/>
            </a:xfrm>
            <a:custGeom>
              <a:avLst/>
              <a:gdLst/>
              <a:ahLst/>
              <a:cxnLst/>
              <a:rect l="l" t="t" r="r" b="b"/>
              <a:pathLst>
                <a:path w="4132212" h="7295140">
                  <a:moveTo>
                    <a:pt x="0" y="0"/>
                  </a:moveTo>
                  <a:lnTo>
                    <a:pt x="4132212" y="0"/>
                  </a:lnTo>
                  <a:lnTo>
                    <a:pt x="4132212" y="7295140"/>
                  </a:lnTo>
                  <a:lnTo>
                    <a:pt x="0" y="7295140"/>
                  </a:lnTo>
                  <a:lnTo>
                    <a:pt x="0" y="0"/>
                  </a:lnTo>
                  <a:close/>
                </a:path>
              </a:pathLst>
            </a:custGeom>
            <a:blipFill>
              <a:blip r:embed="rId6"/>
              <a:stretch>
                <a:fillRect/>
              </a:stretch>
            </a:blipFill>
          </p:spPr>
        </p:sp>
      </p:grpSp>
      <p:sp>
        <p:nvSpPr>
          <p:cNvPr id="13" name="TextBox 12">
            <a:extLst>
              <a:ext uri="{FF2B5EF4-FFF2-40B4-BE49-F238E27FC236}">
                <a16:creationId xmlns:a16="http://schemas.microsoft.com/office/drawing/2014/main" id="{947A2E49-277A-4156-2372-4D403D143AB0}"/>
              </a:ext>
            </a:extLst>
          </p:cNvPr>
          <p:cNvSpPr txBox="1"/>
          <p:nvPr/>
        </p:nvSpPr>
        <p:spPr>
          <a:xfrm>
            <a:off x="217008" y="3872781"/>
            <a:ext cx="890841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solidFill>
                  <a:schemeClr val="tx1"/>
                </a:solidFill>
              </a:rPr>
              <a:t>Assets available for: anxiety, sleep, low mood and trouble sleeping</a:t>
            </a:r>
            <a:endParaRPr lang="en-US">
              <a:solidFill>
                <a:schemeClr val="tx1"/>
              </a:solidFill>
            </a:endParaRPr>
          </a:p>
        </p:txBody>
      </p:sp>
    </p:spTree>
    <p:extLst>
      <p:ext uri="{BB962C8B-B14F-4D97-AF65-F5344CB8AC3E}">
        <p14:creationId xmlns:p14="http://schemas.microsoft.com/office/powerpoint/2010/main" val="226900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always on assets (wellbeing)</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grpSp>
        <p:nvGrpSpPr>
          <p:cNvPr id="16" name="Group 3">
            <a:extLst>
              <a:ext uri="{FF2B5EF4-FFF2-40B4-BE49-F238E27FC236}">
                <a16:creationId xmlns:a16="http://schemas.microsoft.com/office/drawing/2014/main" id="{7610DEF6-03C2-3865-A075-793999AA700B}"/>
              </a:ext>
            </a:extLst>
          </p:cNvPr>
          <p:cNvGrpSpPr/>
          <p:nvPr/>
        </p:nvGrpSpPr>
        <p:grpSpPr>
          <a:xfrm>
            <a:off x="215236" y="960712"/>
            <a:ext cx="8675235" cy="2883410"/>
            <a:chOff x="0" y="0"/>
            <a:chExt cx="23133954" cy="7689093"/>
          </a:xfrm>
        </p:grpSpPr>
        <p:sp>
          <p:nvSpPr>
            <p:cNvPr id="5" name="Freeform 4">
              <a:extLst>
                <a:ext uri="{FF2B5EF4-FFF2-40B4-BE49-F238E27FC236}">
                  <a16:creationId xmlns:a16="http://schemas.microsoft.com/office/drawing/2014/main" id="{94550265-9EFB-5FF4-3A4E-55E41F774AFC}"/>
                </a:ext>
              </a:extLst>
            </p:cNvPr>
            <p:cNvSpPr/>
            <p:nvPr/>
          </p:nvSpPr>
          <p:spPr>
            <a:xfrm>
              <a:off x="0" y="22397"/>
              <a:ext cx="4169362" cy="7644294"/>
            </a:xfrm>
            <a:custGeom>
              <a:avLst/>
              <a:gdLst/>
              <a:ahLst/>
              <a:cxnLst/>
              <a:rect l="l" t="t" r="r" b="b"/>
              <a:pathLst>
                <a:path w="4169362" h="7644294">
                  <a:moveTo>
                    <a:pt x="0" y="0"/>
                  </a:moveTo>
                  <a:lnTo>
                    <a:pt x="4169362" y="0"/>
                  </a:lnTo>
                  <a:lnTo>
                    <a:pt x="4169362" y="7644294"/>
                  </a:lnTo>
                  <a:lnTo>
                    <a:pt x="0" y="7644294"/>
                  </a:lnTo>
                  <a:lnTo>
                    <a:pt x="0" y="0"/>
                  </a:lnTo>
                  <a:close/>
                </a:path>
              </a:pathLst>
            </a:custGeom>
            <a:blipFill>
              <a:blip r:embed="rId2"/>
              <a:stretch>
                <a:fillRect l="-680" r="-680"/>
              </a:stretch>
            </a:blipFill>
          </p:spPr>
        </p:sp>
        <p:sp>
          <p:nvSpPr>
            <p:cNvPr id="12" name="Freeform 5">
              <a:extLst>
                <a:ext uri="{FF2B5EF4-FFF2-40B4-BE49-F238E27FC236}">
                  <a16:creationId xmlns:a16="http://schemas.microsoft.com/office/drawing/2014/main" id="{0F83C8DE-2D70-921F-5205-349A2338A786}"/>
                </a:ext>
              </a:extLst>
            </p:cNvPr>
            <p:cNvSpPr/>
            <p:nvPr/>
          </p:nvSpPr>
          <p:spPr>
            <a:xfrm>
              <a:off x="4626308" y="44799"/>
              <a:ext cx="4191672" cy="7644294"/>
            </a:xfrm>
            <a:custGeom>
              <a:avLst/>
              <a:gdLst/>
              <a:ahLst/>
              <a:cxnLst/>
              <a:rect l="l" t="t" r="r" b="b"/>
              <a:pathLst>
                <a:path w="4191672" h="7644294">
                  <a:moveTo>
                    <a:pt x="0" y="0"/>
                  </a:moveTo>
                  <a:lnTo>
                    <a:pt x="4191672" y="0"/>
                  </a:lnTo>
                  <a:lnTo>
                    <a:pt x="4191672" y="7644294"/>
                  </a:lnTo>
                  <a:lnTo>
                    <a:pt x="0" y="7644294"/>
                  </a:lnTo>
                  <a:lnTo>
                    <a:pt x="0" y="0"/>
                  </a:lnTo>
                  <a:close/>
                </a:path>
              </a:pathLst>
            </a:custGeom>
            <a:blipFill>
              <a:blip r:embed="rId3"/>
              <a:stretch>
                <a:fillRect l="-610" r="-610"/>
              </a:stretch>
            </a:blipFill>
          </p:spPr>
        </p:sp>
        <p:sp>
          <p:nvSpPr>
            <p:cNvPr id="13" name="Freeform 6">
              <a:extLst>
                <a:ext uri="{FF2B5EF4-FFF2-40B4-BE49-F238E27FC236}">
                  <a16:creationId xmlns:a16="http://schemas.microsoft.com/office/drawing/2014/main" id="{5E41361B-7E6C-72C0-A408-7BCC95837C9E}"/>
                </a:ext>
              </a:extLst>
            </p:cNvPr>
            <p:cNvSpPr/>
            <p:nvPr/>
          </p:nvSpPr>
          <p:spPr>
            <a:xfrm>
              <a:off x="9283426" y="44799"/>
              <a:ext cx="4258606" cy="7644294"/>
            </a:xfrm>
            <a:custGeom>
              <a:avLst/>
              <a:gdLst/>
              <a:ahLst/>
              <a:cxnLst/>
              <a:rect l="l" t="t" r="r" b="b"/>
              <a:pathLst>
                <a:path w="4258606" h="7644294">
                  <a:moveTo>
                    <a:pt x="0" y="0"/>
                  </a:moveTo>
                  <a:lnTo>
                    <a:pt x="4258606" y="0"/>
                  </a:lnTo>
                  <a:lnTo>
                    <a:pt x="4258606" y="7644294"/>
                  </a:lnTo>
                  <a:lnTo>
                    <a:pt x="0" y="7644294"/>
                  </a:lnTo>
                  <a:lnTo>
                    <a:pt x="0" y="0"/>
                  </a:lnTo>
                  <a:close/>
                </a:path>
              </a:pathLst>
            </a:custGeom>
            <a:blipFill>
              <a:blip r:embed="rId4"/>
              <a:stretch>
                <a:fillRect l="-604" r="-604"/>
              </a:stretch>
            </a:blipFill>
          </p:spPr>
        </p:sp>
        <p:sp>
          <p:nvSpPr>
            <p:cNvPr id="14" name="Freeform 7">
              <a:extLst>
                <a:ext uri="{FF2B5EF4-FFF2-40B4-BE49-F238E27FC236}">
                  <a16:creationId xmlns:a16="http://schemas.microsoft.com/office/drawing/2014/main" id="{B1164969-8713-E999-67A2-4D6832A2180B}"/>
                </a:ext>
              </a:extLst>
            </p:cNvPr>
            <p:cNvSpPr/>
            <p:nvPr/>
          </p:nvSpPr>
          <p:spPr>
            <a:xfrm>
              <a:off x="13908216" y="0"/>
              <a:ext cx="4289281" cy="7644294"/>
            </a:xfrm>
            <a:custGeom>
              <a:avLst/>
              <a:gdLst/>
              <a:ahLst/>
              <a:cxnLst/>
              <a:rect l="l" t="t" r="r" b="b"/>
              <a:pathLst>
                <a:path w="4289281" h="7644294">
                  <a:moveTo>
                    <a:pt x="0" y="0"/>
                  </a:moveTo>
                  <a:lnTo>
                    <a:pt x="4289281" y="0"/>
                  </a:lnTo>
                  <a:lnTo>
                    <a:pt x="4289281" y="7644294"/>
                  </a:lnTo>
                  <a:lnTo>
                    <a:pt x="0" y="7644294"/>
                  </a:lnTo>
                  <a:lnTo>
                    <a:pt x="0" y="0"/>
                  </a:lnTo>
                  <a:close/>
                </a:path>
              </a:pathLst>
            </a:custGeom>
            <a:blipFill>
              <a:blip r:embed="rId5"/>
              <a:stretch>
                <a:fillRect l="-558" r="-558"/>
              </a:stretch>
            </a:blipFill>
          </p:spPr>
        </p:sp>
        <p:sp>
          <p:nvSpPr>
            <p:cNvPr id="15" name="Freeform 8">
              <a:extLst>
                <a:ext uri="{FF2B5EF4-FFF2-40B4-BE49-F238E27FC236}">
                  <a16:creationId xmlns:a16="http://schemas.microsoft.com/office/drawing/2014/main" id="{75E609D1-7DA1-720A-DE29-7454FD9D99C8}"/>
                </a:ext>
              </a:extLst>
            </p:cNvPr>
            <p:cNvSpPr/>
            <p:nvPr/>
          </p:nvSpPr>
          <p:spPr>
            <a:xfrm>
              <a:off x="18565690" y="22402"/>
              <a:ext cx="4568264" cy="7666691"/>
            </a:xfrm>
            <a:custGeom>
              <a:avLst/>
              <a:gdLst/>
              <a:ahLst/>
              <a:cxnLst/>
              <a:rect l="l" t="t" r="r" b="b"/>
              <a:pathLst>
                <a:path w="4568264" h="7666691">
                  <a:moveTo>
                    <a:pt x="0" y="0"/>
                  </a:moveTo>
                  <a:lnTo>
                    <a:pt x="4568264" y="0"/>
                  </a:lnTo>
                  <a:lnTo>
                    <a:pt x="4568264" y="7666691"/>
                  </a:lnTo>
                  <a:lnTo>
                    <a:pt x="0" y="7666691"/>
                  </a:lnTo>
                  <a:lnTo>
                    <a:pt x="0" y="0"/>
                  </a:lnTo>
                  <a:close/>
                </a:path>
              </a:pathLst>
            </a:custGeom>
            <a:blipFill>
              <a:blip r:embed="rId6"/>
              <a:stretch>
                <a:fillRect t="-3844" b="-3844"/>
              </a:stretch>
            </a:blipFill>
          </p:spPr>
        </p:sp>
      </p:grpSp>
      <p:sp>
        <p:nvSpPr>
          <p:cNvPr id="18" name="TextBox 17">
            <a:extLst>
              <a:ext uri="{FF2B5EF4-FFF2-40B4-BE49-F238E27FC236}">
                <a16:creationId xmlns:a16="http://schemas.microsoft.com/office/drawing/2014/main" id="{9F47CABF-46CC-616E-5E50-2B37822BB64F}"/>
              </a:ext>
            </a:extLst>
          </p:cNvPr>
          <p:cNvSpPr txBox="1"/>
          <p:nvPr/>
        </p:nvSpPr>
        <p:spPr>
          <a:xfrm>
            <a:off x="217008" y="3872781"/>
            <a:ext cx="890841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dirty="0">
                <a:solidFill>
                  <a:schemeClr val="tx1"/>
                </a:solidFill>
              </a:rPr>
              <a:t>Assets available for: </a:t>
            </a:r>
            <a:r>
              <a:rPr lang="en-US" sz="1300" dirty="0"/>
              <a:t>connecting with others, keeping learning, taking notice and being more mindful, giving to others and self-help CBT on the </a:t>
            </a:r>
            <a:r>
              <a:rPr lang="en-US" sz="1300" dirty="0">
                <a:hlinkClick r:id="rId7"/>
              </a:rPr>
              <a:t>Campaign Resource Centre</a:t>
            </a:r>
            <a:endParaRPr lang="en-US" dirty="0">
              <a:solidFill>
                <a:schemeClr val="tx1"/>
              </a:solidFill>
            </a:endParaRPr>
          </a:p>
        </p:txBody>
      </p:sp>
    </p:spTree>
    <p:extLst>
      <p:ext uri="{BB962C8B-B14F-4D97-AF65-F5344CB8AC3E}">
        <p14:creationId xmlns:p14="http://schemas.microsoft.com/office/powerpoint/2010/main" val="30630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dirty="0">
                <a:solidFill>
                  <a:schemeClr val="tx1"/>
                </a:solidFill>
              </a:rPr>
              <a:t>Capitalising on calendar moments – coming soon</a:t>
            </a:r>
            <a:endParaRPr lang="en-US" dirty="0">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2" name="TextBox 1">
            <a:extLst>
              <a:ext uri="{FF2B5EF4-FFF2-40B4-BE49-F238E27FC236}">
                <a16:creationId xmlns:a16="http://schemas.microsoft.com/office/drawing/2014/main" id="{E60DCF47-6E9F-C3A7-0CBE-6EDE0DACFDEA}"/>
              </a:ext>
            </a:extLst>
          </p:cNvPr>
          <p:cNvSpPr txBox="1"/>
          <p:nvPr/>
        </p:nvSpPr>
        <p:spPr>
          <a:xfrm>
            <a:off x="68795" y="1012769"/>
            <a:ext cx="4280568"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dirty="0">
                <a:solidFill>
                  <a:schemeClr val="tx1"/>
                </a:solidFill>
              </a:rPr>
              <a:t>Assets available for:</a:t>
            </a:r>
            <a:endParaRPr lang="en-US" dirty="0">
              <a:solidFill>
                <a:schemeClr val="tx1"/>
              </a:solidFill>
            </a:endParaRPr>
          </a:p>
          <a:p>
            <a:endParaRPr lang="en-GB" sz="1300" dirty="0">
              <a:solidFill>
                <a:schemeClr val="tx1"/>
              </a:solidFill>
            </a:endParaRPr>
          </a:p>
          <a:p>
            <a:pPr marL="285750" indent="-285750">
              <a:buChar char="•"/>
            </a:pPr>
            <a:r>
              <a:rPr lang="en-US" sz="1200" dirty="0"/>
              <a:t>World Kindness Day - 13</a:t>
            </a:r>
            <a:r>
              <a:rPr lang="en-US" sz="1200" baseline="30000" dirty="0"/>
              <a:t>th</a:t>
            </a:r>
            <a:r>
              <a:rPr lang="en-US" sz="1200" dirty="0"/>
              <a:t> November 2023 </a:t>
            </a:r>
          </a:p>
          <a:p>
            <a:pPr marL="285750" indent="-285750">
              <a:buChar char="•"/>
            </a:pPr>
            <a:r>
              <a:rPr lang="en-US" sz="1200" dirty="0"/>
              <a:t>National Self Care Week - 13</a:t>
            </a:r>
            <a:r>
              <a:rPr lang="en-US" sz="1200" baseline="30000" dirty="0"/>
              <a:t>th</a:t>
            </a:r>
            <a:r>
              <a:rPr lang="en-US" sz="1200" dirty="0"/>
              <a:t>-19</a:t>
            </a:r>
            <a:r>
              <a:rPr lang="en-US" sz="1200" baseline="30000" dirty="0"/>
              <a:t>th</a:t>
            </a:r>
            <a:r>
              <a:rPr lang="en-US" sz="1200" dirty="0"/>
              <a:t> November 2023</a:t>
            </a:r>
          </a:p>
          <a:p>
            <a:pPr marL="285750" indent="-285750">
              <a:buChar char="•"/>
            </a:pPr>
            <a:r>
              <a:rPr lang="en-US" sz="1200" dirty="0"/>
              <a:t>World Mental Health Day - 10</a:t>
            </a:r>
            <a:r>
              <a:rPr lang="en-US" sz="1200" baseline="30000" dirty="0"/>
              <a:t>th</a:t>
            </a:r>
            <a:r>
              <a:rPr lang="en-US" sz="1200" dirty="0"/>
              <a:t> Oct 2023</a:t>
            </a:r>
            <a:endParaRPr lang="en-GB" sz="1200" dirty="0"/>
          </a:p>
          <a:p>
            <a:pPr marL="285750" indent="-285750">
              <a:buChar char="•"/>
            </a:pPr>
            <a:r>
              <a:rPr lang="en-US" sz="1200" dirty="0"/>
              <a:t>National Work Life Week - 2</a:t>
            </a:r>
            <a:r>
              <a:rPr lang="en-US" sz="1200" baseline="30000" dirty="0"/>
              <a:t>nd</a:t>
            </a:r>
            <a:r>
              <a:rPr lang="en-US" sz="1200" dirty="0"/>
              <a:t>-6</a:t>
            </a:r>
            <a:r>
              <a:rPr lang="en-US" sz="1200" baseline="30000" dirty="0"/>
              <a:t>th</a:t>
            </a:r>
            <a:r>
              <a:rPr lang="en-US" sz="1200" dirty="0"/>
              <a:t> October 2023</a:t>
            </a:r>
          </a:p>
          <a:p>
            <a:pPr marL="285750" indent="-285750">
              <a:buChar char="•"/>
            </a:pPr>
            <a:r>
              <a:rPr lang="en-US" sz="1200" dirty="0"/>
              <a:t>Samaritans Brew Monday - 15</a:t>
            </a:r>
            <a:r>
              <a:rPr lang="en-US" sz="1200" baseline="30000" dirty="0"/>
              <a:t>th</a:t>
            </a:r>
            <a:r>
              <a:rPr lang="en-US" sz="1200" dirty="0"/>
              <a:t> January 2024 </a:t>
            </a:r>
          </a:p>
          <a:p>
            <a:pPr marL="285750" indent="-285750">
              <a:buChar char="•"/>
            </a:pPr>
            <a:r>
              <a:rPr lang="en-US" sz="1200" dirty="0"/>
              <a:t>Time to Talk Day - 1</a:t>
            </a:r>
            <a:r>
              <a:rPr lang="en-US" sz="1200" baseline="30000" dirty="0"/>
              <a:t>st</a:t>
            </a:r>
            <a:r>
              <a:rPr lang="en-US" sz="1200" dirty="0"/>
              <a:t> February 2024</a:t>
            </a:r>
          </a:p>
          <a:p>
            <a:pPr marL="285750" indent="-285750">
              <a:buChar char="•"/>
            </a:pPr>
            <a:r>
              <a:rPr lang="en-US" sz="1200" dirty="0"/>
              <a:t>Children’s Mental Health Week - 5</a:t>
            </a:r>
            <a:r>
              <a:rPr lang="en-US" sz="1200" baseline="30000" dirty="0"/>
              <a:t>th</a:t>
            </a:r>
            <a:r>
              <a:rPr lang="en-US" sz="1200" dirty="0"/>
              <a:t>-11</a:t>
            </a:r>
            <a:r>
              <a:rPr lang="en-US" sz="1200" baseline="30000" dirty="0"/>
              <a:t>th</a:t>
            </a:r>
            <a:r>
              <a:rPr lang="en-US" sz="1200" dirty="0"/>
              <a:t> February 2024 </a:t>
            </a:r>
          </a:p>
          <a:p>
            <a:pPr marL="285750" indent="-285750">
              <a:buChar char="•"/>
            </a:pPr>
            <a:r>
              <a:rPr lang="en-US" sz="1200" dirty="0"/>
              <a:t>World Sleep Day - 15</a:t>
            </a:r>
            <a:r>
              <a:rPr lang="en-US" sz="1200" baseline="30000" dirty="0"/>
              <a:t>th</a:t>
            </a:r>
            <a:r>
              <a:rPr lang="en-US" sz="1200" dirty="0"/>
              <a:t> March 2024</a:t>
            </a:r>
          </a:p>
          <a:p>
            <a:pPr marL="285750" indent="-285750">
              <a:buChar char="•"/>
            </a:pPr>
            <a:r>
              <a:rPr lang="en-US" sz="1200" dirty="0"/>
              <a:t>Stress Awareness Month - April 2024</a:t>
            </a:r>
          </a:p>
          <a:p>
            <a:pPr marL="285750" indent="-285750">
              <a:buChar char="•"/>
            </a:pPr>
            <a:r>
              <a:rPr lang="en-US" sz="1200" dirty="0"/>
              <a:t>Mental Health Awareness Week - 13</a:t>
            </a:r>
            <a:r>
              <a:rPr lang="en-US" sz="1200" baseline="30000" dirty="0"/>
              <a:t>th</a:t>
            </a:r>
            <a:r>
              <a:rPr lang="en-US" sz="1200" dirty="0"/>
              <a:t>-20</a:t>
            </a:r>
            <a:r>
              <a:rPr lang="en-US" sz="1200" baseline="30000" dirty="0"/>
              <a:t>th</a:t>
            </a:r>
            <a:r>
              <a:rPr lang="en-US" sz="1200" dirty="0"/>
              <a:t> May 2024</a:t>
            </a:r>
          </a:p>
          <a:p>
            <a:pPr marL="285750" indent="-285750">
              <a:buChar char="•"/>
            </a:pPr>
            <a:r>
              <a:rPr lang="en-US" sz="1200" dirty="0"/>
              <a:t>Bike to Work Day - 17</a:t>
            </a:r>
            <a:r>
              <a:rPr lang="en-US" sz="1200" baseline="30000" dirty="0"/>
              <a:t>th</a:t>
            </a:r>
            <a:r>
              <a:rPr lang="en-US" sz="1200" dirty="0"/>
              <a:t> May 2024</a:t>
            </a:r>
          </a:p>
          <a:p>
            <a:pPr marL="285750" indent="-285750">
              <a:buChar char="•"/>
            </a:pPr>
            <a:r>
              <a:rPr lang="en-US" sz="1200" dirty="0"/>
              <a:t>Pride Month - June 2024</a:t>
            </a:r>
          </a:p>
          <a:p>
            <a:pPr marL="285750" indent="-285750">
              <a:buChar char="•"/>
            </a:pPr>
            <a:r>
              <a:rPr lang="en-US" sz="1200" dirty="0"/>
              <a:t>Volunteers' Week - 1</a:t>
            </a:r>
            <a:r>
              <a:rPr lang="en-US" sz="1200" baseline="30000" dirty="0"/>
              <a:t>st</a:t>
            </a:r>
            <a:r>
              <a:rPr lang="en-US" sz="1200" dirty="0"/>
              <a:t>-7</a:t>
            </a:r>
            <a:r>
              <a:rPr lang="en-US" sz="1200" baseline="30000" dirty="0"/>
              <a:t>th</a:t>
            </a:r>
            <a:r>
              <a:rPr lang="en-US" sz="1200" dirty="0"/>
              <a:t> June 2024 </a:t>
            </a:r>
          </a:p>
          <a:p>
            <a:pPr marL="285750" indent="-285750">
              <a:buChar char="•"/>
            </a:pPr>
            <a:endParaRPr lang="en-US" sz="1200" dirty="0"/>
          </a:p>
          <a:p>
            <a:pPr marL="285750" indent="-285750">
              <a:buChar char="•"/>
            </a:pPr>
            <a:endParaRPr lang="en-US" sz="1200" dirty="0"/>
          </a:p>
          <a:p>
            <a:r>
              <a:rPr lang="en-GB" sz="1200" dirty="0">
                <a:hlinkClick r:id="rId2"/>
              </a:rPr>
              <a:t>Better Health Every Mind Matters Campaign Resource Centre</a:t>
            </a:r>
            <a:endParaRPr lang="en-US" sz="1200" dirty="0"/>
          </a:p>
        </p:txBody>
      </p:sp>
      <p:sp>
        <p:nvSpPr>
          <p:cNvPr id="10" name="Freeform 3">
            <a:hlinkClick r:id="rId3"/>
            <a:extLst>
              <a:ext uri="{FF2B5EF4-FFF2-40B4-BE49-F238E27FC236}">
                <a16:creationId xmlns:a16="http://schemas.microsoft.com/office/drawing/2014/main" id="{760BDF68-681F-7C3D-CFE4-9E07890BB125}"/>
              </a:ext>
            </a:extLst>
          </p:cNvPr>
          <p:cNvSpPr/>
          <p:nvPr/>
        </p:nvSpPr>
        <p:spPr>
          <a:xfrm>
            <a:off x="4206817" y="966906"/>
            <a:ext cx="2029726" cy="1860160"/>
          </a:xfrm>
          <a:custGeom>
            <a:avLst/>
            <a:gdLst/>
            <a:ahLst/>
            <a:cxnLst/>
            <a:rect l="l" t="t" r="r" b="b"/>
            <a:pathLst>
              <a:path w="4499065" h="4499065">
                <a:moveTo>
                  <a:pt x="0" y="0"/>
                </a:moveTo>
                <a:lnTo>
                  <a:pt x="4499065" y="0"/>
                </a:lnTo>
                <a:lnTo>
                  <a:pt x="4499065" y="4499065"/>
                </a:lnTo>
                <a:lnTo>
                  <a:pt x="0" y="4499065"/>
                </a:lnTo>
                <a:lnTo>
                  <a:pt x="0" y="0"/>
                </a:lnTo>
                <a:close/>
              </a:path>
            </a:pathLst>
          </a:custGeom>
          <a:blipFill>
            <a:blip r:embed="rId4"/>
            <a:stretch>
              <a:fillRect/>
            </a:stretch>
          </a:blipFill>
        </p:spPr>
      </p:sp>
      <p:sp>
        <p:nvSpPr>
          <p:cNvPr id="13" name="Freeform 4">
            <a:hlinkClick r:id="rId3"/>
            <a:extLst>
              <a:ext uri="{FF2B5EF4-FFF2-40B4-BE49-F238E27FC236}">
                <a16:creationId xmlns:a16="http://schemas.microsoft.com/office/drawing/2014/main" id="{7C5C2CD5-5E9B-3D41-E700-EA6149856E79}"/>
              </a:ext>
            </a:extLst>
          </p:cNvPr>
          <p:cNvSpPr/>
          <p:nvPr/>
        </p:nvSpPr>
        <p:spPr>
          <a:xfrm>
            <a:off x="6398153" y="966569"/>
            <a:ext cx="1955394" cy="1860160"/>
          </a:xfrm>
          <a:custGeom>
            <a:avLst/>
            <a:gdLst/>
            <a:ahLst/>
            <a:cxnLst/>
            <a:rect l="l" t="t" r="r" b="b"/>
            <a:pathLst>
              <a:path w="4488566" h="4499065">
                <a:moveTo>
                  <a:pt x="0" y="0"/>
                </a:moveTo>
                <a:lnTo>
                  <a:pt x="4488566" y="0"/>
                </a:lnTo>
                <a:lnTo>
                  <a:pt x="4488566" y="4499065"/>
                </a:lnTo>
                <a:lnTo>
                  <a:pt x="0" y="4499065"/>
                </a:lnTo>
                <a:lnTo>
                  <a:pt x="0" y="0"/>
                </a:lnTo>
                <a:close/>
              </a:path>
            </a:pathLst>
          </a:custGeom>
          <a:blipFill>
            <a:blip r:embed="rId5"/>
            <a:stretch>
              <a:fillRect/>
            </a:stretch>
          </a:blipFill>
        </p:spPr>
      </p:sp>
      <p:sp>
        <p:nvSpPr>
          <p:cNvPr id="15" name="Freeform 5">
            <a:hlinkClick r:id="rId3"/>
            <a:extLst>
              <a:ext uri="{FF2B5EF4-FFF2-40B4-BE49-F238E27FC236}">
                <a16:creationId xmlns:a16="http://schemas.microsoft.com/office/drawing/2014/main" id="{A5928FCE-85B2-E44B-7640-89196C8C56C4}"/>
              </a:ext>
            </a:extLst>
          </p:cNvPr>
          <p:cNvSpPr/>
          <p:nvPr/>
        </p:nvSpPr>
        <p:spPr>
          <a:xfrm>
            <a:off x="5416972" y="2863530"/>
            <a:ext cx="2087260" cy="1822479"/>
          </a:xfrm>
          <a:custGeom>
            <a:avLst/>
            <a:gdLst/>
            <a:ahLst/>
            <a:cxnLst/>
            <a:rect l="l" t="t" r="r" b="b"/>
            <a:pathLst>
              <a:path w="4488529" h="4499065">
                <a:moveTo>
                  <a:pt x="0" y="0"/>
                </a:moveTo>
                <a:lnTo>
                  <a:pt x="4488529" y="0"/>
                </a:lnTo>
                <a:lnTo>
                  <a:pt x="4488529" y="4499065"/>
                </a:lnTo>
                <a:lnTo>
                  <a:pt x="0" y="4499065"/>
                </a:lnTo>
                <a:lnTo>
                  <a:pt x="0" y="0"/>
                </a:lnTo>
                <a:close/>
              </a:path>
            </a:pathLst>
          </a:custGeom>
          <a:blipFill>
            <a:blip r:embed="rId6"/>
            <a:stretch>
              <a:fillRect/>
            </a:stretch>
          </a:blipFill>
        </p:spPr>
      </p:sp>
    </p:spTree>
    <p:extLst>
      <p:ext uri="{BB962C8B-B14F-4D97-AF65-F5344CB8AC3E}">
        <p14:creationId xmlns:p14="http://schemas.microsoft.com/office/powerpoint/2010/main" val="2901518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43" name="TextBox 42">
            <a:extLst>
              <a:ext uri="{FF2B5EF4-FFF2-40B4-BE49-F238E27FC236}">
                <a16:creationId xmlns:a16="http://schemas.microsoft.com/office/drawing/2014/main" id="{379D3095-964D-48E3-B607-4F0A962BFB8B}"/>
              </a:ext>
            </a:extLst>
          </p:cNvPr>
          <p:cNvSpPr txBox="1"/>
          <p:nvPr/>
        </p:nvSpPr>
        <p:spPr>
          <a:xfrm>
            <a:off x="174320" y="4449220"/>
            <a:ext cx="6406953" cy="276999"/>
          </a:xfrm>
          <a:prstGeom prst="rect">
            <a:avLst/>
          </a:prstGeom>
          <a:noFill/>
        </p:spPr>
        <p:txBody>
          <a:bodyPr wrap="square">
            <a:spAutoFit/>
          </a:bodyPr>
          <a:lstStyle/>
          <a:p>
            <a:r>
              <a:rPr lang="en-GB" sz="1200" dirty="0"/>
              <a:t>Find these &amp; more on the </a:t>
            </a:r>
            <a:r>
              <a:rPr lang="en-GB" sz="1200" dirty="0">
                <a:hlinkClick r:id="rId3"/>
              </a:rPr>
              <a:t>Campaign Resource Centre</a:t>
            </a:r>
            <a:r>
              <a:rPr lang="en-GB" sz="1200" dirty="0"/>
              <a:t> and/or click the images above</a:t>
            </a:r>
          </a:p>
        </p:txBody>
      </p:sp>
      <p:sp>
        <p:nvSpPr>
          <p:cNvPr id="180" name="Google Shape;180;p3"/>
          <p:cNvSpPr txBox="1">
            <a:spLocks noGrp="1"/>
          </p:cNvSpPr>
          <p:nvPr>
            <p:ph type="title"/>
          </p:nvPr>
        </p:nvSpPr>
        <p:spPr>
          <a:xfrm>
            <a:off x="270000" y="281243"/>
            <a:ext cx="8584500" cy="633600"/>
          </a:xfrm>
          <a:prstGeom prst="rect">
            <a:avLst/>
          </a:prstGeom>
          <a:noFill/>
          <a:ln>
            <a:noFill/>
          </a:ln>
        </p:spPr>
        <p:txBody>
          <a:bodyPr spcFirstLastPara="1" wrap="square" lIns="68575" tIns="34275" rIns="68575" bIns="34275" anchor="t" anchorCtr="0">
            <a:normAutofit/>
          </a:bodyPr>
          <a:lstStyle/>
          <a:p>
            <a:r>
              <a:rPr lang="en-GB" dirty="0"/>
              <a:t>Partner Resources </a:t>
            </a:r>
            <a:r>
              <a:rPr lang="en-GB" sz="2400" dirty="0"/>
              <a:t>on the </a:t>
            </a:r>
            <a:r>
              <a:rPr lang="en-GB" sz="2400" dirty="0">
                <a:hlinkClick r:id="rId3"/>
              </a:rPr>
              <a:t>Campaign Resource Centre</a:t>
            </a:r>
            <a:r>
              <a:rPr lang="en-GB" sz="2400" dirty="0"/>
              <a:t> </a:t>
            </a:r>
            <a:endParaRPr dirty="0"/>
          </a:p>
        </p:txBody>
      </p:sp>
      <p:pic>
        <p:nvPicPr>
          <p:cNvPr id="29" name="Picture 28">
            <a:hlinkClick r:id="rId4"/>
            <a:extLst>
              <a:ext uri="{FF2B5EF4-FFF2-40B4-BE49-F238E27FC236}">
                <a16:creationId xmlns:a16="http://schemas.microsoft.com/office/drawing/2014/main" id="{97100E22-78B3-4EB9-B13F-9D1C7DB1E35D}"/>
              </a:ext>
            </a:extLst>
          </p:cNvPr>
          <p:cNvPicPr>
            <a:picLocks noChangeAspect="1"/>
          </p:cNvPicPr>
          <p:nvPr/>
        </p:nvPicPr>
        <p:blipFill>
          <a:blip r:embed="rId5"/>
          <a:stretch>
            <a:fillRect/>
          </a:stretch>
        </p:blipFill>
        <p:spPr>
          <a:xfrm>
            <a:off x="6868971" y="3748841"/>
            <a:ext cx="1625491" cy="914779"/>
          </a:xfrm>
          <a:prstGeom prst="rect">
            <a:avLst/>
          </a:prstGeom>
        </p:spPr>
      </p:pic>
      <p:sp>
        <p:nvSpPr>
          <p:cNvPr id="42" name="Google Shape;512;p60">
            <a:extLst>
              <a:ext uri="{FF2B5EF4-FFF2-40B4-BE49-F238E27FC236}">
                <a16:creationId xmlns:a16="http://schemas.microsoft.com/office/drawing/2014/main" id="{5548DD92-753B-4A05-9D16-387BCD56B9E1}"/>
              </a:ext>
            </a:extLst>
          </p:cNvPr>
          <p:cNvSpPr/>
          <p:nvPr/>
        </p:nvSpPr>
        <p:spPr>
          <a:xfrm flipH="1">
            <a:off x="174320" y="4468656"/>
            <a:ext cx="6019224" cy="250436"/>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4999"/>
              </a:lnSpc>
            </a:pPr>
            <a:endParaRPr lang="en-US">
              <a:hlinkClick r:id="rId6"/>
            </a:endParaRPr>
          </a:p>
        </p:txBody>
      </p:sp>
      <p:grpSp>
        <p:nvGrpSpPr>
          <p:cNvPr id="7" name="Group 6">
            <a:extLst>
              <a:ext uri="{FF2B5EF4-FFF2-40B4-BE49-F238E27FC236}">
                <a16:creationId xmlns:a16="http://schemas.microsoft.com/office/drawing/2014/main" id="{A0DE584D-72C4-4843-83B2-AD4854793AA2}"/>
              </a:ext>
            </a:extLst>
          </p:cNvPr>
          <p:cNvGrpSpPr/>
          <p:nvPr/>
        </p:nvGrpSpPr>
        <p:grpSpPr>
          <a:xfrm>
            <a:off x="3611190" y="1023808"/>
            <a:ext cx="2172616" cy="2166192"/>
            <a:chOff x="3611190" y="1464555"/>
            <a:chExt cx="2172616" cy="2166192"/>
          </a:xfrm>
        </p:grpSpPr>
        <p:pic>
          <p:nvPicPr>
            <p:cNvPr id="15" name="Picture 14">
              <a:hlinkClick r:id="rId7"/>
              <a:extLst>
                <a:ext uri="{FF2B5EF4-FFF2-40B4-BE49-F238E27FC236}">
                  <a16:creationId xmlns:a16="http://schemas.microsoft.com/office/drawing/2014/main" id="{2B820C10-A8C9-45CD-A2B8-8BEE08368612}"/>
                </a:ext>
              </a:extLst>
            </p:cNvPr>
            <p:cNvPicPr>
              <a:picLocks noChangeAspect="1"/>
            </p:cNvPicPr>
            <p:nvPr/>
          </p:nvPicPr>
          <p:blipFill>
            <a:blip r:embed="rId8"/>
            <a:stretch>
              <a:fillRect/>
            </a:stretch>
          </p:blipFill>
          <p:spPr>
            <a:xfrm>
              <a:off x="3611190" y="1465479"/>
              <a:ext cx="1485900" cy="2162175"/>
            </a:xfrm>
            <a:prstGeom prst="rect">
              <a:avLst/>
            </a:prstGeom>
          </p:spPr>
        </p:pic>
        <p:pic>
          <p:nvPicPr>
            <p:cNvPr id="2" name="Picture 2" descr="Text&#10;&#10;Description automatically generated">
              <a:hlinkClick r:id="rId7"/>
              <a:extLst>
                <a:ext uri="{FF2B5EF4-FFF2-40B4-BE49-F238E27FC236}">
                  <a16:creationId xmlns:a16="http://schemas.microsoft.com/office/drawing/2014/main" id="{4B6E12BA-3585-986A-E760-74F64E118EC3}"/>
                </a:ext>
              </a:extLst>
            </p:cNvPr>
            <p:cNvPicPr>
              <a:picLocks noChangeAspect="1"/>
            </p:cNvPicPr>
            <p:nvPr/>
          </p:nvPicPr>
          <p:blipFill>
            <a:blip r:embed="rId9"/>
            <a:stretch>
              <a:fillRect/>
            </a:stretch>
          </p:blipFill>
          <p:spPr>
            <a:xfrm>
              <a:off x="4351712" y="1464555"/>
              <a:ext cx="1432094" cy="2166192"/>
            </a:xfrm>
            <a:prstGeom prst="rect">
              <a:avLst/>
            </a:prstGeom>
          </p:spPr>
        </p:pic>
      </p:grpSp>
      <p:pic>
        <p:nvPicPr>
          <p:cNvPr id="3" name="Picture 3" descr="Graphical user interface, text, application, email&#10;&#10;Description automatically generated">
            <a:hlinkClick r:id="rId10"/>
            <a:extLst>
              <a:ext uri="{FF2B5EF4-FFF2-40B4-BE49-F238E27FC236}">
                <a16:creationId xmlns:a16="http://schemas.microsoft.com/office/drawing/2014/main" id="{CCF0C87F-D638-0332-7996-C2AE1DE016E3}"/>
              </a:ext>
            </a:extLst>
          </p:cNvPr>
          <p:cNvPicPr>
            <a:picLocks noChangeAspect="1"/>
          </p:cNvPicPr>
          <p:nvPr/>
        </p:nvPicPr>
        <p:blipFill>
          <a:blip r:embed="rId11"/>
          <a:stretch>
            <a:fillRect/>
          </a:stretch>
        </p:blipFill>
        <p:spPr>
          <a:xfrm>
            <a:off x="1795750" y="2074684"/>
            <a:ext cx="1648399" cy="1076616"/>
          </a:xfrm>
          <a:prstGeom prst="rect">
            <a:avLst/>
          </a:prstGeom>
        </p:spPr>
      </p:pic>
      <p:pic>
        <p:nvPicPr>
          <p:cNvPr id="4" name="Picture 4">
            <a:hlinkClick r:id="rId12"/>
            <a:extLst>
              <a:ext uri="{FF2B5EF4-FFF2-40B4-BE49-F238E27FC236}">
                <a16:creationId xmlns:a16="http://schemas.microsoft.com/office/drawing/2014/main" id="{9C8A5C10-59F7-9D5E-8BAF-2FE5682FA23D}"/>
              </a:ext>
            </a:extLst>
          </p:cNvPr>
          <p:cNvPicPr>
            <a:picLocks noChangeAspect="1"/>
          </p:cNvPicPr>
          <p:nvPr/>
        </p:nvPicPr>
        <p:blipFill>
          <a:blip r:embed="rId13"/>
          <a:stretch>
            <a:fillRect/>
          </a:stretch>
        </p:blipFill>
        <p:spPr>
          <a:xfrm>
            <a:off x="136333" y="2071884"/>
            <a:ext cx="1613972" cy="1089101"/>
          </a:xfrm>
          <a:prstGeom prst="rect">
            <a:avLst/>
          </a:prstGeom>
        </p:spPr>
      </p:pic>
      <p:pic>
        <p:nvPicPr>
          <p:cNvPr id="5" name="Picture 5" descr="Graphical user interface&#10;&#10;Description automatically generated">
            <a:hlinkClick r:id="rId14"/>
            <a:extLst>
              <a:ext uri="{FF2B5EF4-FFF2-40B4-BE49-F238E27FC236}">
                <a16:creationId xmlns:a16="http://schemas.microsoft.com/office/drawing/2014/main" id="{DA76B260-2A90-6EEC-BF19-E24C25F1EA18}"/>
              </a:ext>
            </a:extLst>
          </p:cNvPr>
          <p:cNvPicPr>
            <a:picLocks noChangeAspect="1"/>
          </p:cNvPicPr>
          <p:nvPr/>
        </p:nvPicPr>
        <p:blipFill>
          <a:blip r:embed="rId15"/>
          <a:stretch>
            <a:fillRect/>
          </a:stretch>
        </p:blipFill>
        <p:spPr>
          <a:xfrm>
            <a:off x="120474" y="1007602"/>
            <a:ext cx="1655286" cy="1006759"/>
          </a:xfrm>
          <a:prstGeom prst="rect">
            <a:avLst/>
          </a:prstGeom>
        </p:spPr>
      </p:pic>
      <p:pic>
        <p:nvPicPr>
          <p:cNvPr id="6" name="Picture 6" descr="Graphical user interface, text, application&#10;&#10;Description automatically generated">
            <a:hlinkClick r:id="rId16"/>
            <a:extLst>
              <a:ext uri="{FF2B5EF4-FFF2-40B4-BE49-F238E27FC236}">
                <a16:creationId xmlns:a16="http://schemas.microsoft.com/office/drawing/2014/main" id="{8A016686-DA6A-5DD4-B6D2-A39A7697A498}"/>
              </a:ext>
            </a:extLst>
          </p:cNvPr>
          <p:cNvPicPr>
            <a:picLocks noChangeAspect="1"/>
          </p:cNvPicPr>
          <p:nvPr/>
        </p:nvPicPr>
        <p:blipFill>
          <a:blip r:embed="rId17"/>
          <a:stretch>
            <a:fillRect/>
          </a:stretch>
        </p:blipFill>
        <p:spPr>
          <a:xfrm>
            <a:off x="6503609" y="2541174"/>
            <a:ext cx="1579544" cy="970304"/>
          </a:xfrm>
          <a:prstGeom prst="rect">
            <a:avLst/>
          </a:prstGeom>
        </p:spPr>
      </p:pic>
      <p:pic>
        <p:nvPicPr>
          <p:cNvPr id="9" name="Picture 8">
            <a:hlinkClick r:id="rId18"/>
            <a:extLst>
              <a:ext uri="{FF2B5EF4-FFF2-40B4-BE49-F238E27FC236}">
                <a16:creationId xmlns:a16="http://schemas.microsoft.com/office/drawing/2014/main" id="{A30E8BF1-C030-44B5-BC94-A11C371C2ABE}"/>
              </a:ext>
            </a:extLst>
          </p:cNvPr>
          <p:cNvPicPr>
            <a:picLocks noChangeAspect="1"/>
          </p:cNvPicPr>
          <p:nvPr/>
        </p:nvPicPr>
        <p:blipFill>
          <a:blip r:embed="rId19"/>
          <a:stretch>
            <a:fillRect/>
          </a:stretch>
        </p:blipFill>
        <p:spPr>
          <a:xfrm>
            <a:off x="4425521" y="3242964"/>
            <a:ext cx="1902015" cy="970304"/>
          </a:xfrm>
          <a:prstGeom prst="rect">
            <a:avLst/>
          </a:prstGeom>
        </p:spPr>
      </p:pic>
      <p:cxnSp>
        <p:nvCxnSpPr>
          <p:cNvPr id="8" name="Google Shape;273;p51">
            <a:extLst>
              <a:ext uri="{FF2B5EF4-FFF2-40B4-BE49-F238E27FC236}">
                <a16:creationId xmlns:a16="http://schemas.microsoft.com/office/drawing/2014/main" id="{F4576EFC-AD48-603C-B4B9-72A0873DD113}"/>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pic>
        <p:nvPicPr>
          <p:cNvPr id="14" name="Picture 13">
            <a:hlinkClick r:id="rId20"/>
            <a:extLst>
              <a:ext uri="{FF2B5EF4-FFF2-40B4-BE49-F238E27FC236}">
                <a16:creationId xmlns:a16="http://schemas.microsoft.com/office/drawing/2014/main" id="{1F84EE60-DCFF-071C-CEF4-5E2999E705E4}"/>
              </a:ext>
            </a:extLst>
          </p:cNvPr>
          <p:cNvPicPr>
            <a:picLocks noChangeAspect="1"/>
          </p:cNvPicPr>
          <p:nvPr/>
        </p:nvPicPr>
        <p:blipFill>
          <a:blip r:embed="rId21"/>
          <a:stretch>
            <a:fillRect/>
          </a:stretch>
        </p:blipFill>
        <p:spPr>
          <a:xfrm>
            <a:off x="1681546" y="938038"/>
            <a:ext cx="1926937" cy="1056887"/>
          </a:xfrm>
          <a:prstGeom prst="rect">
            <a:avLst/>
          </a:prstGeom>
        </p:spPr>
      </p:pic>
      <p:pic>
        <p:nvPicPr>
          <p:cNvPr id="17" name="Picture 16">
            <a:hlinkClick r:id="rId22"/>
            <a:extLst>
              <a:ext uri="{FF2B5EF4-FFF2-40B4-BE49-F238E27FC236}">
                <a16:creationId xmlns:a16="http://schemas.microsoft.com/office/drawing/2014/main" id="{6E320382-3C4B-C8D7-2688-4C9F3914EB90}"/>
              </a:ext>
            </a:extLst>
          </p:cNvPr>
          <p:cNvPicPr>
            <a:picLocks noChangeAspect="1"/>
          </p:cNvPicPr>
          <p:nvPr/>
        </p:nvPicPr>
        <p:blipFill>
          <a:blip r:embed="rId23"/>
          <a:stretch>
            <a:fillRect/>
          </a:stretch>
        </p:blipFill>
        <p:spPr>
          <a:xfrm>
            <a:off x="174320" y="3219020"/>
            <a:ext cx="1507226" cy="1015739"/>
          </a:xfrm>
          <a:prstGeom prst="rect">
            <a:avLst/>
          </a:prstGeom>
        </p:spPr>
      </p:pic>
      <p:pic>
        <p:nvPicPr>
          <p:cNvPr id="19" name="Picture 18">
            <a:hlinkClick r:id="rId24"/>
            <a:extLst>
              <a:ext uri="{FF2B5EF4-FFF2-40B4-BE49-F238E27FC236}">
                <a16:creationId xmlns:a16="http://schemas.microsoft.com/office/drawing/2014/main" id="{3CF66A3C-6319-D131-4913-B605653213A9}"/>
              </a:ext>
            </a:extLst>
          </p:cNvPr>
          <p:cNvPicPr>
            <a:picLocks noChangeAspect="1"/>
          </p:cNvPicPr>
          <p:nvPr/>
        </p:nvPicPr>
        <p:blipFill>
          <a:blip r:embed="rId25"/>
          <a:stretch>
            <a:fillRect/>
          </a:stretch>
        </p:blipFill>
        <p:spPr>
          <a:xfrm>
            <a:off x="1921108" y="3072984"/>
            <a:ext cx="2216716" cy="1346783"/>
          </a:xfrm>
          <a:prstGeom prst="rect">
            <a:avLst/>
          </a:prstGeom>
        </p:spPr>
      </p:pic>
      <p:pic>
        <p:nvPicPr>
          <p:cNvPr id="21" name="Picture 20">
            <a:hlinkClick r:id="rId26"/>
            <a:extLst>
              <a:ext uri="{FF2B5EF4-FFF2-40B4-BE49-F238E27FC236}">
                <a16:creationId xmlns:a16="http://schemas.microsoft.com/office/drawing/2014/main" id="{78A691BF-B4D4-0E08-7250-FBF9DBF3DB6A}"/>
              </a:ext>
            </a:extLst>
          </p:cNvPr>
          <p:cNvPicPr>
            <a:picLocks noChangeAspect="1"/>
          </p:cNvPicPr>
          <p:nvPr/>
        </p:nvPicPr>
        <p:blipFill>
          <a:blip r:embed="rId27"/>
          <a:stretch>
            <a:fillRect/>
          </a:stretch>
        </p:blipFill>
        <p:spPr>
          <a:xfrm>
            <a:off x="5805814" y="1051978"/>
            <a:ext cx="1971043" cy="1352061"/>
          </a:xfrm>
          <a:prstGeom prst="rect">
            <a:avLst/>
          </a:prstGeom>
        </p:spPr>
      </p:pic>
    </p:spTree>
    <p:extLst>
      <p:ext uri="{BB962C8B-B14F-4D97-AF65-F5344CB8AC3E}">
        <p14:creationId xmlns:p14="http://schemas.microsoft.com/office/powerpoint/2010/main" val="3281614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697780" y="2279651"/>
            <a:ext cx="7838100" cy="2346766"/>
          </a:xfrm>
          <a:prstGeom prst="rect">
            <a:avLst/>
          </a:prstGeom>
          <a:noFill/>
          <a:ln>
            <a:noFill/>
          </a:ln>
        </p:spPr>
        <p:txBody>
          <a:bodyPr spcFirstLastPara="1" wrap="square" lIns="68575" tIns="34275" rIns="68575" bIns="34275" anchor="t" anchorCtr="0">
            <a:spAutoFit/>
          </a:bodyPr>
          <a:lstStyle/>
          <a:p>
            <a:r>
              <a:rPr lang="en-GB">
                <a:solidFill>
                  <a:srgbClr val="3C4043"/>
                </a:solidFill>
              </a:rPr>
              <a:t>Every Mind Matters</a:t>
            </a:r>
            <a:endParaRPr lang="en-US" b="0">
              <a:solidFill>
                <a:srgbClr val="3C4043"/>
              </a:solidFill>
            </a:endParaRPr>
          </a:p>
          <a:p>
            <a:endParaRPr lang="en-US" b="0">
              <a:solidFill>
                <a:srgbClr val="3C4043"/>
              </a:solidFill>
            </a:endParaRPr>
          </a:p>
          <a:p>
            <a:r>
              <a:rPr lang="en-GB">
                <a:solidFill>
                  <a:srgbClr val="3C4043"/>
                </a:solidFill>
              </a:rPr>
              <a:t>School mental wellbeing offer</a:t>
            </a:r>
            <a:endParaRPr lang="en-US" b="0">
              <a:solidFill>
                <a:srgbClr val="3C4043"/>
              </a:solidFill>
            </a:endParaRPr>
          </a:p>
          <a:p>
            <a:endParaRPr lang="en-US" b="0">
              <a:solidFill>
                <a:srgbClr val="3C4043"/>
              </a:solidFill>
            </a:endParaRPr>
          </a:p>
          <a:p>
            <a:r>
              <a:rPr lang="en-GB">
                <a:solidFill>
                  <a:srgbClr val="3C4043"/>
                </a:solidFill>
              </a:rPr>
              <a:t>September 2023</a:t>
            </a:r>
            <a:endParaRPr lang="en-US" b="0">
              <a:solidFill>
                <a:srgbClr val="3C4043"/>
              </a:solidFill>
            </a:endParaRPr>
          </a:p>
          <a:p>
            <a:pPr>
              <a:lnSpc>
                <a:spcPct val="100000"/>
              </a:lnSpc>
            </a:pPr>
            <a:endParaRPr lang="en-GB" sz="3100"/>
          </a:p>
        </p:txBody>
      </p:sp>
    </p:spTree>
    <p:extLst>
      <p:ext uri="{BB962C8B-B14F-4D97-AF65-F5344CB8AC3E}">
        <p14:creationId xmlns:p14="http://schemas.microsoft.com/office/powerpoint/2010/main" val="403688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83E9-87FE-2CDB-FA45-43EEF2933AE0}"/>
              </a:ext>
            </a:extLst>
          </p:cNvPr>
          <p:cNvSpPr>
            <a:spLocks noGrp="1"/>
          </p:cNvSpPr>
          <p:nvPr>
            <p:ph type="title"/>
          </p:nvPr>
        </p:nvSpPr>
        <p:spPr>
          <a:xfrm>
            <a:off x="270000" y="270001"/>
            <a:ext cx="8583054" cy="535491"/>
          </a:xfrm>
        </p:spPr>
        <p:txBody>
          <a:bodyPr/>
          <a:lstStyle/>
          <a:p>
            <a:r>
              <a:rPr lang="en-US"/>
              <a:t>Current school mental wellbeing offer  </a:t>
            </a:r>
          </a:p>
        </p:txBody>
      </p:sp>
      <p:sp>
        <p:nvSpPr>
          <p:cNvPr id="3" name="Rectangle: Rounded Corners 2">
            <a:extLst>
              <a:ext uri="{FF2B5EF4-FFF2-40B4-BE49-F238E27FC236}">
                <a16:creationId xmlns:a16="http://schemas.microsoft.com/office/drawing/2014/main" id="{8054B138-3F4E-A931-D27A-4D978BD2FEE2}"/>
              </a:ext>
            </a:extLst>
          </p:cNvPr>
          <p:cNvSpPr/>
          <p:nvPr/>
        </p:nvSpPr>
        <p:spPr>
          <a:xfrm>
            <a:off x="318460" y="729344"/>
            <a:ext cx="4137827" cy="38862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GB" sz="1350">
                <a:ea typeface="+mn-lt"/>
                <a:cs typeface="+mn-lt"/>
              </a:rPr>
              <a:t>Written and reviewed by teachers, flexible easy to use curriculum linked resources to help teach Year 6, KS3 and KS4 pupils </a:t>
            </a:r>
          </a:p>
          <a:p>
            <a:endParaRPr lang="en-GB" sz="1350">
              <a:ea typeface="+mn-lt"/>
              <a:cs typeface="+mn-lt"/>
            </a:endParaRPr>
          </a:p>
          <a:p>
            <a:r>
              <a:rPr lang="en-GB" sz="1350">
                <a:ea typeface="+mn-lt"/>
                <a:cs typeface="+mn-lt"/>
              </a:rPr>
              <a:t>Featuring films co-created with young people to help empower students to take positive action to look after their mental wellbeing.</a:t>
            </a:r>
          </a:p>
          <a:p>
            <a:endParaRPr lang="en-GB" sz="1350">
              <a:ea typeface="+mn-lt"/>
              <a:cs typeface="+mn-lt"/>
            </a:endParaRPr>
          </a:p>
          <a:p>
            <a:r>
              <a:rPr lang="en-GB" sz="1350">
                <a:ea typeface="+mn-lt"/>
                <a:cs typeface="+mn-lt"/>
              </a:rPr>
              <a:t>Endorsed by the NHS and PSHE Association. </a:t>
            </a:r>
          </a:p>
          <a:p>
            <a:endParaRPr lang="en-GB" sz="1350">
              <a:ea typeface="+mn-lt"/>
              <a:cs typeface="+mn-lt"/>
            </a:endParaRPr>
          </a:p>
          <a:p>
            <a:r>
              <a:rPr lang="en-GB" sz="1350">
                <a:ea typeface="+mn-lt"/>
                <a:cs typeface="+mn-lt"/>
              </a:rPr>
              <a:t>Topics for secondary pupils include Positive Friendships, Vaping and Unhelpful Thoughts</a:t>
            </a:r>
          </a:p>
          <a:p>
            <a:endParaRPr lang="en-GB" sz="1350">
              <a:ea typeface="+mn-lt"/>
              <a:cs typeface="+mn-lt"/>
            </a:endParaRPr>
          </a:p>
          <a:p>
            <a:r>
              <a:rPr lang="en-GB" sz="1350">
                <a:ea typeface="+mn-lt"/>
                <a:cs typeface="+mn-lt"/>
              </a:rPr>
              <a:t>Year 6 topics include Transition to Secondary School, Social Media and Worry  </a:t>
            </a:r>
          </a:p>
          <a:p>
            <a:endParaRPr lang="en-GB" sz="1200">
              <a:ea typeface="+mn-lt"/>
              <a:cs typeface="+mn-lt"/>
            </a:endParaRPr>
          </a:p>
          <a:p>
            <a:r>
              <a:rPr lang="en-GB" sz="1200">
                <a:ea typeface="+mn-lt"/>
                <a:cs typeface="+mn-lt"/>
              </a:rPr>
              <a:t>The </a:t>
            </a:r>
            <a:r>
              <a:rPr lang="en-GB" sz="1200">
                <a:solidFill>
                  <a:srgbClr val="7030A0"/>
                </a:solidFill>
                <a:hlinkClick r:id="rId4">
                  <a:extLst>
                    <a:ext uri="{A12FA001-AC4F-418D-AE19-62706E023703}">
                      <ahyp:hlinkClr xmlns:ahyp="http://schemas.microsoft.com/office/drawing/2018/hyperlinkcolor" val="tx"/>
                    </a:ext>
                  </a:extLst>
                </a:hlinkClick>
              </a:rPr>
              <a:t>School Zone</a:t>
            </a:r>
            <a:r>
              <a:rPr lang="en-GB" sz="1200">
                <a:solidFill>
                  <a:srgbClr val="7030A0"/>
                </a:solidFill>
              </a:rPr>
              <a:t> </a:t>
            </a:r>
            <a:r>
              <a:rPr lang="en-GB" sz="1200"/>
              <a:t>website hosts the full range of teaching resources.</a:t>
            </a:r>
            <a:endParaRPr lang="en-GB" sz="1200">
              <a:ea typeface="+mn-lt"/>
              <a:cs typeface="+mn-lt"/>
            </a:endParaRPr>
          </a:p>
        </p:txBody>
      </p:sp>
      <p:pic>
        <p:nvPicPr>
          <p:cNvPr id="6" name="Picture 6" descr="A picture containing text, person, person, monitor&#10;&#10;Description automatically generated">
            <a:extLst>
              <a:ext uri="{FF2B5EF4-FFF2-40B4-BE49-F238E27FC236}">
                <a16:creationId xmlns:a16="http://schemas.microsoft.com/office/drawing/2014/main" id="{B0434127-E1AE-5FEE-EDA4-727E06E2CF72}"/>
              </a:ext>
            </a:extLst>
          </p:cNvPr>
          <p:cNvPicPr>
            <a:picLocks noChangeAspect="1"/>
          </p:cNvPicPr>
          <p:nvPr/>
        </p:nvPicPr>
        <p:blipFill>
          <a:blip r:embed="rId5"/>
          <a:stretch>
            <a:fillRect/>
          </a:stretch>
        </p:blipFill>
        <p:spPr>
          <a:xfrm>
            <a:off x="4460152" y="672992"/>
            <a:ext cx="3327815" cy="2076485"/>
          </a:xfrm>
          <a:prstGeom prst="rect">
            <a:avLst/>
          </a:prstGeom>
        </p:spPr>
      </p:pic>
      <p:pic>
        <p:nvPicPr>
          <p:cNvPr id="1030" name="Picture 6" descr="Social media Year lesson plans">
            <a:extLst>
              <a:ext uri="{FF2B5EF4-FFF2-40B4-BE49-F238E27FC236}">
                <a16:creationId xmlns:a16="http://schemas.microsoft.com/office/drawing/2014/main" id="{B9A742F4-02C1-B039-1EA6-7E972683C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7516" y="2574837"/>
            <a:ext cx="3471455" cy="216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802131"/>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125918a648_0_11"/>
          <p:cNvSpPr txBox="1">
            <a:spLocks noGrp="1"/>
          </p:cNvSpPr>
          <p:nvPr>
            <p:ph type="sldNum" idx="12"/>
          </p:nvPr>
        </p:nvSpPr>
        <p:spPr>
          <a:xfrm>
            <a:off x="8283286" y="4767263"/>
            <a:ext cx="569700" cy="273825"/>
          </a:xfrm>
          <a:prstGeom prst="rect">
            <a:avLst/>
          </a:prstGeom>
          <a:noFill/>
          <a:ln>
            <a:noFill/>
          </a:ln>
        </p:spPr>
        <p:txBody>
          <a:bodyPr spcFirstLastPara="1" wrap="square" lIns="68569" tIns="27000" rIns="68569" bIns="27000" anchor="b" anchorCtr="0">
            <a:noAutofit/>
          </a:bodyPr>
          <a:lstStyle/>
          <a:p>
            <a:fld id="{00000000-1234-1234-1234-123412341234}" type="slidenum">
              <a:rPr lang="en-GB"/>
              <a:pPr/>
              <a:t>28</a:t>
            </a:fld>
            <a:endParaRPr/>
          </a:p>
        </p:txBody>
      </p:sp>
      <p:sp>
        <p:nvSpPr>
          <p:cNvPr id="173" name="Google Shape;173;g1125918a648_0_11"/>
          <p:cNvSpPr txBox="1">
            <a:spLocks noGrp="1"/>
          </p:cNvSpPr>
          <p:nvPr>
            <p:ph type="title"/>
          </p:nvPr>
        </p:nvSpPr>
        <p:spPr>
          <a:xfrm>
            <a:off x="278872" y="207954"/>
            <a:ext cx="8583075" cy="415468"/>
          </a:xfrm>
          <a:prstGeom prst="rect">
            <a:avLst/>
          </a:prstGeom>
          <a:noFill/>
          <a:ln>
            <a:noFill/>
          </a:ln>
        </p:spPr>
        <p:txBody>
          <a:bodyPr spcFirstLastPara="1" wrap="square" lIns="68569" tIns="34275" rIns="68569" bIns="34275" anchor="t" anchorCtr="0">
            <a:spAutoFit/>
          </a:bodyPr>
          <a:lstStyle/>
          <a:p>
            <a:pPr>
              <a:lnSpc>
                <a:spcPct val="100000"/>
              </a:lnSpc>
            </a:pPr>
            <a:r>
              <a:rPr lang="en-GB" sz="2250">
                <a:solidFill>
                  <a:srgbClr val="1D1C1D"/>
                </a:solidFill>
              </a:rPr>
              <a:t>New primary mental wellbeing resources</a:t>
            </a:r>
          </a:p>
        </p:txBody>
      </p:sp>
      <p:sp>
        <p:nvSpPr>
          <p:cNvPr id="179" name="Google Shape;179;g1125918a648_0_11"/>
          <p:cNvSpPr/>
          <p:nvPr/>
        </p:nvSpPr>
        <p:spPr>
          <a:xfrm>
            <a:off x="3539273" y="2742865"/>
            <a:ext cx="1737831" cy="1802861"/>
          </a:xfrm>
          <a:prstGeom prst="roundRect">
            <a:avLst>
              <a:gd name="adj" fmla="val 16667"/>
            </a:avLst>
          </a:prstGeom>
          <a:solidFill>
            <a:srgbClr val="FFCB31"/>
          </a:solidFill>
          <a:ln w="9525" cap="flat" cmpd="sng">
            <a:noFill/>
            <a:prstDash val="solid"/>
            <a:round/>
            <a:headEnd type="none" w="sm" len="sm"/>
            <a:tailEnd type="none" w="sm" len="sm"/>
          </a:ln>
        </p:spPr>
        <p:txBody>
          <a:bodyPr spcFirstLastPara="1" wrap="square" lIns="68569" tIns="68569" rIns="68569" bIns="68569" anchor="t" anchorCtr="0">
            <a:noAutofit/>
          </a:bodyPr>
          <a:lstStyle/>
          <a:p>
            <a:pPr algn="ctr"/>
            <a:r>
              <a:rPr lang="en-GB" sz="1350" b="1">
                <a:solidFill>
                  <a:srgbClr val="616265"/>
                </a:solidFill>
              </a:rPr>
              <a:t>Self-car</a:t>
            </a:r>
            <a:r>
              <a:rPr lang="en-GB" sz="1350" b="1">
                <a:solidFill>
                  <a:schemeClr val="bg2"/>
                </a:solidFill>
              </a:rPr>
              <a:t>e </a:t>
            </a:r>
            <a:endParaRPr lang="en-US" sz="825">
              <a:solidFill>
                <a:schemeClr val="bg2"/>
              </a:solidFill>
            </a:endParaRPr>
          </a:p>
          <a:p>
            <a:pPr algn="ctr"/>
            <a:r>
              <a:rPr lang="en-GB" sz="825" b="1">
                <a:solidFill>
                  <a:schemeClr val="bg2"/>
                </a:solidFill>
              </a:rPr>
              <a:t>KS1 &amp; KS2 </a:t>
            </a:r>
            <a:endParaRPr lang="en-US" sz="825">
              <a:solidFill>
                <a:schemeClr val="bg2"/>
              </a:solidFill>
            </a:endParaRPr>
          </a:p>
          <a:p>
            <a:pPr>
              <a:spcBef>
                <a:spcPts val="450"/>
              </a:spcBef>
            </a:pPr>
            <a:r>
              <a:rPr lang="en-GB" sz="825">
                <a:solidFill>
                  <a:schemeClr val="bg2"/>
                </a:solidFill>
              </a:rPr>
              <a:t>Practical self-care actions, linking to the five ways to wellbeing (connect, physical activity, learn new skills, giving, mindfulness), where appropriate. </a:t>
            </a:r>
          </a:p>
          <a:p>
            <a:endParaRPr lang="en-GB" sz="825">
              <a:solidFill>
                <a:srgbClr val="616265"/>
              </a:solidFill>
            </a:endParaRPr>
          </a:p>
        </p:txBody>
      </p:sp>
      <p:sp>
        <p:nvSpPr>
          <p:cNvPr id="180" name="Google Shape;180;g1125918a648_0_11"/>
          <p:cNvSpPr/>
          <p:nvPr/>
        </p:nvSpPr>
        <p:spPr>
          <a:xfrm>
            <a:off x="1951943" y="2739859"/>
            <a:ext cx="1502939" cy="1807256"/>
          </a:xfrm>
          <a:prstGeom prst="roundRect">
            <a:avLst>
              <a:gd name="adj" fmla="val 16667"/>
            </a:avLst>
          </a:prstGeom>
          <a:solidFill>
            <a:srgbClr val="3155A5"/>
          </a:solidFill>
          <a:ln w="28575" cap="flat" cmpd="sng">
            <a:noFill/>
            <a:prstDash val="solid"/>
            <a:round/>
            <a:headEnd type="none" w="sm" len="sm"/>
            <a:tailEnd type="none" w="sm" len="sm"/>
          </a:ln>
        </p:spPr>
        <p:txBody>
          <a:bodyPr spcFirstLastPara="1" wrap="square" lIns="68569" tIns="68569" rIns="0" bIns="68569" anchor="t" anchorCtr="0">
            <a:noAutofit/>
          </a:bodyPr>
          <a:lstStyle/>
          <a:p>
            <a:pPr algn="ctr"/>
            <a:r>
              <a:rPr lang="en-GB" sz="1350" b="1">
                <a:solidFill>
                  <a:srgbClr val="FFFFFF"/>
                </a:solidFill>
              </a:rPr>
              <a:t>Emotions </a:t>
            </a:r>
            <a:endParaRPr lang="en-US" sz="825"/>
          </a:p>
          <a:p>
            <a:pPr algn="ctr"/>
            <a:r>
              <a:rPr lang="en-GB" sz="825" b="1">
                <a:solidFill>
                  <a:srgbClr val="FFFFFF"/>
                </a:solidFill>
              </a:rPr>
              <a:t>KS1 &amp; KS2 </a:t>
            </a:r>
            <a:endParaRPr lang="en-GB" sz="825"/>
          </a:p>
          <a:p>
            <a:pPr>
              <a:spcBef>
                <a:spcPts val="450"/>
              </a:spcBef>
            </a:pPr>
            <a:r>
              <a:rPr lang="en-GB" sz="825">
                <a:solidFill>
                  <a:srgbClr val="FFFFFF"/>
                </a:solidFill>
              </a:rPr>
              <a:t>Exploring the range and scale of emotions and equipping pupils with vocabulary to discuss their emotions.</a:t>
            </a:r>
            <a:endParaRPr lang="en-GB" sz="1350">
              <a:solidFill>
                <a:srgbClr val="FFFFFF"/>
              </a:solidFill>
            </a:endParaRPr>
          </a:p>
        </p:txBody>
      </p:sp>
      <p:sp>
        <p:nvSpPr>
          <p:cNvPr id="2" name="Google Shape;182;g1125918a648_0_11">
            <a:extLst>
              <a:ext uri="{FF2B5EF4-FFF2-40B4-BE49-F238E27FC236}">
                <a16:creationId xmlns:a16="http://schemas.microsoft.com/office/drawing/2014/main" id="{1DDD7074-9B26-8C3A-2747-0DE9A437A1D4}"/>
              </a:ext>
            </a:extLst>
          </p:cNvPr>
          <p:cNvSpPr/>
          <p:nvPr/>
        </p:nvSpPr>
        <p:spPr>
          <a:xfrm>
            <a:off x="5367704" y="2722907"/>
            <a:ext cx="1849382" cy="1818140"/>
          </a:xfrm>
          <a:prstGeom prst="roundRect">
            <a:avLst>
              <a:gd name="adj" fmla="val 16667"/>
            </a:avLst>
          </a:prstGeom>
          <a:solidFill>
            <a:srgbClr val="EC0677"/>
          </a:solidFill>
          <a:ln w="28575" cap="flat" cmpd="sng">
            <a:noFill/>
            <a:prstDash val="solid"/>
            <a:round/>
            <a:headEnd type="none" w="sm" len="sm"/>
            <a:tailEnd type="none" w="sm" len="sm"/>
          </a:ln>
        </p:spPr>
        <p:txBody>
          <a:bodyPr spcFirstLastPara="1" wrap="square" lIns="68580" tIns="68569" rIns="0"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1350" b="1">
                <a:solidFill>
                  <a:srgbClr val="FFFFFF"/>
                </a:solidFill>
              </a:rPr>
              <a:t>Kindness </a:t>
            </a:r>
            <a:endParaRPr lang="en-US" sz="1050"/>
          </a:p>
          <a:p>
            <a:pPr algn="ctr"/>
            <a:r>
              <a:rPr lang="en-GB" sz="800" b="1">
                <a:solidFill>
                  <a:srgbClr val="FFFFFF"/>
                </a:solidFill>
              </a:rPr>
              <a:t>KS1 &amp; KS2</a:t>
            </a:r>
            <a:r>
              <a:rPr lang="en-GB" sz="1050" b="1">
                <a:solidFill>
                  <a:srgbClr val="FFFFFF"/>
                </a:solidFill>
              </a:rPr>
              <a:t> </a:t>
            </a:r>
            <a:endParaRPr lang="en-GB" sz="1050"/>
          </a:p>
          <a:p>
            <a:pPr>
              <a:spcBef>
                <a:spcPts val="450"/>
              </a:spcBef>
            </a:pPr>
            <a:r>
              <a:rPr lang="en-GB" sz="800">
                <a:solidFill>
                  <a:schemeClr val="bg1"/>
                </a:solidFill>
              </a:rPr>
              <a:t>Self-kindness and light-touch bullying content. Whole-school compassion exercise, random acts of kindness and reflection exercise on how it makes pupils fee</a:t>
            </a:r>
            <a:r>
              <a:rPr lang="en-GB" sz="1050">
                <a:solidFill>
                  <a:schemeClr val="bg1"/>
                </a:solidFill>
              </a:rPr>
              <a:t>l. </a:t>
            </a:r>
            <a:endParaRPr lang="en-GB" sz="1050" b="1">
              <a:solidFill>
                <a:schemeClr val="bg1"/>
              </a:solidFill>
            </a:endParaRPr>
          </a:p>
        </p:txBody>
      </p:sp>
      <p:sp>
        <p:nvSpPr>
          <p:cNvPr id="4" name="TextBox 3">
            <a:extLst>
              <a:ext uri="{FF2B5EF4-FFF2-40B4-BE49-F238E27FC236}">
                <a16:creationId xmlns:a16="http://schemas.microsoft.com/office/drawing/2014/main" id="{64E3B8AE-A286-CFE4-2F3A-3153B1B1F87F}"/>
              </a:ext>
            </a:extLst>
          </p:cNvPr>
          <p:cNvSpPr txBox="1"/>
          <p:nvPr/>
        </p:nvSpPr>
        <p:spPr>
          <a:xfrm>
            <a:off x="7491654" y="335405"/>
            <a:ext cx="1521878"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050">
              <a:solidFill>
                <a:schemeClr val="tx1"/>
              </a:solidFill>
              <a:cs typeface="Segoe UI"/>
            </a:endParaRPr>
          </a:p>
        </p:txBody>
      </p:sp>
      <p:sp>
        <p:nvSpPr>
          <p:cNvPr id="6" name="Rectangle: Rounded Corners 5">
            <a:extLst>
              <a:ext uri="{FF2B5EF4-FFF2-40B4-BE49-F238E27FC236}">
                <a16:creationId xmlns:a16="http://schemas.microsoft.com/office/drawing/2014/main" id="{ACC3D469-7847-FDCE-9419-A1B5A79EDF9E}"/>
              </a:ext>
            </a:extLst>
          </p:cNvPr>
          <p:cNvSpPr/>
          <p:nvPr/>
        </p:nvSpPr>
        <p:spPr>
          <a:xfrm>
            <a:off x="230391" y="2742331"/>
            <a:ext cx="1531885" cy="1800638"/>
          </a:xfrm>
          <a:prstGeom prst="round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0" bIns="34290" rtlCol="0" anchor="t"/>
          <a:lstStyle/>
          <a:p>
            <a:pPr algn="ctr"/>
            <a:r>
              <a:rPr lang="en-GB" sz="1350" b="1">
                <a:solidFill>
                  <a:schemeClr val="tx1">
                    <a:lumMod val="65000"/>
                    <a:lumOff val="35000"/>
                  </a:schemeClr>
                </a:solidFill>
                <a:ea typeface="+mn-lt"/>
                <a:cs typeface="+mn-lt"/>
              </a:rPr>
              <a:t>Intro to wellbeing</a:t>
            </a:r>
          </a:p>
          <a:p>
            <a:pPr algn="ctr"/>
            <a:r>
              <a:rPr lang="en-GB" sz="800" b="1">
                <a:solidFill>
                  <a:schemeClr val="tx1">
                    <a:lumMod val="65000"/>
                    <a:lumOff val="35000"/>
                  </a:schemeClr>
                </a:solidFill>
                <a:ea typeface="+mn-lt"/>
                <a:cs typeface="+mn-lt"/>
              </a:rPr>
              <a:t>whole school</a:t>
            </a:r>
            <a:endParaRPr lang="en-US" sz="800">
              <a:solidFill>
                <a:schemeClr val="tx1">
                  <a:lumMod val="65000"/>
                  <a:lumOff val="35000"/>
                </a:schemeClr>
              </a:solidFill>
              <a:ea typeface="+mn-lt"/>
              <a:cs typeface="+mn-lt"/>
            </a:endParaRPr>
          </a:p>
          <a:p>
            <a:pPr>
              <a:spcBef>
                <a:spcPts val="450"/>
              </a:spcBef>
            </a:pPr>
            <a:r>
              <a:rPr lang="en-GB" sz="800">
                <a:solidFill>
                  <a:schemeClr val="tx1">
                    <a:lumMod val="65000"/>
                    <a:lumOff val="35000"/>
                  </a:schemeClr>
                </a:solidFill>
                <a:ea typeface="+mn-lt"/>
                <a:cs typeface="+mn-lt"/>
              </a:rPr>
              <a:t>What is wellbeing and why is it important? </a:t>
            </a:r>
            <a:endParaRPr lang="en-GB" sz="800">
              <a:solidFill>
                <a:schemeClr val="tx1">
                  <a:lumMod val="65000"/>
                  <a:lumOff val="35000"/>
                </a:schemeClr>
              </a:solidFill>
              <a:cs typeface="Arial"/>
            </a:endParaRPr>
          </a:p>
        </p:txBody>
      </p:sp>
      <p:sp>
        <p:nvSpPr>
          <p:cNvPr id="3" name="Oval 2">
            <a:extLst>
              <a:ext uri="{FF2B5EF4-FFF2-40B4-BE49-F238E27FC236}">
                <a16:creationId xmlns:a16="http://schemas.microsoft.com/office/drawing/2014/main" id="{1883A217-A075-B884-CC1C-366B404CBA33}"/>
              </a:ext>
            </a:extLst>
          </p:cNvPr>
          <p:cNvSpPr/>
          <p:nvPr/>
        </p:nvSpPr>
        <p:spPr>
          <a:xfrm>
            <a:off x="7719060" y="1282553"/>
            <a:ext cx="746760" cy="589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750"/>
          </a:p>
        </p:txBody>
      </p:sp>
      <p:sp>
        <p:nvSpPr>
          <p:cNvPr id="8" name="TextBox 7">
            <a:extLst>
              <a:ext uri="{FF2B5EF4-FFF2-40B4-BE49-F238E27FC236}">
                <a16:creationId xmlns:a16="http://schemas.microsoft.com/office/drawing/2014/main" id="{133EE65D-C682-4056-6CB8-4A5CCA5322AA}"/>
              </a:ext>
            </a:extLst>
          </p:cNvPr>
          <p:cNvSpPr txBox="1"/>
          <p:nvPr/>
        </p:nvSpPr>
        <p:spPr>
          <a:xfrm>
            <a:off x="261118" y="588424"/>
            <a:ext cx="6124103" cy="19159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200">
                <a:cs typeface="Segoe UI"/>
              </a:rPr>
              <a:t>New resources on </a:t>
            </a:r>
            <a:r>
              <a:rPr lang="en-GB" sz="1200" b="1">
                <a:cs typeface="Segoe UI"/>
              </a:rPr>
              <a:t>emotions</a:t>
            </a:r>
            <a:r>
              <a:rPr lang="en-GB" sz="1200">
                <a:cs typeface="Segoe UI"/>
              </a:rPr>
              <a:t>, </a:t>
            </a:r>
            <a:r>
              <a:rPr lang="en-GB" sz="1200" b="1">
                <a:cs typeface="Segoe UI"/>
              </a:rPr>
              <a:t>self-care</a:t>
            </a:r>
            <a:r>
              <a:rPr lang="en-GB" sz="1200">
                <a:cs typeface="Segoe UI"/>
              </a:rPr>
              <a:t> and </a:t>
            </a:r>
            <a:r>
              <a:rPr lang="en-GB" sz="1200" b="1">
                <a:cs typeface="Segoe UI"/>
              </a:rPr>
              <a:t>kindness</a:t>
            </a:r>
            <a:r>
              <a:rPr lang="en-GB" sz="1200">
                <a:cs typeface="Segoe UI"/>
              </a:rPr>
              <a:t>. Each theme will be differentiated for KS1 and KS2, creating six lesson plans in total.</a:t>
            </a:r>
            <a:r>
              <a:rPr lang="en-US" sz="1200">
                <a:cs typeface="Segoe UI"/>
              </a:rPr>
              <a:t>​</a:t>
            </a:r>
          </a:p>
          <a:p>
            <a:endParaRPr lang="en-US" sz="1200">
              <a:cs typeface="Segoe UI"/>
            </a:endParaRPr>
          </a:p>
          <a:p>
            <a:r>
              <a:rPr lang="en-US" sz="1200">
                <a:cs typeface="Segoe UI"/>
              </a:rPr>
              <a:t>A whole school assembly introduces the concepts and lesson plans will feature </a:t>
            </a:r>
            <a:r>
              <a:rPr lang="en-US" sz="1200" b="1">
                <a:cs typeface="Segoe UI"/>
              </a:rPr>
              <a:t>films</a:t>
            </a:r>
            <a:r>
              <a:rPr lang="en-US" sz="1200">
                <a:cs typeface="Segoe UI"/>
              </a:rPr>
              <a:t> with primary aged pupils, helping to make the topics feel relevant for students. </a:t>
            </a:r>
          </a:p>
          <a:p>
            <a:endParaRPr lang="en-US" sz="1200">
              <a:cs typeface="Segoe UI"/>
            </a:endParaRPr>
          </a:p>
          <a:p>
            <a:r>
              <a:rPr lang="en-GB" sz="1200">
                <a:cs typeface="Segoe UI"/>
              </a:rPr>
              <a:t>All elements of the </a:t>
            </a:r>
            <a:r>
              <a:rPr lang="en-GB" sz="1200">
                <a:solidFill>
                  <a:srgbClr val="1D1C1D"/>
                </a:solidFill>
                <a:cs typeface="Segoe UI"/>
              </a:rPr>
              <a:t>primary mental wellbeing Health Education statutory guidance will be incorporated, supporting teachers in implementing this new area of the curriculum. </a:t>
            </a:r>
          </a:p>
          <a:p>
            <a:endParaRPr lang="en-GB" sz="1200">
              <a:solidFill>
                <a:srgbClr val="1D1C1D"/>
              </a:solidFill>
              <a:cs typeface="Segoe UI"/>
            </a:endParaRPr>
          </a:p>
          <a:p>
            <a:r>
              <a:rPr lang="en-GB" sz="1200">
                <a:solidFill>
                  <a:srgbClr val="1D1C1D"/>
                </a:solidFill>
                <a:cs typeface="Segoe UI"/>
              </a:rPr>
              <a:t>Available from October on </a:t>
            </a:r>
            <a:r>
              <a:rPr lang="en-GB" sz="1200">
                <a:solidFill>
                  <a:srgbClr val="1D1C1D"/>
                </a:solidFill>
                <a:ea typeface="+mn-lt"/>
                <a:cs typeface="+mn-lt"/>
              </a:rPr>
              <a:t>t</a:t>
            </a:r>
            <a:r>
              <a:rPr lang="en-GB" sz="1200">
                <a:ea typeface="+mn-lt"/>
                <a:cs typeface="+mn-lt"/>
              </a:rPr>
              <a:t>he </a:t>
            </a:r>
            <a:r>
              <a:rPr lang="en-GB" sz="1200">
                <a:solidFill>
                  <a:srgbClr val="7030A0"/>
                </a:solidFill>
                <a:hlinkClick r:id="rId4">
                  <a:extLst>
                    <a:ext uri="{A12FA001-AC4F-418D-AE19-62706E023703}">
                      <ahyp:hlinkClr xmlns:ahyp="http://schemas.microsoft.com/office/drawing/2018/hyperlinkcolor" val="tx"/>
                    </a:ext>
                  </a:extLst>
                </a:hlinkClick>
              </a:rPr>
              <a:t>School Zone</a:t>
            </a:r>
            <a:r>
              <a:rPr lang="en-GB" sz="1050">
                <a:solidFill>
                  <a:srgbClr val="7030A0"/>
                </a:solidFill>
              </a:rPr>
              <a:t> </a:t>
            </a:r>
            <a:endParaRPr lang="en-GB" sz="825">
              <a:solidFill>
                <a:srgbClr val="1D1C1D"/>
              </a:solidFill>
              <a:cs typeface="Segoe UI"/>
            </a:endParaRPr>
          </a:p>
        </p:txBody>
      </p:sp>
      <p:sp>
        <p:nvSpPr>
          <p:cNvPr id="5" name="Rectangle: Rounded Corners 4">
            <a:extLst>
              <a:ext uri="{FF2B5EF4-FFF2-40B4-BE49-F238E27FC236}">
                <a16:creationId xmlns:a16="http://schemas.microsoft.com/office/drawing/2014/main" id="{F8542934-C20B-CDAC-7100-131D3E4208F6}"/>
              </a:ext>
            </a:extLst>
          </p:cNvPr>
          <p:cNvSpPr/>
          <p:nvPr/>
        </p:nvSpPr>
        <p:spPr>
          <a:xfrm>
            <a:off x="7481296" y="2724472"/>
            <a:ext cx="1531885" cy="1800638"/>
          </a:xfrm>
          <a:prstGeom prst="roundRect">
            <a:avLst/>
          </a:prstGeom>
          <a:solidFill>
            <a:srgbClr val="0995A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0" bIns="34290" rtlCol="0" anchor="t"/>
          <a:lstStyle/>
          <a:p>
            <a:pPr algn="ctr"/>
            <a:r>
              <a:rPr lang="en-GB" sz="1350" b="1">
                <a:solidFill>
                  <a:srgbClr val="FFFFFF"/>
                </a:solidFill>
                <a:ea typeface="+mn-lt"/>
                <a:cs typeface="+mn-lt"/>
              </a:rPr>
              <a:t>Youth voice films</a:t>
            </a:r>
            <a:endParaRPr lang="en-GB" sz="825">
              <a:solidFill>
                <a:srgbClr val="FFFFFF"/>
              </a:solidFill>
              <a:ea typeface="+mn-lt"/>
              <a:cs typeface="+mn-lt"/>
            </a:endParaRPr>
          </a:p>
          <a:p>
            <a:pPr algn="ctr"/>
            <a:endParaRPr lang="en-GB" sz="825">
              <a:solidFill>
                <a:srgbClr val="FFFFFF"/>
              </a:solidFill>
              <a:ea typeface="+mn-lt"/>
              <a:cs typeface="+mn-lt"/>
            </a:endParaRPr>
          </a:p>
          <a:p>
            <a:pPr algn="ctr"/>
            <a:r>
              <a:rPr lang="en-GB" sz="800">
                <a:solidFill>
                  <a:srgbClr val="FFFFFF"/>
                </a:solidFill>
                <a:ea typeface="+mn-lt"/>
                <a:cs typeface="+mn-lt"/>
              </a:rPr>
              <a:t>Peer-to-peer films modelling positive behaviours.</a:t>
            </a:r>
            <a:endParaRPr lang="en-GB" sz="800"/>
          </a:p>
        </p:txBody>
      </p:sp>
      <p:sp>
        <p:nvSpPr>
          <p:cNvPr id="11" name="Left Bracket 10">
            <a:extLst>
              <a:ext uri="{FF2B5EF4-FFF2-40B4-BE49-F238E27FC236}">
                <a16:creationId xmlns:a16="http://schemas.microsoft.com/office/drawing/2014/main" id="{E56FFFFC-BD8E-94DA-5EEA-3AD6A21E3B81}"/>
              </a:ext>
            </a:extLst>
          </p:cNvPr>
          <p:cNvSpPr/>
          <p:nvPr/>
        </p:nvSpPr>
        <p:spPr>
          <a:xfrm rot="5400000">
            <a:off x="4513956" y="38398"/>
            <a:ext cx="98227" cy="521493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25"/>
          </a:p>
        </p:txBody>
      </p:sp>
      <p:sp>
        <p:nvSpPr>
          <p:cNvPr id="10" name="TextBox 9">
            <a:extLst>
              <a:ext uri="{FF2B5EF4-FFF2-40B4-BE49-F238E27FC236}">
                <a16:creationId xmlns:a16="http://schemas.microsoft.com/office/drawing/2014/main" id="{7857713C-C69A-6E72-0D48-16763601CC32}"/>
              </a:ext>
            </a:extLst>
          </p:cNvPr>
          <p:cNvSpPr txBox="1"/>
          <p:nvPr/>
        </p:nvSpPr>
        <p:spPr>
          <a:xfrm>
            <a:off x="4048151" y="2457313"/>
            <a:ext cx="1044518" cy="196208"/>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825" b="1">
                <a:solidFill>
                  <a:srgbClr val="1D1C1D"/>
                </a:solidFill>
                <a:cs typeface="Segoe UI"/>
              </a:rPr>
              <a:t>Lesson plans</a:t>
            </a:r>
          </a:p>
        </p:txBody>
      </p:sp>
      <p:sp>
        <p:nvSpPr>
          <p:cNvPr id="12" name="Left Bracket 11">
            <a:extLst>
              <a:ext uri="{FF2B5EF4-FFF2-40B4-BE49-F238E27FC236}">
                <a16:creationId xmlns:a16="http://schemas.microsoft.com/office/drawing/2014/main" id="{1F9CB334-6F91-9D87-37AF-CFCA35A992C3}"/>
              </a:ext>
            </a:extLst>
          </p:cNvPr>
          <p:cNvSpPr/>
          <p:nvPr/>
        </p:nvSpPr>
        <p:spPr>
          <a:xfrm rot="5400000">
            <a:off x="946545" y="1891307"/>
            <a:ext cx="98227" cy="147339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25"/>
          </a:p>
        </p:txBody>
      </p:sp>
      <p:sp>
        <p:nvSpPr>
          <p:cNvPr id="13" name="Left Bracket 12">
            <a:extLst>
              <a:ext uri="{FF2B5EF4-FFF2-40B4-BE49-F238E27FC236}">
                <a16:creationId xmlns:a16="http://schemas.microsoft.com/office/drawing/2014/main" id="{43B7A69B-CF10-7E04-D9D8-3B10EE68A895}"/>
              </a:ext>
            </a:extLst>
          </p:cNvPr>
          <p:cNvSpPr/>
          <p:nvPr/>
        </p:nvSpPr>
        <p:spPr>
          <a:xfrm rot="5400000">
            <a:off x="8179592" y="1891307"/>
            <a:ext cx="98227" cy="147339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25"/>
          </a:p>
        </p:txBody>
      </p:sp>
      <p:sp>
        <p:nvSpPr>
          <p:cNvPr id="7" name="TextBox 6">
            <a:extLst>
              <a:ext uri="{FF2B5EF4-FFF2-40B4-BE49-F238E27FC236}">
                <a16:creationId xmlns:a16="http://schemas.microsoft.com/office/drawing/2014/main" id="{53B2615C-6FEC-AEA6-8ABA-4D97979E6DC9}"/>
              </a:ext>
            </a:extLst>
          </p:cNvPr>
          <p:cNvSpPr txBox="1"/>
          <p:nvPr/>
        </p:nvSpPr>
        <p:spPr>
          <a:xfrm>
            <a:off x="8039721" y="2457313"/>
            <a:ext cx="490878" cy="196208"/>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825" b="1">
                <a:solidFill>
                  <a:srgbClr val="1D1C1D"/>
                </a:solidFill>
                <a:cs typeface="Segoe UI"/>
              </a:rPr>
              <a:t>Films</a:t>
            </a:r>
            <a:endParaRPr lang="en-US" sz="825"/>
          </a:p>
        </p:txBody>
      </p:sp>
      <p:sp>
        <p:nvSpPr>
          <p:cNvPr id="9" name="TextBox 8">
            <a:extLst>
              <a:ext uri="{FF2B5EF4-FFF2-40B4-BE49-F238E27FC236}">
                <a16:creationId xmlns:a16="http://schemas.microsoft.com/office/drawing/2014/main" id="{24091BF8-A74A-6966-4022-73975A9D81B6}"/>
              </a:ext>
            </a:extLst>
          </p:cNvPr>
          <p:cNvSpPr txBox="1"/>
          <p:nvPr/>
        </p:nvSpPr>
        <p:spPr>
          <a:xfrm>
            <a:off x="585699" y="2448384"/>
            <a:ext cx="812602" cy="196208"/>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825" b="1">
                <a:solidFill>
                  <a:srgbClr val="1D1C1D"/>
                </a:solidFill>
                <a:cs typeface="Segoe UI"/>
              </a:rPr>
              <a:t>Assembly</a:t>
            </a:r>
          </a:p>
        </p:txBody>
      </p:sp>
      <p:pic>
        <p:nvPicPr>
          <p:cNvPr id="15" name="Picture 14" descr="A child and child sitting in chairs&#10;&#10;Description automatically generated">
            <a:extLst>
              <a:ext uri="{FF2B5EF4-FFF2-40B4-BE49-F238E27FC236}">
                <a16:creationId xmlns:a16="http://schemas.microsoft.com/office/drawing/2014/main" id="{1576FCDA-52FE-A590-1D6B-725466162C69}"/>
              </a:ext>
            </a:extLst>
          </p:cNvPr>
          <p:cNvPicPr>
            <a:picLocks noChangeAspect="1"/>
          </p:cNvPicPr>
          <p:nvPr/>
        </p:nvPicPr>
        <p:blipFill>
          <a:blip r:embed="rId5"/>
          <a:stretch>
            <a:fillRect/>
          </a:stretch>
        </p:blipFill>
        <p:spPr>
          <a:xfrm>
            <a:off x="6278881" y="741677"/>
            <a:ext cx="2684513" cy="1537681"/>
          </a:xfrm>
          <a:prstGeom prst="rect">
            <a:avLst/>
          </a:prstGeom>
        </p:spPr>
      </p:pic>
    </p:spTree>
    <p:extLst>
      <p:ext uri="{BB962C8B-B14F-4D97-AF65-F5344CB8AC3E}">
        <p14:creationId xmlns:p14="http://schemas.microsoft.com/office/powerpoint/2010/main" val="2350093875"/>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697780" y="2279651"/>
            <a:ext cx="7838100" cy="546273"/>
          </a:xfrm>
          <a:prstGeom prst="rect">
            <a:avLst/>
          </a:prstGeom>
          <a:noFill/>
          <a:ln>
            <a:noFill/>
          </a:ln>
        </p:spPr>
        <p:txBody>
          <a:bodyPr spcFirstLastPara="1" wrap="square" lIns="68575" tIns="34275" rIns="68575" bIns="34275" anchor="t" anchorCtr="0">
            <a:spAutoFit/>
          </a:bodyPr>
          <a:lstStyle/>
          <a:p>
            <a:pPr>
              <a:lnSpc>
                <a:spcPct val="100000"/>
              </a:lnSpc>
            </a:pPr>
            <a:r>
              <a:rPr lang="en-GB" sz="3100"/>
              <a:t>Thank you</a:t>
            </a:r>
            <a:endParaRPr lang="en-US"/>
          </a:p>
        </p:txBody>
      </p:sp>
    </p:spTree>
    <p:extLst>
      <p:ext uri="{BB962C8B-B14F-4D97-AF65-F5344CB8AC3E}">
        <p14:creationId xmlns:p14="http://schemas.microsoft.com/office/powerpoint/2010/main" val="129305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Poor mental health is a growing issue</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2" name="TextBox 1">
            <a:extLst>
              <a:ext uri="{FF2B5EF4-FFF2-40B4-BE49-F238E27FC236}">
                <a16:creationId xmlns:a16="http://schemas.microsoft.com/office/drawing/2014/main" id="{E60DCF47-6E9F-C3A7-0CBE-6EDE0DACFDEA}"/>
              </a:ext>
            </a:extLst>
          </p:cNvPr>
          <p:cNvSpPr txBox="1"/>
          <p:nvPr/>
        </p:nvSpPr>
        <p:spPr>
          <a:xfrm>
            <a:off x="147926" y="1109485"/>
            <a:ext cx="8908410"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a:solidFill>
                  <a:schemeClr val="tx1"/>
                </a:solidFill>
              </a:rPr>
              <a:t>Much of the population is facing challenges with their mental health and wellbeing: </a:t>
            </a:r>
            <a:r>
              <a:rPr lang="en-GB" b="1">
                <a:solidFill>
                  <a:srgbClr val="03A187"/>
                </a:solidFill>
              </a:rPr>
              <a:t>66% of adults</a:t>
            </a:r>
            <a:r>
              <a:rPr lang="en-GB">
                <a:solidFill>
                  <a:schemeClr val="tx1"/>
                </a:solidFill>
              </a:rPr>
              <a:t> in England report having either a </a:t>
            </a:r>
            <a:r>
              <a:rPr lang="en-GB" b="1">
                <a:solidFill>
                  <a:srgbClr val="03A187"/>
                </a:solidFill>
              </a:rPr>
              <a:t>clinical</a:t>
            </a:r>
            <a:r>
              <a:rPr lang="en-GB">
                <a:solidFill>
                  <a:schemeClr val="tx1"/>
                </a:solidFill>
              </a:rPr>
              <a:t> or </a:t>
            </a:r>
            <a:r>
              <a:rPr lang="en-GB" b="1">
                <a:solidFill>
                  <a:srgbClr val="03A187"/>
                </a:solidFill>
              </a:rPr>
              <a:t>sub-clinical mental health problem </a:t>
            </a:r>
            <a:r>
              <a:rPr lang="en-GB" i="1">
                <a:solidFill>
                  <a:schemeClr val="tx1"/>
                </a:solidFill>
              </a:rPr>
              <a:t>(Internal OHID research).</a:t>
            </a:r>
            <a:endParaRPr lang="en-US">
              <a:solidFill>
                <a:schemeClr val="tx1"/>
              </a:solidFill>
            </a:endParaRPr>
          </a:p>
          <a:p>
            <a:pPr marL="285750" indent="-285750">
              <a:buFont typeface="Arial,Sans-Serif"/>
              <a:buChar char="•"/>
            </a:pPr>
            <a:endParaRPr lang="en-GB">
              <a:solidFill>
                <a:schemeClr val="tx1"/>
              </a:solidFill>
            </a:endParaRPr>
          </a:p>
          <a:p>
            <a:pPr marL="285750" indent="-285750">
              <a:buFont typeface="Arial,Sans-Serif"/>
              <a:buChar char="•"/>
            </a:pPr>
            <a:r>
              <a:rPr lang="en-GB">
                <a:solidFill>
                  <a:schemeClr val="tx1"/>
                </a:solidFill>
              </a:rPr>
              <a:t>Official data shows almost </a:t>
            </a:r>
            <a:r>
              <a:rPr lang="en-GB" b="1">
                <a:solidFill>
                  <a:srgbClr val="03A187"/>
                </a:solidFill>
              </a:rPr>
              <a:t>17 million working days</a:t>
            </a:r>
            <a:r>
              <a:rPr lang="en-GB">
                <a:solidFill>
                  <a:schemeClr val="tx1"/>
                </a:solidFill>
              </a:rPr>
              <a:t> were lost to </a:t>
            </a:r>
            <a:r>
              <a:rPr lang="en-GB" b="1">
                <a:solidFill>
                  <a:srgbClr val="03A187"/>
                </a:solidFill>
              </a:rPr>
              <a:t>stress</a:t>
            </a:r>
            <a:r>
              <a:rPr lang="en-GB">
                <a:solidFill>
                  <a:schemeClr val="tx1"/>
                </a:solidFill>
              </a:rPr>
              <a:t>, </a:t>
            </a:r>
            <a:r>
              <a:rPr lang="en-GB" b="1">
                <a:solidFill>
                  <a:srgbClr val="03A187"/>
                </a:solidFill>
              </a:rPr>
              <a:t>anxiety</a:t>
            </a:r>
            <a:r>
              <a:rPr lang="en-GB">
                <a:solidFill>
                  <a:schemeClr val="tx1"/>
                </a:solidFill>
              </a:rPr>
              <a:t> and </a:t>
            </a:r>
            <a:r>
              <a:rPr lang="en-GB" b="1">
                <a:solidFill>
                  <a:srgbClr val="03A187"/>
                </a:solidFill>
              </a:rPr>
              <a:t>depression</a:t>
            </a:r>
            <a:r>
              <a:rPr lang="en-GB">
                <a:solidFill>
                  <a:schemeClr val="tx1"/>
                </a:solidFill>
              </a:rPr>
              <a:t> in 2019/20 – over half the total (32.5 million).</a:t>
            </a:r>
          </a:p>
          <a:p>
            <a:pPr marL="285750" indent="-285750">
              <a:buFont typeface="Arial,Sans-Serif"/>
              <a:buChar char="•"/>
            </a:pPr>
            <a:endParaRPr lang="en-GB">
              <a:solidFill>
                <a:schemeClr val="tx1"/>
              </a:solidFill>
            </a:endParaRPr>
          </a:p>
          <a:p>
            <a:pPr marL="285750" indent="-285750">
              <a:buFont typeface="Arial,Sans-Serif"/>
              <a:buChar char="•"/>
            </a:pPr>
            <a:r>
              <a:rPr lang="en-GB">
                <a:solidFill>
                  <a:schemeClr val="tx1"/>
                </a:solidFill>
              </a:rPr>
              <a:t>Mental ill-health is the</a:t>
            </a:r>
            <a:r>
              <a:rPr lang="en-GB"/>
              <a:t> </a:t>
            </a:r>
            <a:r>
              <a:rPr lang="en-GB" b="1">
                <a:solidFill>
                  <a:srgbClr val="03A187"/>
                </a:solidFill>
              </a:rPr>
              <a:t>single largest cause of disability in the UK</a:t>
            </a:r>
            <a:r>
              <a:rPr lang="en-GB">
                <a:solidFill>
                  <a:schemeClr val="tx1"/>
                </a:solidFill>
              </a:rPr>
              <a:t>, and accounts for 21% of the burden of disease in England.</a:t>
            </a:r>
            <a:endParaRPr lang="en-US">
              <a:solidFill>
                <a:schemeClr val="tx1"/>
              </a:solidFill>
            </a:endParaRPr>
          </a:p>
          <a:p>
            <a:pPr marL="285750" indent="-285750">
              <a:buFont typeface="Arial,Sans-Serif"/>
              <a:buChar char="•"/>
            </a:pPr>
            <a:endParaRPr lang="en-GB"/>
          </a:p>
          <a:p>
            <a:pPr marL="285750" indent="-285750">
              <a:buFont typeface="Arial,Sans-Serif"/>
              <a:buChar char="•"/>
            </a:pPr>
            <a:r>
              <a:rPr lang="en-GB">
                <a:solidFill>
                  <a:schemeClr val="tx1"/>
                </a:solidFill>
              </a:rPr>
              <a:t>Mental ill-health is also </a:t>
            </a:r>
            <a:r>
              <a:rPr lang="en-GB" b="1">
                <a:solidFill>
                  <a:srgbClr val="03A187"/>
                </a:solidFill>
              </a:rPr>
              <a:t>associated with lower life expectancy</a:t>
            </a:r>
            <a:r>
              <a:rPr lang="en-GB">
                <a:solidFill>
                  <a:schemeClr val="tx1"/>
                </a:solidFill>
              </a:rPr>
              <a:t>, with some conditions associated with reductions in life expectancy of 10 to 20 years </a:t>
            </a:r>
            <a:endParaRPr lang="en-US">
              <a:solidFill>
                <a:schemeClr val="tx1"/>
              </a:solidFill>
            </a:endParaRPr>
          </a:p>
          <a:p>
            <a:pPr marL="285750" indent="-285750">
              <a:buFont typeface="Arial,Sans-Serif"/>
              <a:buChar char="•"/>
            </a:pPr>
            <a:endParaRPr lang="en-GB">
              <a:solidFill>
                <a:schemeClr val="tx1"/>
              </a:solidFill>
            </a:endParaRPr>
          </a:p>
          <a:p>
            <a:pPr marL="285750" indent="-285750">
              <a:buFont typeface="Arial,Sans-Serif"/>
              <a:buChar char="•"/>
            </a:pPr>
            <a:r>
              <a:rPr lang="en-US">
                <a:solidFill>
                  <a:schemeClr val="tx1"/>
                </a:solidFill>
              </a:rPr>
              <a:t>Modelling suggests that, in England, up to 10 million people  will need either new or </a:t>
            </a:r>
            <a:r>
              <a:rPr lang="en-US" b="1">
                <a:solidFill>
                  <a:srgbClr val="03A187"/>
                </a:solidFill>
              </a:rPr>
              <a:t>additional mental health support as a direct consequence of the COVID-19 pandemic</a:t>
            </a:r>
            <a:r>
              <a:rPr lang="en-US">
                <a:solidFill>
                  <a:schemeClr val="tx1"/>
                </a:solidFill>
              </a:rPr>
              <a:t>.</a:t>
            </a:r>
            <a:endParaRPr lang="en-GB">
              <a:solidFill>
                <a:schemeClr val="tx1"/>
              </a:solidFill>
            </a:endParaRPr>
          </a:p>
          <a:p>
            <a:pPr marL="285750" indent="-285750">
              <a:buFont typeface="Arial,Sans-Serif"/>
              <a:buChar char="•"/>
            </a:pPr>
            <a:endParaRPr lang="en-US">
              <a:solidFill>
                <a:schemeClr val="tx1"/>
              </a:solidFill>
            </a:endParaRPr>
          </a:p>
          <a:p>
            <a:pPr marL="285750" indent="-285750">
              <a:buFont typeface="Arial,Sans-Serif"/>
              <a:buChar char="•"/>
            </a:pPr>
            <a:r>
              <a:rPr lang="en-US" b="1">
                <a:solidFill>
                  <a:srgbClr val="03A187"/>
                </a:solidFill>
              </a:rPr>
              <a:t>Perceptions of mental health have changed</a:t>
            </a:r>
            <a:r>
              <a:rPr lang="en-US">
                <a:solidFill>
                  <a:schemeClr val="tx1"/>
                </a:solidFill>
              </a:rPr>
              <a:t> rapidly over recent years, and may still be in flux</a:t>
            </a:r>
            <a:endParaRPr lang="en-GB">
              <a:solidFill>
                <a:schemeClr val="tx1"/>
              </a:solidFill>
            </a:endParaRPr>
          </a:p>
          <a:p>
            <a:endParaRPr lang="en-GB" sz="1200">
              <a:solidFill>
                <a:schemeClr val="tx1"/>
              </a:solidFill>
            </a:endParaRPr>
          </a:p>
          <a:p>
            <a:pPr marL="285750" indent="-285750">
              <a:buChar char="•"/>
            </a:pPr>
            <a:endParaRPr lang="en-GB" sz="1200">
              <a:solidFill>
                <a:schemeClr val="tx1"/>
              </a:solidFill>
            </a:endParaRPr>
          </a:p>
        </p:txBody>
      </p:sp>
    </p:spTree>
    <p:extLst>
      <p:ext uri="{BB962C8B-B14F-4D97-AF65-F5344CB8AC3E}">
        <p14:creationId xmlns:p14="http://schemas.microsoft.com/office/powerpoint/2010/main" val="4275316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697780" y="2279651"/>
            <a:ext cx="7838100" cy="854050"/>
          </a:xfrm>
          <a:prstGeom prst="rect">
            <a:avLst/>
          </a:prstGeom>
          <a:noFill/>
          <a:ln>
            <a:noFill/>
          </a:ln>
        </p:spPr>
        <p:txBody>
          <a:bodyPr spcFirstLastPara="1" wrap="square" lIns="68575" tIns="34275" rIns="68575" bIns="34275" anchor="t" anchorCtr="0">
            <a:spAutoFit/>
          </a:bodyPr>
          <a:lstStyle/>
          <a:p>
            <a:pPr>
              <a:lnSpc>
                <a:spcPct val="100000"/>
              </a:lnSpc>
            </a:pPr>
            <a:r>
              <a:rPr lang="en-GB" sz="3100"/>
              <a:t>Appendix</a:t>
            </a:r>
            <a:br>
              <a:rPr lang="en-GB" sz="3100"/>
            </a:br>
            <a:r>
              <a:rPr lang="en-GB" sz="2000" b="0"/>
              <a:t>- Embedding the Mind Plan on your site</a:t>
            </a:r>
            <a:endParaRPr lang="en-US" sz="2000" b="0"/>
          </a:p>
        </p:txBody>
      </p:sp>
    </p:spTree>
    <p:extLst>
      <p:ext uri="{BB962C8B-B14F-4D97-AF65-F5344CB8AC3E}">
        <p14:creationId xmlns:p14="http://schemas.microsoft.com/office/powerpoint/2010/main" val="302014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0AFB-3A83-4CDA-92DB-080D0496D3A4}"/>
              </a:ext>
            </a:extLst>
          </p:cNvPr>
          <p:cNvSpPr>
            <a:spLocks noGrp="1"/>
          </p:cNvSpPr>
          <p:nvPr>
            <p:ph type="title"/>
          </p:nvPr>
        </p:nvSpPr>
        <p:spPr/>
        <p:txBody>
          <a:bodyPr/>
          <a:lstStyle/>
          <a:p>
            <a:r>
              <a:rPr lang="en-GB"/>
              <a:t>Embedding the Mind Plan 	</a:t>
            </a:r>
          </a:p>
        </p:txBody>
      </p:sp>
      <p:sp>
        <p:nvSpPr>
          <p:cNvPr id="4" name="TextBox 3">
            <a:extLst>
              <a:ext uri="{FF2B5EF4-FFF2-40B4-BE49-F238E27FC236}">
                <a16:creationId xmlns:a16="http://schemas.microsoft.com/office/drawing/2014/main" id="{18D3F791-5CEB-4E4C-BA35-FFCD7A592D84}"/>
              </a:ext>
            </a:extLst>
          </p:cNvPr>
          <p:cNvSpPr txBox="1"/>
          <p:nvPr/>
        </p:nvSpPr>
        <p:spPr>
          <a:xfrm>
            <a:off x="370580" y="769113"/>
            <a:ext cx="4609181" cy="4939814"/>
          </a:xfrm>
          <a:prstGeom prst="rect">
            <a:avLst/>
          </a:prstGeom>
          <a:noFill/>
        </p:spPr>
        <p:txBody>
          <a:bodyPr wrap="square">
            <a:spAutoFit/>
          </a:bodyPr>
          <a:lstStyle/>
          <a:p>
            <a:pPr marL="342900" indent="-342900">
              <a:spcAft>
                <a:spcPts val="600"/>
              </a:spcAft>
              <a:buFont typeface="Arial" panose="020B0604020202020204" pitchFamily="34" charset="0"/>
              <a:buChar char="•"/>
              <a:tabLst>
                <a:tab pos="457200" algn="l"/>
              </a:tabLst>
            </a:pPr>
            <a:r>
              <a:rPr lang="en-GB"/>
              <a:t>The Mind Plan is the NHS-endorsed 2 minute, 5 question quiz that is at the heart of Every Mind Matters </a:t>
            </a:r>
          </a:p>
          <a:p>
            <a:pPr marL="342900" indent="-342900">
              <a:spcAft>
                <a:spcPts val="600"/>
              </a:spcAft>
              <a:buFont typeface="Arial" panose="020B0604020202020204" pitchFamily="34" charset="0"/>
              <a:buChar char="•"/>
              <a:tabLst>
                <a:tab pos="457200" algn="l"/>
              </a:tabLst>
            </a:pPr>
            <a:r>
              <a:rPr lang="en-GB">
                <a:effectLst/>
                <a:highlight>
                  <a:srgbClr val="FFFFFF"/>
                </a:highlight>
                <a:latin typeface="Arial" panose="020B0604020202020204" pitchFamily="34" charset="0"/>
                <a:ea typeface="Arial" panose="020B0604020202020204" pitchFamily="34" charset="0"/>
              </a:rPr>
              <a:t>Available free on the </a:t>
            </a:r>
            <a:r>
              <a:rPr lang="en-GB" b="1">
                <a:effectLst/>
                <a:highlight>
                  <a:srgbClr val="FFFFFF"/>
                </a:highlight>
                <a:latin typeface="Arial" panose="020B0604020202020204" pitchFamily="34" charset="0"/>
                <a:ea typeface="Arial" panose="020B0604020202020204" pitchFamily="34" charset="0"/>
                <a:hlinkClick r:id="rId2"/>
              </a:rPr>
              <a:t>Every Mind Matters </a:t>
            </a:r>
            <a:r>
              <a:rPr lang="en-GB">
                <a:effectLst/>
                <a:highlight>
                  <a:srgbClr val="FFFFFF"/>
                </a:highlight>
                <a:latin typeface="Arial" panose="020B0604020202020204" pitchFamily="34" charset="0"/>
                <a:ea typeface="Arial" panose="020B0604020202020204" pitchFamily="34" charset="0"/>
                <a:hlinkClick r:id="rId2"/>
              </a:rPr>
              <a:t>website</a:t>
            </a:r>
            <a:r>
              <a:rPr lang="en-GB">
                <a:effectLst/>
                <a:highlight>
                  <a:srgbClr val="FFFFFF"/>
                </a:highlight>
                <a:latin typeface="Arial" panose="020B0604020202020204" pitchFamily="34" charset="0"/>
                <a:ea typeface="Arial" panose="020B0604020202020204" pitchFamily="34" charset="0"/>
              </a:rPr>
              <a:t>. By answering five short questions people get a personalised mental health action plan, providing practical tips to help them deal with stress and anxiety, boost their mood, sleep better and feel more in control. </a:t>
            </a:r>
          </a:p>
          <a:p>
            <a:pPr marL="342900" indent="-342900">
              <a:spcAft>
                <a:spcPts val="600"/>
              </a:spcAft>
              <a:buFont typeface="Arial" panose="020B0604020202020204" pitchFamily="34" charset="0"/>
              <a:buChar char="•"/>
              <a:tabLst>
                <a:tab pos="457200" algn="l"/>
              </a:tabLst>
            </a:pPr>
            <a:r>
              <a:rPr lang="en-GB">
                <a:effectLst/>
                <a:highlight>
                  <a:srgbClr val="FFFFFF"/>
                </a:highlight>
                <a:latin typeface="Arial" panose="020B0604020202020204" pitchFamily="34" charset="0"/>
                <a:ea typeface="Arial" panose="020B0604020202020204" pitchFamily="34" charset="0"/>
              </a:rPr>
              <a:t>People can also join a</a:t>
            </a:r>
            <a:r>
              <a:rPr lang="en-GB" b="1">
                <a:effectLst/>
                <a:highlight>
                  <a:srgbClr val="FFFFFF"/>
                </a:highlight>
                <a:latin typeface="Arial" panose="020B0604020202020204" pitchFamily="34" charset="0"/>
                <a:ea typeface="Arial" panose="020B0604020202020204" pitchFamily="34" charset="0"/>
              </a:rPr>
              <a:t> 4-week email programme</a:t>
            </a:r>
            <a:r>
              <a:rPr lang="en-GB">
                <a:effectLst/>
                <a:highlight>
                  <a:srgbClr val="FFFFFF"/>
                </a:highlight>
                <a:latin typeface="Arial" panose="020B0604020202020204" pitchFamily="34" charset="0"/>
                <a:ea typeface="Arial" panose="020B0604020202020204" pitchFamily="34" charset="0"/>
              </a:rPr>
              <a:t> where they can get reminders, swap in new tips and are encouraged to make looking after their mental wellbeing part of their everyday routine.</a:t>
            </a:r>
          </a:p>
          <a:p>
            <a:pPr marL="342900" indent="-342900">
              <a:spcAft>
                <a:spcPts val="600"/>
              </a:spcAft>
              <a:buFont typeface="Arial" panose="020B0604020202020204" pitchFamily="34" charset="0"/>
              <a:buChar char="•"/>
              <a:tabLst>
                <a:tab pos="457200" algn="l"/>
              </a:tabLst>
            </a:pPr>
            <a:r>
              <a:rPr lang="en-GB">
                <a:latin typeface="Arial" panose="020B0604020202020204" pitchFamily="34" charset="0"/>
                <a:ea typeface="Calibri" panose="020F0502020204030204" pitchFamily="34" charset="0"/>
                <a:cs typeface="Times New Roman" panose="02020603050405020304" pitchFamily="18" charset="0"/>
              </a:rPr>
              <a:t>F</a:t>
            </a: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 anyone wanting to host a Mind Plan on their website there </a:t>
            </a:r>
            <a:r>
              <a:rPr lang="en-GB" u="sng">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embedding instructions</a:t>
            </a:r>
            <a:r>
              <a:rPr lang="en-GB">
                <a:latin typeface="Arial" panose="020B0604020202020204" pitchFamily="34" charset="0"/>
                <a:ea typeface="Calibri" panose="020F0502020204030204" pitchFamily="34" charset="0"/>
                <a:cs typeface="Times New Roman" panose="02020603050405020304" pitchFamily="18" charset="0"/>
              </a:rPr>
              <a:t> on how to do this on the Campaign Resource Centre.</a:t>
            </a: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Arial" panose="020B0604020202020204" pitchFamily="34" charset="0"/>
              <a:buChar char="•"/>
              <a:tabLst>
                <a:tab pos="457200" algn="l"/>
              </a:tabLst>
            </a:pPr>
            <a:endParaRPr lang="en-GB">
              <a:effectLst/>
              <a:highlight>
                <a:srgbClr val="FFFFFF"/>
              </a:highlight>
              <a:latin typeface="Arial" panose="020B0604020202020204" pitchFamily="34" charset="0"/>
              <a:ea typeface="Arial" panose="020B0604020202020204" pitchFamily="34" charset="0"/>
            </a:endParaRPr>
          </a:p>
          <a:p>
            <a:pPr marL="342900" indent="-342900">
              <a:spcAft>
                <a:spcPts val="600"/>
              </a:spcAft>
              <a:buFont typeface="Arial" panose="020B0604020202020204" pitchFamily="34" charset="0"/>
              <a:buChar char="•"/>
              <a:tabLst>
                <a:tab pos="457200" algn="l"/>
              </a:tabLst>
            </a:pPr>
            <a:endParaRPr lang="en-GB">
              <a:effectLst/>
              <a:latin typeface="Arial" panose="020B0604020202020204" pitchFamily="34" charset="0"/>
              <a:ea typeface="Arial" panose="020B0604020202020204" pitchFamily="34" charset="0"/>
            </a:endParaRPr>
          </a:p>
          <a:p>
            <a:pPr marL="342900" indent="-342900">
              <a:spcAft>
                <a:spcPts val="600"/>
              </a:spcAft>
              <a:buFont typeface="Arial" panose="020B0604020202020204" pitchFamily="34" charset="0"/>
              <a:buChar char="•"/>
              <a:tabLst>
                <a:tab pos="457200" algn="l"/>
              </a:tabLst>
            </a:pPr>
            <a:endParaRPr lang="en-GB">
              <a:effectLst/>
              <a:latin typeface="Arial" panose="020B0604020202020204" pitchFamily="34" charset="0"/>
              <a:ea typeface="Arial" panose="020B0604020202020204" pitchFamily="34" charset="0"/>
            </a:endParaRPr>
          </a:p>
          <a:p>
            <a:pPr marL="342900" indent="-342900">
              <a:spcAft>
                <a:spcPts val="600"/>
              </a:spcAft>
              <a:buFont typeface="Arial" panose="020B0604020202020204" pitchFamily="34" charset="0"/>
              <a:buChar char="•"/>
              <a:tabLst>
                <a:tab pos="457200" algn="l"/>
              </a:tabLst>
            </a:pPr>
            <a:endParaRPr lang="en-GB"/>
          </a:p>
        </p:txBody>
      </p:sp>
      <p:pic>
        <p:nvPicPr>
          <p:cNvPr id="8" name="Picture 7">
            <a:hlinkClick r:id="rId2"/>
            <a:extLst>
              <a:ext uri="{FF2B5EF4-FFF2-40B4-BE49-F238E27FC236}">
                <a16:creationId xmlns:a16="http://schemas.microsoft.com/office/drawing/2014/main" id="{7AAF5C3C-D837-426E-B0A8-3C3478FD411D}"/>
              </a:ext>
            </a:extLst>
          </p:cNvPr>
          <p:cNvPicPr>
            <a:picLocks noChangeAspect="1"/>
          </p:cNvPicPr>
          <p:nvPr/>
        </p:nvPicPr>
        <p:blipFill>
          <a:blip r:embed="rId4"/>
          <a:stretch>
            <a:fillRect/>
          </a:stretch>
        </p:blipFill>
        <p:spPr>
          <a:xfrm>
            <a:off x="5459754" y="2146065"/>
            <a:ext cx="2858975" cy="2559575"/>
          </a:xfrm>
          <a:prstGeom prst="rect">
            <a:avLst/>
          </a:prstGeom>
        </p:spPr>
      </p:pic>
      <p:pic>
        <p:nvPicPr>
          <p:cNvPr id="3" name="Picture 12" descr="Graphical user interface, text, application&#10;&#10;Description automatically generated">
            <a:extLst>
              <a:ext uri="{FF2B5EF4-FFF2-40B4-BE49-F238E27FC236}">
                <a16:creationId xmlns:a16="http://schemas.microsoft.com/office/drawing/2014/main" id="{1FE9AB0B-12E0-4C3F-06D5-232AC8CD7B5A}"/>
              </a:ext>
            </a:extLst>
          </p:cNvPr>
          <p:cNvPicPr>
            <a:picLocks noChangeAspect="1"/>
          </p:cNvPicPr>
          <p:nvPr/>
        </p:nvPicPr>
        <p:blipFill>
          <a:blip r:embed="rId5"/>
          <a:stretch>
            <a:fillRect/>
          </a:stretch>
        </p:blipFill>
        <p:spPr>
          <a:xfrm>
            <a:off x="5570255" y="190764"/>
            <a:ext cx="1246629" cy="1863588"/>
          </a:xfrm>
          <a:prstGeom prst="rect">
            <a:avLst/>
          </a:prstGeom>
        </p:spPr>
      </p:pic>
      <p:pic>
        <p:nvPicPr>
          <p:cNvPr id="5" name="Picture 13" descr="Graphical user interface, text, application&#10;&#10;Description automatically generated">
            <a:extLst>
              <a:ext uri="{FF2B5EF4-FFF2-40B4-BE49-F238E27FC236}">
                <a16:creationId xmlns:a16="http://schemas.microsoft.com/office/drawing/2014/main" id="{0FDD1895-E737-6439-F8FD-5DF816DF08BE}"/>
              </a:ext>
            </a:extLst>
          </p:cNvPr>
          <p:cNvPicPr>
            <a:picLocks noChangeAspect="1"/>
          </p:cNvPicPr>
          <p:nvPr/>
        </p:nvPicPr>
        <p:blipFill>
          <a:blip r:embed="rId6"/>
          <a:stretch>
            <a:fillRect/>
          </a:stretch>
        </p:blipFill>
        <p:spPr>
          <a:xfrm>
            <a:off x="6863524" y="198021"/>
            <a:ext cx="1252402" cy="1858079"/>
          </a:xfrm>
          <a:prstGeom prst="rect">
            <a:avLst/>
          </a:prstGeom>
        </p:spPr>
      </p:pic>
    </p:spTree>
    <p:extLst>
      <p:ext uri="{BB962C8B-B14F-4D97-AF65-F5344CB8AC3E}">
        <p14:creationId xmlns:p14="http://schemas.microsoft.com/office/powerpoint/2010/main" val="268558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overview</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cxnSp>
        <p:nvCxnSpPr>
          <p:cNvPr id="22" name="Google Shape;212;p40">
            <a:extLst>
              <a:ext uri="{FF2B5EF4-FFF2-40B4-BE49-F238E27FC236}">
                <a16:creationId xmlns:a16="http://schemas.microsoft.com/office/drawing/2014/main" id="{F446F601-E5BE-39C4-5740-6EDA31B00978}"/>
              </a:ext>
            </a:extLst>
          </p:cNvPr>
          <p:cNvCxnSpPr/>
          <p:nvPr/>
        </p:nvCxnSpPr>
        <p:spPr>
          <a:xfrm>
            <a:off x="6755063" y="1736723"/>
            <a:ext cx="4500" cy="350400"/>
          </a:xfrm>
          <a:prstGeom prst="straightConnector1">
            <a:avLst/>
          </a:prstGeom>
          <a:noFill/>
          <a:ln w="38100" cap="flat" cmpd="sng">
            <a:solidFill>
              <a:srgbClr val="01A188"/>
            </a:solidFill>
            <a:prstDash val="solid"/>
            <a:round/>
            <a:headEnd type="none" w="med" len="med"/>
            <a:tailEnd type="triangle" w="med" len="med"/>
          </a:ln>
        </p:spPr>
      </p:cxnSp>
      <p:cxnSp>
        <p:nvCxnSpPr>
          <p:cNvPr id="24" name="Google Shape;213;p40">
            <a:extLst>
              <a:ext uri="{FF2B5EF4-FFF2-40B4-BE49-F238E27FC236}">
                <a16:creationId xmlns:a16="http://schemas.microsoft.com/office/drawing/2014/main" id="{0096B31A-DC7C-BF26-9BBB-5CC285E8259D}"/>
              </a:ext>
            </a:extLst>
          </p:cNvPr>
          <p:cNvCxnSpPr/>
          <p:nvPr/>
        </p:nvCxnSpPr>
        <p:spPr>
          <a:xfrm>
            <a:off x="4542921" y="1736710"/>
            <a:ext cx="4500" cy="350400"/>
          </a:xfrm>
          <a:prstGeom prst="straightConnector1">
            <a:avLst/>
          </a:prstGeom>
          <a:noFill/>
          <a:ln w="38100" cap="flat" cmpd="sng">
            <a:solidFill>
              <a:srgbClr val="01A188"/>
            </a:solidFill>
            <a:prstDash val="solid"/>
            <a:round/>
            <a:headEnd type="none" w="med" len="med"/>
            <a:tailEnd type="triangle" w="med" len="med"/>
          </a:ln>
        </p:spPr>
      </p:cxnSp>
      <p:sp>
        <p:nvSpPr>
          <p:cNvPr id="26" name="Google Shape;215;p40">
            <a:extLst>
              <a:ext uri="{FF2B5EF4-FFF2-40B4-BE49-F238E27FC236}">
                <a16:creationId xmlns:a16="http://schemas.microsoft.com/office/drawing/2014/main" id="{B7132BCC-3CC2-A5D7-431E-5BC3DAA22711}"/>
              </a:ext>
            </a:extLst>
          </p:cNvPr>
          <p:cNvSpPr/>
          <p:nvPr/>
        </p:nvSpPr>
        <p:spPr>
          <a:xfrm flipH="1">
            <a:off x="253513" y="1006423"/>
            <a:ext cx="8724783" cy="810517"/>
          </a:xfrm>
          <a:prstGeom prst="round2DiagRect">
            <a:avLst>
              <a:gd name="adj1" fmla="val 16667"/>
              <a:gd name="adj2" fmla="val 0"/>
            </a:avLst>
          </a:prstGeom>
          <a:solidFill>
            <a:srgbClr val="01A188"/>
          </a:solid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marL="456724" algn="ctr"/>
            <a:r>
              <a:rPr lang="en-GB" sz="1275">
                <a:solidFill>
                  <a:srgbClr val="FFFFFF"/>
                </a:solidFill>
              </a:rPr>
              <a:t>Launched in 2019, Better Health-Every Mind Matters is an NHS-endorsed digital resource and campaign designed to empower people to </a:t>
            </a:r>
            <a:r>
              <a:rPr lang="en-GB" sz="1275" b="1">
                <a:solidFill>
                  <a:srgbClr val="FFFFFF"/>
                </a:solidFill>
              </a:rPr>
              <a:t>take action</a:t>
            </a:r>
            <a:r>
              <a:rPr lang="en-GB" sz="1275">
                <a:solidFill>
                  <a:srgbClr val="FFFFFF"/>
                </a:solidFill>
              </a:rPr>
              <a:t> to protect and improve their mental wellbeing, to help </a:t>
            </a:r>
            <a:r>
              <a:rPr lang="en-GB" sz="1275" b="1">
                <a:solidFill>
                  <a:srgbClr val="FFFFFF"/>
                </a:solidFill>
              </a:rPr>
              <a:t>prevent </a:t>
            </a:r>
            <a:r>
              <a:rPr lang="en-GB" sz="1275">
                <a:solidFill>
                  <a:srgbClr val="FFFFFF"/>
                </a:solidFill>
              </a:rPr>
              <a:t>common mental health concerns escalating into mental health disorders that require NHS intervention </a:t>
            </a:r>
            <a:endParaRPr lang="en-GB" sz="1275">
              <a:cs typeface="Arial"/>
            </a:endParaRPr>
          </a:p>
        </p:txBody>
      </p:sp>
      <p:sp>
        <p:nvSpPr>
          <p:cNvPr id="28" name="Google Shape;217;p40">
            <a:extLst>
              <a:ext uri="{FF2B5EF4-FFF2-40B4-BE49-F238E27FC236}">
                <a16:creationId xmlns:a16="http://schemas.microsoft.com/office/drawing/2014/main" id="{433A8FC2-97F5-82B7-53BF-C599C5757E4F}"/>
              </a:ext>
            </a:extLst>
          </p:cNvPr>
          <p:cNvSpPr/>
          <p:nvPr/>
        </p:nvSpPr>
        <p:spPr>
          <a:xfrm flipH="1">
            <a:off x="1369146" y="2085836"/>
            <a:ext cx="1646700" cy="409819"/>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r>
              <a:rPr lang="en-GB" sz="1200"/>
              <a:t>Website</a:t>
            </a:r>
            <a:endParaRPr lang="en-US" sz="1200"/>
          </a:p>
        </p:txBody>
      </p:sp>
      <p:sp>
        <p:nvSpPr>
          <p:cNvPr id="30" name="Google Shape;218;p40">
            <a:extLst>
              <a:ext uri="{FF2B5EF4-FFF2-40B4-BE49-F238E27FC236}">
                <a16:creationId xmlns:a16="http://schemas.microsoft.com/office/drawing/2014/main" id="{709EEF92-1084-0ED1-64AC-1360C45025E4}"/>
              </a:ext>
            </a:extLst>
          </p:cNvPr>
          <p:cNvSpPr/>
          <p:nvPr/>
        </p:nvSpPr>
        <p:spPr>
          <a:xfrm flipH="1">
            <a:off x="3704627" y="2104574"/>
            <a:ext cx="1646700" cy="409819"/>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r>
              <a:rPr lang="en-GB" sz="1200"/>
              <a:t>Mind Plan</a:t>
            </a:r>
            <a:endParaRPr lang="en-US" sz="1200"/>
          </a:p>
        </p:txBody>
      </p:sp>
      <p:sp>
        <p:nvSpPr>
          <p:cNvPr id="32" name="Google Shape;219;p40">
            <a:extLst>
              <a:ext uri="{FF2B5EF4-FFF2-40B4-BE49-F238E27FC236}">
                <a16:creationId xmlns:a16="http://schemas.microsoft.com/office/drawing/2014/main" id="{6B218375-C3FF-7209-74A2-C11F1145656A}"/>
              </a:ext>
            </a:extLst>
          </p:cNvPr>
          <p:cNvSpPr/>
          <p:nvPr/>
        </p:nvSpPr>
        <p:spPr>
          <a:xfrm flipH="1">
            <a:off x="5943332" y="2104574"/>
            <a:ext cx="1646700" cy="409819"/>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r>
              <a:rPr lang="en-GB" sz="1200"/>
              <a:t>Email Programmes</a:t>
            </a:r>
            <a:endParaRPr lang="en-US" sz="1200"/>
          </a:p>
        </p:txBody>
      </p:sp>
      <p:sp>
        <p:nvSpPr>
          <p:cNvPr id="34" name="Google Shape;221;p40">
            <a:extLst>
              <a:ext uri="{FF2B5EF4-FFF2-40B4-BE49-F238E27FC236}">
                <a16:creationId xmlns:a16="http://schemas.microsoft.com/office/drawing/2014/main" id="{38131480-14A6-61C0-B6F4-7D63F2BCEF67}"/>
              </a:ext>
            </a:extLst>
          </p:cNvPr>
          <p:cNvSpPr/>
          <p:nvPr/>
        </p:nvSpPr>
        <p:spPr>
          <a:xfrm flipH="1">
            <a:off x="1372437" y="2727075"/>
            <a:ext cx="6297629" cy="1153675"/>
          </a:xfrm>
          <a:prstGeom prst="round2DiagRect">
            <a:avLst>
              <a:gd name="adj1" fmla="val 16667"/>
              <a:gd name="adj2" fmla="val 0"/>
            </a:avLst>
          </a:prstGeom>
          <a:noFill/>
          <a:ln w="19050" cap="flat" cmpd="sng">
            <a:solidFill>
              <a:srgbClr val="00A188"/>
            </a:solidFill>
            <a:prstDash val="lgDash"/>
            <a:miter lim="800000"/>
            <a:headEnd type="none" w="sm" len="sm"/>
            <a:tailEnd type="none" w="sm" len="sm"/>
          </a:ln>
        </p:spPr>
        <p:txBody>
          <a:bodyPr spcFirstLastPara="1" wrap="square" lIns="91425" tIns="90000" rIns="91425" bIns="90000" anchor="t" anchorCtr="0">
            <a:noAutofit/>
          </a:bodyPr>
          <a:lstStyle/>
          <a:p>
            <a:pPr algn="ctr">
              <a:lnSpc>
                <a:spcPct val="115000"/>
              </a:lnSpc>
            </a:pPr>
            <a:r>
              <a:rPr lang="en-GB" sz="1200">
                <a:solidFill>
                  <a:schemeClr val="dk1"/>
                </a:solidFill>
              </a:rPr>
              <a:t>Annual campaign delivered around World Mental Health Day weighted towards those struggling with mental health problems.</a:t>
            </a:r>
            <a:endParaRPr lang="en-US" sz="1200">
              <a:solidFill>
                <a:schemeClr val="dk1"/>
              </a:solidFill>
            </a:endParaRPr>
          </a:p>
          <a:p>
            <a:pPr algn="ctr">
              <a:lnSpc>
                <a:spcPct val="115000"/>
              </a:lnSpc>
            </a:pPr>
            <a:endParaRPr sz="1200">
              <a:solidFill>
                <a:schemeClr val="dk1"/>
              </a:solidFill>
            </a:endParaRPr>
          </a:p>
          <a:p>
            <a:pPr algn="ctr">
              <a:lnSpc>
                <a:spcPct val="115000"/>
              </a:lnSpc>
            </a:pPr>
            <a:r>
              <a:rPr lang="en-GB" sz="1200">
                <a:solidFill>
                  <a:schemeClr val="dk1"/>
                </a:solidFill>
              </a:rPr>
              <a:t>Runs nationally across owned, earned and paid channels.</a:t>
            </a:r>
            <a:endParaRPr sz="1200">
              <a:solidFill>
                <a:schemeClr val="dk1"/>
              </a:solidFill>
            </a:endParaRPr>
          </a:p>
          <a:p>
            <a:pPr algn="ctr">
              <a:lnSpc>
                <a:spcPct val="115000"/>
              </a:lnSpc>
            </a:pPr>
            <a:endParaRPr sz="1900" b="1">
              <a:solidFill>
                <a:schemeClr val="accent1"/>
              </a:solidFill>
            </a:endParaRPr>
          </a:p>
          <a:p>
            <a:pPr>
              <a:lnSpc>
                <a:spcPct val="115000"/>
              </a:lnSpc>
            </a:pPr>
            <a:endParaRPr sz="1000"/>
          </a:p>
        </p:txBody>
      </p:sp>
      <p:sp>
        <p:nvSpPr>
          <p:cNvPr id="36" name="Google Shape;222;p40">
            <a:extLst>
              <a:ext uri="{FF2B5EF4-FFF2-40B4-BE49-F238E27FC236}">
                <a16:creationId xmlns:a16="http://schemas.microsoft.com/office/drawing/2014/main" id="{F6E5323A-D130-0AD6-B96F-D8393953B1C9}"/>
              </a:ext>
            </a:extLst>
          </p:cNvPr>
          <p:cNvSpPr/>
          <p:nvPr/>
        </p:nvSpPr>
        <p:spPr>
          <a:xfrm flipH="1">
            <a:off x="269875" y="4026199"/>
            <a:ext cx="8714700" cy="587700"/>
          </a:xfrm>
          <a:prstGeom prst="round2DiagRect">
            <a:avLst>
              <a:gd name="adj1" fmla="val 16667"/>
              <a:gd name="adj2" fmla="val 0"/>
            </a:avLst>
          </a:prstGeom>
          <a:noFill/>
          <a:ln w="19050" cap="flat" cmpd="sng">
            <a:solidFill>
              <a:srgbClr val="00A188"/>
            </a:solidFill>
            <a:prstDash val="solid"/>
            <a:miter lim="800000"/>
            <a:headEnd type="none" w="sm" len="sm"/>
            <a:tailEnd type="none" w="sm" len="sm"/>
          </a:ln>
        </p:spPr>
        <p:txBody>
          <a:bodyPr spcFirstLastPara="1" wrap="square" lIns="91425" tIns="90000" rIns="91425" bIns="90000" anchor="t" anchorCtr="0">
            <a:noAutofit/>
          </a:bodyPr>
          <a:lstStyle/>
          <a:p>
            <a:pPr algn="ctr">
              <a:lnSpc>
                <a:spcPct val="115000"/>
              </a:lnSpc>
            </a:pPr>
            <a:r>
              <a:rPr lang="en-GB" sz="1200">
                <a:solidFill>
                  <a:schemeClr val="dk1"/>
                </a:solidFill>
              </a:rPr>
              <a:t>Campaigns have delivered </a:t>
            </a:r>
            <a:r>
              <a:rPr lang="en-GB" sz="1200" b="1">
                <a:solidFill>
                  <a:schemeClr val="accent1"/>
                </a:solidFill>
              </a:rPr>
              <a:t>impact</a:t>
            </a:r>
            <a:r>
              <a:rPr lang="en-GB" sz="1200">
                <a:solidFill>
                  <a:schemeClr val="dk1"/>
                </a:solidFill>
              </a:rPr>
              <a:t>: </a:t>
            </a:r>
            <a:endParaRPr sz="1200">
              <a:solidFill>
                <a:schemeClr val="dk1"/>
              </a:solidFill>
            </a:endParaRPr>
          </a:p>
          <a:p>
            <a:pPr algn="ctr">
              <a:lnSpc>
                <a:spcPct val="115000"/>
              </a:lnSpc>
            </a:pPr>
            <a:r>
              <a:rPr lang="en-GB" sz="1200">
                <a:solidFill>
                  <a:schemeClr val="dk1"/>
                </a:solidFill>
              </a:rPr>
              <a:t>strong digital engagement, reported behaviour change and improved outcomes in mental health and wellbeing</a:t>
            </a:r>
            <a:endParaRPr lang="en-GB" sz="1200">
              <a:solidFill>
                <a:schemeClr val="dk1"/>
              </a:solidFill>
              <a:cs typeface="Arial"/>
            </a:endParaRPr>
          </a:p>
          <a:p>
            <a:pPr algn="ctr">
              <a:lnSpc>
                <a:spcPct val="115000"/>
              </a:lnSpc>
            </a:pPr>
            <a:endParaRPr sz="1900" b="1">
              <a:solidFill>
                <a:schemeClr val="accent1"/>
              </a:solidFill>
            </a:endParaRPr>
          </a:p>
          <a:p>
            <a:pPr>
              <a:lnSpc>
                <a:spcPct val="115000"/>
              </a:lnSpc>
            </a:pPr>
            <a:endParaRPr sz="1000"/>
          </a:p>
        </p:txBody>
      </p:sp>
      <p:cxnSp>
        <p:nvCxnSpPr>
          <p:cNvPr id="38" name="Google Shape;224;p40">
            <a:extLst>
              <a:ext uri="{FF2B5EF4-FFF2-40B4-BE49-F238E27FC236}">
                <a16:creationId xmlns:a16="http://schemas.microsoft.com/office/drawing/2014/main" id="{21E5C212-385B-9BA8-1074-ACC8EE08B7C9}"/>
              </a:ext>
            </a:extLst>
          </p:cNvPr>
          <p:cNvCxnSpPr/>
          <p:nvPr/>
        </p:nvCxnSpPr>
        <p:spPr>
          <a:xfrm>
            <a:off x="2190247" y="1783568"/>
            <a:ext cx="4500" cy="294187"/>
          </a:xfrm>
          <a:prstGeom prst="straightConnector1">
            <a:avLst/>
          </a:prstGeom>
          <a:noFill/>
          <a:ln w="38100" cap="flat" cmpd="sng">
            <a:solidFill>
              <a:srgbClr val="01A188"/>
            </a:solidFill>
            <a:prstDash val="solid"/>
            <a:round/>
            <a:headEnd type="none" w="med" len="med"/>
            <a:tailEnd type="triangle" w="med" len="med"/>
          </a:ln>
        </p:spPr>
      </p:cxnSp>
    </p:spTree>
    <p:extLst>
      <p:ext uri="{BB962C8B-B14F-4D97-AF65-F5344CB8AC3E}">
        <p14:creationId xmlns:p14="http://schemas.microsoft.com/office/powerpoint/2010/main" val="418493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digital tools</a:t>
            </a:r>
            <a:endParaRPr lang="en-US"/>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6" name="Rectangle: Diagonal Corners Rounded 5">
            <a:extLst>
              <a:ext uri="{FF2B5EF4-FFF2-40B4-BE49-F238E27FC236}">
                <a16:creationId xmlns:a16="http://schemas.microsoft.com/office/drawing/2014/main" id="{BEA23B2F-C244-6FBA-2030-3CDF4556A353}"/>
              </a:ext>
            </a:extLst>
          </p:cNvPr>
          <p:cNvSpPr/>
          <p:nvPr/>
        </p:nvSpPr>
        <p:spPr>
          <a:xfrm>
            <a:off x="220023" y="1044797"/>
            <a:ext cx="2884083" cy="3578090"/>
          </a:xfrm>
          <a:prstGeom prst="round2DiagRect">
            <a:avLst/>
          </a:prstGeom>
          <a:noFill/>
          <a:ln>
            <a:solidFill>
              <a:srgbClr val="00A1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TextBox 7">
            <a:extLst>
              <a:ext uri="{FF2B5EF4-FFF2-40B4-BE49-F238E27FC236}">
                <a16:creationId xmlns:a16="http://schemas.microsoft.com/office/drawing/2014/main" id="{18E05832-4FE2-2627-1D03-FCF36EAD6AFA}"/>
              </a:ext>
            </a:extLst>
          </p:cNvPr>
          <p:cNvSpPr txBox="1"/>
          <p:nvPr/>
        </p:nvSpPr>
        <p:spPr>
          <a:xfrm>
            <a:off x="223121" y="998297"/>
            <a:ext cx="2918581" cy="33162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en-GB" sz="1050" b="1" dirty="0"/>
          </a:p>
          <a:p>
            <a:pPr algn="ctr"/>
            <a:r>
              <a:rPr lang="en-GB" sz="1050" b="1" dirty="0">
                <a:solidFill>
                  <a:schemeClr val="accent1"/>
                </a:solidFill>
                <a:cs typeface="Arial"/>
                <a:hlinkClick r:id="rId2"/>
              </a:rPr>
              <a:t>Website</a:t>
            </a:r>
            <a:endParaRPr lang="en-GB" b="1" dirty="0">
              <a:solidFill>
                <a:schemeClr val="accent1"/>
              </a:solidFill>
            </a:endParaRPr>
          </a:p>
          <a:p>
            <a:pPr algn="ctr"/>
            <a:endParaRPr lang="en-GB" sz="1000" b="1" dirty="0">
              <a:solidFill>
                <a:schemeClr val="accent1"/>
              </a:solidFill>
            </a:endParaRPr>
          </a:p>
          <a:p>
            <a:pPr algn="ctr"/>
            <a:r>
              <a:rPr lang="en-GB" sz="1000" dirty="0"/>
              <a:t> </a:t>
            </a:r>
            <a:r>
              <a:rPr lang="en-GB" sz="1000" dirty="0">
                <a:cs typeface="Arial"/>
              </a:rPr>
              <a:t>Offers a range of articles and videos that provide NHS-approved advice, practical tips and support to help people protect and improve their mental health.</a:t>
            </a:r>
            <a:r>
              <a:rPr lang="en-GB" sz="1000" dirty="0"/>
              <a:t> </a:t>
            </a:r>
            <a:endParaRPr lang="en-GB" sz="1000" dirty="0">
              <a:cs typeface="Arial"/>
            </a:endParaRPr>
          </a:p>
          <a:p>
            <a:endParaRPr lang="en-GB" sz="1000" b="1" dirty="0">
              <a:cs typeface="Arial"/>
            </a:endParaRPr>
          </a:p>
          <a:p>
            <a:pPr marL="213995" indent="-213995">
              <a:buFont typeface="Arial"/>
              <a:buChar char="•"/>
            </a:pPr>
            <a:r>
              <a:rPr lang="en-GB" sz="1000" dirty="0">
                <a:cs typeface="Arial"/>
              </a:rPr>
              <a:t>Condition pages covering the 4 most common sub-clinical problems: </a:t>
            </a:r>
            <a:r>
              <a:rPr lang="en-GB" sz="1000" b="1" dirty="0">
                <a:solidFill>
                  <a:schemeClr val="accent1"/>
                </a:solidFill>
                <a:cs typeface="Arial"/>
              </a:rPr>
              <a:t>anxiety, stress, low mood &amp; poor sleep</a:t>
            </a:r>
          </a:p>
          <a:p>
            <a:pPr marL="213995" indent="-213995">
              <a:buFont typeface="Arial"/>
              <a:buChar char="•"/>
            </a:pPr>
            <a:r>
              <a:rPr lang="en-GB" sz="1000" b="1" dirty="0">
                <a:solidFill>
                  <a:schemeClr val="accent1"/>
                </a:solidFill>
                <a:cs typeface="Arial"/>
              </a:rPr>
              <a:t>Wellbeing hub</a:t>
            </a:r>
            <a:r>
              <a:rPr lang="en-GB" sz="1000" dirty="0">
                <a:cs typeface="Arial"/>
              </a:rPr>
              <a:t> with tips to pro-actively manage your mental wellbeing based on ‘5 ways to wellbeing’ </a:t>
            </a:r>
          </a:p>
          <a:p>
            <a:pPr marL="213995" indent="-213995">
              <a:buFont typeface="Arial"/>
              <a:buChar char="•"/>
            </a:pPr>
            <a:r>
              <a:rPr lang="en-GB" sz="1000" b="1" dirty="0">
                <a:solidFill>
                  <a:schemeClr val="accent1"/>
                </a:solidFill>
                <a:cs typeface="Arial"/>
              </a:rPr>
              <a:t>Life’s challenges</a:t>
            </a:r>
            <a:r>
              <a:rPr lang="en-GB" sz="1000" dirty="0"/>
              <a:t> -</a:t>
            </a:r>
            <a:r>
              <a:rPr lang="en-GB" sz="1000" dirty="0">
                <a:cs typeface="Arial"/>
              </a:rPr>
              <a:t> addresses drivers of poor mental health (</a:t>
            </a:r>
            <a:r>
              <a:rPr lang="en-GB" sz="1000" dirty="0"/>
              <a:t>e.g.,</a:t>
            </a:r>
            <a:r>
              <a:rPr lang="en-GB" sz="1000" dirty="0">
                <a:cs typeface="Arial"/>
              </a:rPr>
              <a:t> financial worries) with practical tips and advice </a:t>
            </a:r>
          </a:p>
          <a:p>
            <a:pPr marL="213995" indent="-213995">
              <a:buFont typeface="Arial"/>
              <a:buChar char="•"/>
            </a:pPr>
            <a:r>
              <a:rPr lang="en-GB" sz="1000" dirty="0">
                <a:cs typeface="Arial"/>
              </a:rPr>
              <a:t>Helping others facing mental health problems</a:t>
            </a:r>
          </a:p>
          <a:p>
            <a:pPr marL="213995" indent="-213995">
              <a:buFont typeface="Arial"/>
              <a:buChar char="•"/>
            </a:pPr>
            <a:r>
              <a:rPr lang="en-GB" sz="1000" b="1" dirty="0">
                <a:solidFill>
                  <a:schemeClr val="accent1"/>
                </a:solidFill>
                <a:cs typeface="Arial"/>
              </a:rPr>
              <a:t>Urgent support</a:t>
            </a:r>
            <a:r>
              <a:rPr lang="en-GB" sz="1000" dirty="0"/>
              <a:t> -</a:t>
            </a:r>
            <a:r>
              <a:rPr lang="en-GB" sz="1000" dirty="0">
                <a:cs typeface="Arial"/>
              </a:rPr>
              <a:t> signposts to</a:t>
            </a:r>
            <a:r>
              <a:rPr lang="en-GB" sz="1000" dirty="0"/>
              <a:t> </a:t>
            </a:r>
            <a:r>
              <a:rPr lang="en-GB" sz="1000" dirty="0">
                <a:cs typeface="Arial"/>
              </a:rPr>
              <a:t>NHS Talking Therapies, NHS emergency, key third and public sector services</a:t>
            </a:r>
          </a:p>
        </p:txBody>
      </p:sp>
      <p:sp>
        <p:nvSpPr>
          <p:cNvPr id="14" name="Rectangle: Diagonal Corners Rounded 13">
            <a:extLst>
              <a:ext uri="{FF2B5EF4-FFF2-40B4-BE49-F238E27FC236}">
                <a16:creationId xmlns:a16="http://schemas.microsoft.com/office/drawing/2014/main" id="{70228ACC-7704-7298-24FB-F44EC2C8B320}"/>
              </a:ext>
            </a:extLst>
          </p:cNvPr>
          <p:cNvSpPr/>
          <p:nvPr/>
        </p:nvSpPr>
        <p:spPr>
          <a:xfrm>
            <a:off x="3159166" y="1000835"/>
            <a:ext cx="3003406" cy="3615771"/>
          </a:xfrm>
          <a:prstGeom prst="round2DiagRect">
            <a:avLst/>
          </a:prstGeom>
          <a:noFill/>
          <a:ln>
            <a:solidFill>
              <a:srgbClr val="00A1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6" name="TextBox 15">
            <a:extLst>
              <a:ext uri="{FF2B5EF4-FFF2-40B4-BE49-F238E27FC236}">
                <a16:creationId xmlns:a16="http://schemas.microsoft.com/office/drawing/2014/main" id="{1BB4A1E1-31F9-AA4F-EC81-362E5659AA20}"/>
              </a:ext>
            </a:extLst>
          </p:cNvPr>
          <p:cNvSpPr txBox="1"/>
          <p:nvPr/>
        </p:nvSpPr>
        <p:spPr>
          <a:xfrm>
            <a:off x="3186581" y="1163217"/>
            <a:ext cx="2947531" cy="200824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050" b="1" dirty="0">
                <a:solidFill>
                  <a:schemeClr val="accent1"/>
                </a:solidFill>
                <a:cs typeface="Arial"/>
                <a:hlinkClick r:id="rId3"/>
              </a:rPr>
              <a:t>Mind Plan</a:t>
            </a:r>
            <a:endParaRPr lang="en-GB" sz="1050" dirty="0">
              <a:solidFill>
                <a:schemeClr val="accent1"/>
              </a:solidFill>
              <a:cs typeface="Arial"/>
            </a:endParaRPr>
          </a:p>
          <a:p>
            <a:pPr algn="ctr"/>
            <a:endParaRPr lang="en-GB" sz="1050" b="1" dirty="0">
              <a:solidFill>
                <a:schemeClr val="accent1"/>
              </a:solidFill>
            </a:endParaRPr>
          </a:p>
          <a:p>
            <a:pPr marL="213995" indent="-213995">
              <a:buFont typeface="Arial"/>
              <a:buChar char="•"/>
            </a:pPr>
            <a:endParaRPr lang="en-GB" sz="1050" dirty="0"/>
          </a:p>
          <a:p>
            <a:pPr marL="213995" indent="-213995">
              <a:buFont typeface="Arial"/>
              <a:buChar char="•"/>
            </a:pPr>
            <a:endParaRPr lang="en-GB" sz="1050" dirty="0"/>
          </a:p>
          <a:p>
            <a:pPr marL="213995" indent="-213995">
              <a:buFont typeface="Arial"/>
              <a:buChar char="•"/>
            </a:pPr>
            <a:endParaRPr lang="en-GB" sz="1050" dirty="0"/>
          </a:p>
          <a:p>
            <a:pPr marL="213995" indent="-213995">
              <a:buFont typeface="Arial"/>
              <a:buChar char="•"/>
            </a:pPr>
            <a:r>
              <a:rPr lang="en-GB" sz="1050" dirty="0"/>
              <a:t>Answer</a:t>
            </a:r>
            <a:r>
              <a:rPr lang="en-GB" sz="1050" dirty="0">
                <a:cs typeface="Arial"/>
              </a:rPr>
              <a:t> </a:t>
            </a:r>
            <a:r>
              <a:rPr lang="en-GB" sz="1050" dirty="0"/>
              <a:t>5 </a:t>
            </a:r>
            <a:r>
              <a:rPr lang="en-GB" sz="1050" dirty="0">
                <a:cs typeface="Arial"/>
              </a:rPr>
              <a:t>simple questions </a:t>
            </a:r>
            <a:r>
              <a:rPr lang="en-GB" sz="1050" dirty="0"/>
              <a:t>to</a:t>
            </a:r>
            <a:r>
              <a:rPr lang="en-GB" sz="1050" dirty="0">
                <a:cs typeface="Arial"/>
              </a:rPr>
              <a:t> get a </a:t>
            </a:r>
            <a:r>
              <a:rPr lang="en-GB" sz="1050" dirty="0"/>
              <a:t>free, personalised</a:t>
            </a:r>
            <a:r>
              <a:rPr lang="en-GB" sz="1050" dirty="0">
                <a:cs typeface="Arial"/>
              </a:rPr>
              <a:t> mental health action plan offering practical tips</a:t>
            </a:r>
            <a:endParaRPr lang="en-GB" dirty="0"/>
          </a:p>
          <a:p>
            <a:pPr marL="213995" indent="-213995">
              <a:buFont typeface="Arial"/>
              <a:buChar char="•"/>
            </a:pPr>
            <a:r>
              <a:rPr lang="en-GB" sz="1050" dirty="0">
                <a:cs typeface="Arial"/>
              </a:rPr>
              <a:t>Also available on Amazon Alexa  </a:t>
            </a:r>
            <a:endParaRPr lang="en-GB" sz="1050" dirty="0"/>
          </a:p>
          <a:p>
            <a:endParaRPr lang="en-GB" sz="1050" dirty="0">
              <a:cs typeface="Arial"/>
            </a:endParaRPr>
          </a:p>
          <a:p>
            <a:endParaRPr lang="en-GB" sz="1050" dirty="0">
              <a:cs typeface="Arial"/>
            </a:endParaRPr>
          </a:p>
          <a:p>
            <a:pPr algn="l"/>
            <a:endParaRPr lang="en-GB" sz="1050" dirty="0">
              <a:cs typeface="Arial"/>
            </a:endParaRPr>
          </a:p>
        </p:txBody>
      </p:sp>
      <p:pic>
        <p:nvPicPr>
          <p:cNvPr id="18" name="Picture 12" descr="Graphical user interface, text, application&#10;&#10;Description automatically generated">
            <a:extLst>
              <a:ext uri="{FF2B5EF4-FFF2-40B4-BE49-F238E27FC236}">
                <a16:creationId xmlns:a16="http://schemas.microsoft.com/office/drawing/2014/main" id="{6E0EAEF1-D3F9-3B9F-520C-B064EA9014E1}"/>
              </a:ext>
            </a:extLst>
          </p:cNvPr>
          <p:cNvPicPr>
            <a:picLocks noChangeAspect="1"/>
          </p:cNvPicPr>
          <p:nvPr/>
        </p:nvPicPr>
        <p:blipFill>
          <a:blip r:embed="rId4"/>
          <a:stretch>
            <a:fillRect/>
          </a:stretch>
        </p:blipFill>
        <p:spPr>
          <a:xfrm>
            <a:off x="3414975" y="2620411"/>
            <a:ext cx="1246629" cy="1863588"/>
          </a:xfrm>
          <a:prstGeom prst="rect">
            <a:avLst/>
          </a:prstGeom>
        </p:spPr>
      </p:pic>
      <p:pic>
        <p:nvPicPr>
          <p:cNvPr id="20" name="Picture 13" descr="Graphical user interface, text, application&#10;&#10;Description automatically generated">
            <a:extLst>
              <a:ext uri="{FF2B5EF4-FFF2-40B4-BE49-F238E27FC236}">
                <a16:creationId xmlns:a16="http://schemas.microsoft.com/office/drawing/2014/main" id="{20FC103E-97E6-1FF0-F5FC-82AA553D4D99}"/>
              </a:ext>
            </a:extLst>
          </p:cNvPr>
          <p:cNvPicPr>
            <a:picLocks noChangeAspect="1"/>
          </p:cNvPicPr>
          <p:nvPr/>
        </p:nvPicPr>
        <p:blipFill>
          <a:blip r:embed="rId5"/>
          <a:stretch>
            <a:fillRect/>
          </a:stretch>
        </p:blipFill>
        <p:spPr>
          <a:xfrm>
            <a:off x="4708244" y="2627668"/>
            <a:ext cx="1252402" cy="1858079"/>
          </a:xfrm>
          <a:prstGeom prst="rect">
            <a:avLst/>
          </a:prstGeom>
        </p:spPr>
      </p:pic>
      <p:sp>
        <p:nvSpPr>
          <p:cNvPr id="21" name="Rectangle: Diagonal Corners Rounded 20">
            <a:extLst>
              <a:ext uri="{FF2B5EF4-FFF2-40B4-BE49-F238E27FC236}">
                <a16:creationId xmlns:a16="http://schemas.microsoft.com/office/drawing/2014/main" id="{22011F61-3A9D-94F5-8232-BEA3C865B6F3}"/>
              </a:ext>
            </a:extLst>
          </p:cNvPr>
          <p:cNvSpPr/>
          <p:nvPr/>
        </p:nvSpPr>
        <p:spPr>
          <a:xfrm>
            <a:off x="6223913" y="1000835"/>
            <a:ext cx="2833841" cy="3615771"/>
          </a:xfrm>
          <a:prstGeom prst="round2DiagRect">
            <a:avLst/>
          </a:prstGeom>
          <a:noFill/>
          <a:ln>
            <a:solidFill>
              <a:srgbClr val="00A1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3" name="TextBox 22">
            <a:extLst>
              <a:ext uri="{FF2B5EF4-FFF2-40B4-BE49-F238E27FC236}">
                <a16:creationId xmlns:a16="http://schemas.microsoft.com/office/drawing/2014/main" id="{FA317E9E-455F-56C6-E833-47A88519C65C}"/>
              </a:ext>
            </a:extLst>
          </p:cNvPr>
          <p:cNvSpPr txBox="1"/>
          <p:nvPr/>
        </p:nvSpPr>
        <p:spPr>
          <a:xfrm>
            <a:off x="6256088" y="1162399"/>
            <a:ext cx="2865329" cy="297773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050" b="1" dirty="0">
                <a:solidFill>
                  <a:schemeClr val="accent1"/>
                </a:solidFill>
                <a:cs typeface="Arial"/>
                <a:hlinkClick r:id="rId6"/>
              </a:rPr>
              <a:t>Email programmes</a:t>
            </a:r>
            <a:endParaRPr lang="en-GB" sz="1050" b="1" dirty="0">
              <a:solidFill>
                <a:schemeClr val="accent1"/>
              </a:solidFill>
              <a:cs typeface="Arial"/>
            </a:endParaRPr>
          </a:p>
          <a:p>
            <a:pPr algn="ctr"/>
            <a:endParaRPr lang="en-GB" sz="1050" b="1" dirty="0"/>
          </a:p>
          <a:p>
            <a:pPr marL="213995" indent="-213995">
              <a:buFont typeface="Arial"/>
              <a:buChar char="•"/>
            </a:pPr>
            <a:r>
              <a:rPr lang="en-GB" sz="1050" dirty="0"/>
              <a:t>3x</a:t>
            </a:r>
            <a:r>
              <a:rPr lang="en-GB" sz="1050" dirty="0">
                <a:cs typeface="Arial"/>
              </a:rPr>
              <a:t> email programmes provide ongoing support and drive longer term behaviour change</a:t>
            </a:r>
            <a:r>
              <a:rPr lang="en-GB" sz="1050" dirty="0"/>
              <a:t> (third available from mid Sept)</a:t>
            </a:r>
            <a:endParaRPr lang="en-GB" sz="1050" dirty="0">
              <a:cs typeface="Arial"/>
            </a:endParaRPr>
          </a:p>
          <a:p>
            <a:endParaRPr lang="en-GB" sz="1050" dirty="0"/>
          </a:p>
          <a:p>
            <a:pPr marL="213995" indent="-213995">
              <a:buFont typeface="Arial"/>
              <a:buChar char="•"/>
            </a:pPr>
            <a:r>
              <a:rPr lang="en-GB" sz="1050" dirty="0">
                <a:cs typeface="Arial"/>
              </a:rPr>
              <a:t>Email programme #1: an extension of the ‘Mind Plan’ including further information on maintaining wellbeing and tips for incorporating </a:t>
            </a:r>
            <a:r>
              <a:rPr lang="en-GB" sz="1050" dirty="0"/>
              <a:t>positive</a:t>
            </a:r>
            <a:r>
              <a:rPr lang="en-GB" sz="1050" dirty="0">
                <a:cs typeface="Arial"/>
              </a:rPr>
              <a:t> actions into routines</a:t>
            </a:r>
          </a:p>
          <a:p>
            <a:endParaRPr lang="en-GB" sz="1050" dirty="0"/>
          </a:p>
          <a:p>
            <a:pPr marL="213995" indent="-213995">
              <a:buFont typeface="Arial"/>
              <a:buChar char="•"/>
            </a:pPr>
            <a:r>
              <a:rPr lang="en-GB" sz="1050" dirty="0">
                <a:cs typeface="Arial"/>
              </a:rPr>
              <a:t>Email programme #2 - provides advice and practical tips to help deal with anxiety and making these part of their routines</a:t>
            </a:r>
          </a:p>
          <a:p>
            <a:endParaRPr lang="en-GB" sz="1050" dirty="0"/>
          </a:p>
          <a:p>
            <a:pPr marL="213995" indent="-213995">
              <a:buFont typeface="Arial"/>
              <a:buChar char="•"/>
            </a:pPr>
            <a:r>
              <a:rPr lang="en-GB" sz="1050" dirty="0">
                <a:cs typeface="Arial"/>
              </a:rPr>
              <a:t>New sleep programme in progress</a:t>
            </a:r>
          </a:p>
          <a:p>
            <a:pPr marL="213995" indent="-213995">
              <a:buFont typeface="Arial"/>
              <a:buChar char="•"/>
            </a:pPr>
            <a:endParaRPr lang="en-GB" sz="1050" dirty="0">
              <a:cs typeface="Arial"/>
            </a:endParaRPr>
          </a:p>
          <a:p>
            <a:pPr algn="ctr"/>
            <a:endParaRPr lang="en-GB" sz="1050" b="1" dirty="0">
              <a:cs typeface="Arial"/>
            </a:endParaRPr>
          </a:p>
        </p:txBody>
      </p:sp>
      <p:sp>
        <p:nvSpPr>
          <p:cNvPr id="25" name="TextBox 24">
            <a:extLst>
              <a:ext uri="{FF2B5EF4-FFF2-40B4-BE49-F238E27FC236}">
                <a16:creationId xmlns:a16="http://schemas.microsoft.com/office/drawing/2014/main" id="{E8C2AD50-C850-2B15-153A-F7B826FCB9DD}"/>
              </a:ext>
            </a:extLst>
          </p:cNvPr>
          <p:cNvSpPr txBox="1"/>
          <p:nvPr/>
        </p:nvSpPr>
        <p:spPr>
          <a:xfrm>
            <a:off x="3266762" y="1525569"/>
            <a:ext cx="2695260" cy="415498"/>
          </a:xfrm>
          <a:prstGeom prst="rect">
            <a:avLst/>
          </a:prstGeom>
          <a:noFill/>
          <a:ln>
            <a:solidFill>
              <a:srgbClr val="00999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b="1"/>
              <a:t>Can be embedded into existing digital platforms</a:t>
            </a:r>
            <a:endParaRPr lang="en-US" sz="1050" b="1"/>
          </a:p>
        </p:txBody>
      </p:sp>
    </p:spTree>
    <p:extLst>
      <p:ext uri="{BB962C8B-B14F-4D97-AF65-F5344CB8AC3E}">
        <p14:creationId xmlns:p14="http://schemas.microsoft.com/office/powerpoint/2010/main" val="57934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Coming soon...new sleep programme</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6" name="Rectangle: Diagonal Corners Rounded 5">
            <a:extLst>
              <a:ext uri="{FF2B5EF4-FFF2-40B4-BE49-F238E27FC236}">
                <a16:creationId xmlns:a16="http://schemas.microsoft.com/office/drawing/2014/main" id="{BEA23B2F-C244-6FBA-2030-3CDF4556A353}"/>
              </a:ext>
            </a:extLst>
          </p:cNvPr>
          <p:cNvSpPr/>
          <p:nvPr/>
        </p:nvSpPr>
        <p:spPr>
          <a:xfrm>
            <a:off x="220023" y="1044797"/>
            <a:ext cx="2884083" cy="3578090"/>
          </a:xfrm>
          <a:prstGeom prst="round2DiagRect">
            <a:avLst/>
          </a:prstGeom>
          <a:noFill/>
          <a:ln>
            <a:solidFill>
              <a:srgbClr val="00A1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TextBox 7">
            <a:extLst>
              <a:ext uri="{FF2B5EF4-FFF2-40B4-BE49-F238E27FC236}">
                <a16:creationId xmlns:a16="http://schemas.microsoft.com/office/drawing/2014/main" id="{18E05832-4FE2-2627-1D03-FCF36EAD6AFA}"/>
              </a:ext>
            </a:extLst>
          </p:cNvPr>
          <p:cNvSpPr txBox="1"/>
          <p:nvPr/>
        </p:nvSpPr>
        <p:spPr>
          <a:xfrm>
            <a:off x="223121" y="998297"/>
            <a:ext cx="2918581" cy="36856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en-GB" sz="1050" b="1"/>
          </a:p>
          <a:p>
            <a:pPr algn="ctr"/>
            <a:r>
              <a:rPr lang="en-GB" sz="1200" b="1">
                <a:solidFill>
                  <a:srgbClr val="009999"/>
                </a:solidFill>
              </a:rPr>
              <a:t>Objective</a:t>
            </a:r>
            <a:endParaRPr lang="en-GB" sz="1200">
              <a:solidFill>
                <a:srgbClr val="009999"/>
              </a:solidFill>
            </a:endParaRPr>
          </a:p>
          <a:p>
            <a:r>
              <a:rPr lang="en-GB" sz="1200"/>
              <a:t>To encourage people who are suffering from poor sleep or struggling to sleep </a:t>
            </a:r>
            <a:r>
              <a:rPr lang="en-GB" sz="1200">
                <a:cs typeface="Arial"/>
              </a:rPr>
              <a:t>to </a:t>
            </a:r>
            <a:r>
              <a:rPr lang="en-GB" sz="1200"/>
              <a:t>build good sleep habits that will </a:t>
            </a:r>
            <a:r>
              <a:rPr lang="en-GB" sz="1200">
                <a:cs typeface="Arial"/>
              </a:rPr>
              <a:t>improve their </a:t>
            </a:r>
            <a:r>
              <a:rPr lang="en-GB" sz="1200"/>
              <a:t>sleep and therefore their </a:t>
            </a:r>
            <a:r>
              <a:rPr lang="en-GB" sz="1200">
                <a:cs typeface="Arial"/>
              </a:rPr>
              <a:t>mental health</a:t>
            </a:r>
            <a:r>
              <a:rPr lang="en-GB" sz="1200" b="1">
                <a:solidFill>
                  <a:srgbClr val="009999"/>
                </a:solidFill>
              </a:rPr>
              <a:t>.</a:t>
            </a:r>
          </a:p>
          <a:p>
            <a:endParaRPr lang="en-GB" sz="1200"/>
          </a:p>
          <a:p>
            <a:pPr algn="ctr"/>
            <a:r>
              <a:rPr lang="en-GB" sz="1200" b="1">
                <a:solidFill>
                  <a:srgbClr val="009999"/>
                </a:solidFill>
              </a:rPr>
              <a:t>Strategy</a:t>
            </a:r>
            <a:endParaRPr lang="en-GB" sz="1200">
              <a:solidFill>
                <a:srgbClr val="009999"/>
              </a:solidFill>
            </a:endParaRPr>
          </a:p>
          <a:p>
            <a:r>
              <a:rPr lang="en-GB" sz="1200"/>
              <a:t>We will do this by:</a:t>
            </a:r>
          </a:p>
          <a:p>
            <a:pPr marL="285750" indent="-285750">
              <a:buChar char="•"/>
            </a:pPr>
            <a:r>
              <a:rPr lang="en-GB" sz="1200" b="1"/>
              <a:t>Educating people </a:t>
            </a:r>
            <a:r>
              <a:rPr lang="en-GB" sz="1200"/>
              <a:t>about good sleep habits with practical tips</a:t>
            </a:r>
          </a:p>
          <a:p>
            <a:pPr marL="285750" indent="-285750">
              <a:buChar char="•"/>
            </a:pPr>
            <a:r>
              <a:rPr lang="en-GB" sz="1200" b="1"/>
              <a:t>Building habits </a:t>
            </a:r>
            <a:r>
              <a:rPr lang="en-GB" sz="1200"/>
              <a:t>using habit building behaviour change techniques and contacting them over a period of time rather than just once.</a:t>
            </a:r>
          </a:p>
          <a:p>
            <a:pPr algn="ctr"/>
            <a:endParaRPr lang="en-GB" sz="1050" b="1">
              <a:solidFill>
                <a:schemeClr val="accent1"/>
              </a:solidFill>
              <a:cs typeface="Arial"/>
            </a:endParaRPr>
          </a:p>
          <a:p>
            <a:endParaRPr lang="en-GB" sz="1000" b="1">
              <a:cs typeface="Arial"/>
            </a:endParaRPr>
          </a:p>
          <a:p>
            <a:pPr>
              <a:buFont typeface="Arial"/>
              <a:buChar char="•"/>
            </a:pPr>
            <a:endParaRPr lang="en-GB"/>
          </a:p>
          <a:p>
            <a:pPr marL="213995" indent="-213995">
              <a:buFont typeface="Arial"/>
              <a:buChar char="•"/>
            </a:pPr>
            <a:endParaRPr lang="en-GB" sz="1000" b="1">
              <a:solidFill>
                <a:schemeClr val="accent1"/>
              </a:solidFill>
              <a:cs typeface="Arial"/>
            </a:endParaRPr>
          </a:p>
        </p:txBody>
      </p:sp>
      <p:sp>
        <p:nvSpPr>
          <p:cNvPr id="14" name="Rectangle: Diagonal Corners Rounded 13">
            <a:extLst>
              <a:ext uri="{FF2B5EF4-FFF2-40B4-BE49-F238E27FC236}">
                <a16:creationId xmlns:a16="http://schemas.microsoft.com/office/drawing/2014/main" id="{70228ACC-7704-7298-24FB-F44EC2C8B320}"/>
              </a:ext>
            </a:extLst>
          </p:cNvPr>
          <p:cNvSpPr/>
          <p:nvPr/>
        </p:nvSpPr>
        <p:spPr>
          <a:xfrm>
            <a:off x="3159166" y="1000835"/>
            <a:ext cx="3003406" cy="3615771"/>
          </a:xfrm>
          <a:prstGeom prst="round2DiagRect">
            <a:avLst/>
          </a:prstGeom>
          <a:noFill/>
          <a:ln>
            <a:solidFill>
              <a:srgbClr val="00A1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6" name="TextBox 15">
            <a:extLst>
              <a:ext uri="{FF2B5EF4-FFF2-40B4-BE49-F238E27FC236}">
                <a16:creationId xmlns:a16="http://schemas.microsoft.com/office/drawing/2014/main" id="{1BB4A1E1-31F9-AA4F-EC81-362E5659AA20}"/>
              </a:ext>
            </a:extLst>
          </p:cNvPr>
          <p:cNvSpPr txBox="1"/>
          <p:nvPr/>
        </p:nvSpPr>
        <p:spPr>
          <a:xfrm>
            <a:off x="6160167" y="1395389"/>
            <a:ext cx="2947531" cy="31624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200" b="1">
                <a:solidFill>
                  <a:srgbClr val="009999"/>
                </a:solidFill>
                <a:cs typeface="Calibri"/>
              </a:rPr>
              <a:t>Your sleep matters, so put sleep first</a:t>
            </a:r>
            <a:endParaRPr lang="en-GB" sz="1200" b="1">
              <a:solidFill>
                <a:srgbClr val="009999"/>
              </a:solidFill>
            </a:endParaRPr>
          </a:p>
          <a:p>
            <a:endParaRPr lang="en-GB" sz="1200"/>
          </a:p>
          <a:p>
            <a:r>
              <a:rPr lang="en-GB" sz="1200"/>
              <a:t>Content includes:</a:t>
            </a:r>
            <a:endParaRPr lang="en-GB"/>
          </a:p>
          <a:p>
            <a:pPr marL="285750" indent="-285750">
              <a:buFont typeface="Arial,Sans-Serif"/>
              <a:buChar char="•"/>
            </a:pPr>
            <a:r>
              <a:rPr lang="en-GB" sz="1200"/>
              <a:t>Sleep time routines</a:t>
            </a:r>
          </a:p>
          <a:p>
            <a:pPr marL="285750" indent="-285750">
              <a:buFont typeface="Arial,Sans-Serif"/>
              <a:buChar char="•"/>
            </a:pPr>
            <a:r>
              <a:rPr lang="en-GB" sz="1200"/>
              <a:t>Your sleep environment</a:t>
            </a:r>
          </a:p>
          <a:p>
            <a:pPr marL="285750" indent="-285750">
              <a:buFont typeface="Arial,Sans-Serif"/>
              <a:buChar char="•"/>
            </a:pPr>
            <a:r>
              <a:rPr lang="en-GB" sz="1200"/>
              <a:t>Relaxation before bed including “</a:t>
            </a:r>
            <a:r>
              <a:rPr lang="en-GB" sz="1200" err="1"/>
              <a:t>beditation</a:t>
            </a:r>
            <a:r>
              <a:rPr lang="en-GB" sz="1200"/>
              <a:t>” and meditation</a:t>
            </a:r>
          </a:p>
          <a:p>
            <a:pPr marL="285750" indent="-285750">
              <a:buFont typeface="Arial,Sans-Serif"/>
              <a:buChar char="•"/>
            </a:pPr>
            <a:r>
              <a:rPr lang="en-GB" sz="1200"/>
              <a:t>Beyond the bedroom- how to set up a good day in order to have a good night.</a:t>
            </a:r>
          </a:p>
          <a:p>
            <a:pPr marL="285750" indent="-285750">
              <a:buFont typeface="Arial,Sans-Serif"/>
              <a:buChar char="•"/>
            </a:pPr>
            <a:r>
              <a:rPr lang="en-GB" sz="1200"/>
              <a:t>Separate your work and home life</a:t>
            </a:r>
          </a:p>
          <a:p>
            <a:pPr marL="285750" indent="-285750">
              <a:buFont typeface="Arial,Sans-Serif"/>
              <a:buChar char="•"/>
            </a:pPr>
            <a:r>
              <a:rPr lang="en-GB" sz="1200"/>
              <a:t>Do you have insomnia?</a:t>
            </a:r>
          </a:p>
          <a:p>
            <a:pPr marL="285750" indent="-285750">
              <a:buFont typeface="Arial,Sans-Serif"/>
              <a:buChar char="•"/>
            </a:pPr>
            <a:r>
              <a:rPr lang="en-GB" sz="1200"/>
              <a:t>Tips for shift workers, parents &amp; carers, new parents</a:t>
            </a:r>
            <a:endParaRPr lang="en-GB" sz="1200">
              <a:cs typeface="Arial"/>
            </a:endParaRPr>
          </a:p>
          <a:p>
            <a:pPr algn="l"/>
            <a:endParaRPr lang="en-GB" sz="1200">
              <a:cs typeface="Arial"/>
            </a:endParaRPr>
          </a:p>
          <a:p>
            <a:endParaRPr lang="en-GB" sz="1050"/>
          </a:p>
          <a:p>
            <a:endParaRPr lang="en-GB" sz="1050"/>
          </a:p>
        </p:txBody>
      </p:sp>
      <p:sp>
        <p:nvSpPr>
          <p:cNvPr id="25" name="TextBox 24">
            <a:extLst>
              <a:ext uri="{FF2B5EF4-FFF2-40B4-BE49-F238E27FC236}">
                <a16:creationId xmlns:a16="http://schemas.microsoft.com/office/drawing/2014/main" id="{E8C2AD50-C850-2B15-153A-F7B826FCB9DD}"/>
              </a:ext>
            </a:extLst>
          </p:cNvPr>
          <p:cNvSpPr txBox="1"/>
          <p:nvPr/>
        </p:nvSpPr>
        <p:spPr>
          <a:xfrm>
            <a:off x="3365085" y="1206021"/>
            <a:ext cx="2695260" cy="276999"/>
          </a:xfrm>
          <a:prstGeom prst="rect">
            <a:avLst/>
          </a:prstGeom>
          <a:noFill/>
          <a:ln>
            <a:solidFill>
              <a:srgbClr val="00999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009999"/>
                </a:solidFill>
              </a:rPr>
              <a:t>"Put sleep first"</a:t>
            </a:r>
            <a:endParaRPr lang="en-US" sz="1200" b="1">
              <a:solidFill>
                <a:srgbClr val="009999"/>
              </a:solidFill>
            </a:endParaRPr>
          </a:p>
        </p:txBody>
      </p:sp>
      <p:sp>
        <p:nvSpPr>
          <p:cNvPr id="2" name="Rectangle: Diagonal Corners Rounded 1">
            <a:extLst>
              <a:ext uri="{FF2B5EF4-FFF2-40B4-BE49-F238E27FC236}">
                <a16:creationId xmlns:a16="http://schemas.microsoft.com/office/drawing/2014/main" id="{9AE308C1-C99C-C0BF-727B-CD2CAD847C6B}"/>
              </a:ext>
            </a:extLst>
          </p:cNvPr>
          <p:cNvSpPr/>
          <p:nvPr/>
        </p:nvSpPr>
        <p:spPr>
          <a:xfrm>
            <a:off x="6204189" y="965115"/>
            <a:ext cx="2878391" cy="3615771"/>
          </a:xfrm>
          <a:prstGeom prst="round2DiagRect">
            <a:avLst/>
          </a:prstGeom>
          <a:noFill/>
          <a:ln>
            <a:solidFill>
              <a:srgbClr val="00A1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7" name="TextBox 6">
            <a:extLst>
              <a:ext uri="{FF2B5EF4-FFF2-40B4-BE49-F238E27FC236}">
                <a16:creationId xmlns:a16="http://schemas.microsoft.com/office/drawing/2014/main" id="{EDC8CDA3-CC20-97B6-A5CA-0E48C96EF642}"/>
              </a:ext>
            </a:extLst>
          </p:cNvPr>
          <p:cNvSpPr txBox="1"/>
          <p:nvPr/>
        </p:nvSpPr>
        <p:spPr>
          <a:xfrm>
            <a:off x="3213370" y="1752575"/>
            <a:ext cx="2947531" cy="297773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171450" indent="-171450">
              <a:buChar char="•"/>
            </a:pPr>
            <a:r>
              <a:rPr lang="en-GB" sz="1200">
                <a:solidFill>
                  <a:schemeClr val="tx1"/>
                </a:solidFill>
                <a:cs typeface="Calibri"/>
              </a:rPr>
              <a:t>Sign up by answering a quiz about your sleep</a:t>
            </a:r>
            <a:endParaRPr lang="en-GB">
              <a:solidFill>
                <a:schemeClr val="tx1"/>
              </a:solidFill>
            </a:endParaRPr>
          </a:p>
          <a:p>
            <a:r>
              <a:rPr lang="en-GB" sz="1200" i="1">
                <a:solidFill>
                  <a:schemeClr val="tx1"/>
                </a:solidFill>
                <a:cs typeface="Calibri"/>
              </a:rPr>
              <a:t>[Option to seek clinical help for serious disorders at this stage]</a:t>
            </a:r>
          </a:p>
          <a:p>
            <a:endParaRPr lang="en-GB" sz="1200">
              <a:solidFill>
                <a:schemeClr val="tx1"/>
              </a:solidFill>
              <a:cs typeface="Calibri"/>
            </a:endParaRPr>
          </a:p>
          <a:p>
            <a:pPr marL="171450" indent="-171450">
              <a:buChar char="•"/>
            </a:pPr>
            <a:r>
              <a:rPr lang="en-GB" sz="1200">
                <a:solidFill>
                  <a:schemeClr val="tx1"/>
                </a:solidFill>
                <a:cs typeface="Calibri"/>
              </a:rPr>
              <a:t>4 weeks of free, NHS-assured content with hints, tips and videos</a:t>
            </a:r>
          </a:p>
          <a:p>
            <a:endParaRPr lang="en-GB" sz="1200">
              <a:solidFill>
                <a:schemeClr val="tx1"/>
              </a:solidFill>
              <a:cs typeface="Calibri"/>
            </a:endParaRPr>
          </a:p>
          <a:p>
            <a:pPr marL="171450" indent="-171450">
              <a:buChar char="•"/>
            </a:pPr>
            <a:r>
              <a:rPr lang="en-GB" sz="1200">
                <a:solidFill>
                  <a:schemeClr val="tx1"/>
                </a:solidFill>
                <a:cs typeface="Calibri"/>
              </a:rPr>
              <a:t>Every email recaps with a habit-building reinforcement section</a:t>
            </a:r>
          </a:p>
          <a:p>
            <a:endParaRPr lang="en-GB" sz="1200">
              <a:solidFill>
                <a:schemeClr val="tx1"/>
              </a:solidFill>
              <a:cs typeface="Calibri"/>
            </a:endParaRPr>
          </a:p>
          <a:p>
            <a:pPr marL="171450" indent="-171450">
              <a:buChar char="•"/>
            </a:pPr>
            <a:r>
              <a:rPr lang="en-GB" sz="1200">
                <a:solidFill>
                  <a:schemeClr val="tx1"/>
                </a:solidFill>
                <a:cs typeface="Calibri"/>
              </a:rPr>
              <a:t>Finish the programme by repeating the quiz to see what difference has been made</a:t>
            </a:r>
          </a:p>
          <a:p>
            <a:endParaRPr lang="en-GB" sz="1050"/>
          </a:p>
          <a:p>
            <a:endParaRPr lang="en-GB" sz="1050"/>
          </a:p>
        </p:txBody>
      </p:sp>
    </p:spTree>
    <p:extLst>
      <p:ext uri="{BB962C8B-B14F-4D97-AF65-F5344CB8AC3E}">
        <p14:creationId xmlns:p14="http://schemas.microsoft.com/office/powerpoint/2010/main" val="318799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impact</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2" name="TextBox 1">
            <a:extLst>
              <a:ext uri="{FF2B5EF4-FFF2-40B4-BE49-F238E27FC236}">
                <a16:creationId xmlns:a16="http://schemas.microsoft.com/office/drawing/2014/main" id="{E60DCF47-6E9F-C3A7-0CBE-6EDE0DACFDEA}"/>
              </a:ext>
            </a:extLst>
          </p:cNvPr>
          <p:cNvSpPr txBox="1"/>
          <p:nvPr/>
        </p:nvSpPr>
        <p:spPr>
          <a:xfrm>
            <a:off x="147926" y="1109485"/>
            <a:ext cx="8908410"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b="1">
                <a:solidFill>
                  <a:schemeClr val="accent1"/>
                </a:solidFill>
              </a:rPr>
              <a:t>4.6 million</a:t>
            </a:r>
            <a:r>
              <a:rPr lang="en-GB">
                <a:solidFill>
                  <a:schemeClr val="tx1"/>
                </a:solidFill>
              </a:rPr>
              <a:t> Mind Plan completes since launch</a:t>
            </a:r>
            <a:endParaRPr lang="en-US">
              <a:solidFill>
                <a:schemeClr val="tx1"/>
              </a:solidFill>
            </a:endParaRPr>
          </a:p>
          <a:p>
            <a:endParaRPr lang="en-GB">
              <a:solidFill>
                <a:schemeClr val="tx1"/>
              </a:solidFill>
            </a:endParaRPr>
          </a:p>
          <a:p>
            <a:pPr marL="285750" indent="-285750">
              <a:buFont typeface="Arial"/>
              <a:buChar char="•"/>
            </a:pPr>
            <a:r>
              <a:rPr lang="en-GB" b="1">
                <a:solidFill>
                  <a:schemeClr val="accent1"/>
                </a:solidFill>
              </a:rPr>
              <a:t>2 out of 3</a:t>
            </a:r>
            <a:r>
              <a:rPr lang="en-GB"/>
              <a:t> of those who complete the Mind Plan email programme report better mental health and wellbeing than when they started</a:t>
            </a:r>
          </a:p>
          <a:p>
            <a:pPr marL="285750" indent="-285750">
              <a:buFont typeface="Arial"/>
              <a:buChar char="•"/>
            </a:pPr>
            <a:endParaRPr lang="en-GB">
              <a:solidFill>
                <a:schemeClr val="tx1"/>
              </a:solidFill>
            </a:endParaRPr>
          </a:p>
          <a:p>
            <a:pPr marL="285750" indent="-285750">
              <a:buFont typeface="Arial"/>
              <a:buChar char="•"/>
            </a:pPr>
            <a:r>
              <a:rPr lang="en-GB" b="1">
                <a:solidFill>
                  <a:schemeClr val="accent1"/>
                </a:solidFill>
              </a:rPr>
              <a:t>Just over half (55%)</a:t>
            </a:r>
            <a:r>
              <a:rPr lang="en-GB">
                <a:solidFill>
                  <a:schemeClr val="tx1"/>
                </a:solidFill>
              </a:rPr>
              <a:t> of those who complete the anxiety email programme see a decrease in their reported levels of anxiety</a:t>
            </a:r>
          </a:p>
          <a:p>
            <a:endParaRPr lang="en-GB">
              <a:solidFill>
                <a:schemeClr val="tx1"/>
              </a:solidFill>
            </a:endParaRPr>
          </a:p>
          <a:p>
            <a:pPr marL="285750" indent="-285750">
              <a:buFont typeface="Arial"/>
              <a:buChar char="•"/>
            </a:pPr>
            <a:r>
              <a:rPr lang="en-GB" b="1">
                <a:solidFill>
                  <a:schemeClr val="accent1"/>
                </a:solidFill>
              </a:rPr>
              <a:t>4 in 5</a:t>
            </a:r>
            <a:r>
              <a:rPr lang="en-GB"/>
              <a:t> Mind Plan and anxiety email programme completers agree that they have now made looking after their mental health part of their regular routine</a:t>
            </a:r>
          </a:p>
          <a:p>
            <a:endParaRPr lang="en-GB"/>
          </a:p>
          <a:p>
            <a:pPr marL="285750" indent="-285750">
              <a:buFont typeface="Arial"/>
              <a:buChar char="•"/>
            </a:pPr>
            <a:r>
              <a:rPr lang="en-GB" b="1">
                <a:solidFill>
                  <a:schemeClr val="accent1"/>
                </a:solidFill>
              </a:rPr>
              <a:t>4 in 5</a:t>
            </a:r>
            <a:r>
              <a:rPr lang="en-GB"/>
              <a:t> programme Mind Plan and anxiety email programme completers agree that they have noticed a positive change in the way they feel when using advice from these programmes</a:t>
            </a:r>
          </a:p>
          <a:p>
            <a:pPr marL="285750" indent="-285750">
              <a:buFont typeface="Arial"/>
              <a:buChar char="•"/>
            </a:pPr>
            <a:endParaRPr lang="en-GB">
              <a:solidFill>
                <a:schemeClr val="tx1"/>
              </a:solidFill>
            </a:endParaRPr>
          </a:p>
          <a:p>
            <a:pPr marL="285750" indent="-285750">
              <a:buFont typeface="Arial"/>
              <a:buChar char="•"/>
            </a:pPr>
            <a:endParaRPr lang="en-GB">
              <a:solidFill>
                <a:schemeClr val="tx1"/>
              </a:solidFill>
            </a:endParaRPr>
          </a:p>
          <a:p>
            <a:pPr marL="285750" indent="-285750">
              <a:buFont typeface="Arial"/>
              <a:buChar char="•"/>
            </a:pPr>
            <a:endParaRPr lang="en-GB">
              <a:solidFill>
                <a:schemeClr val="tx1"/>
              </a:solidFill>
            </a:endParaRPr>
          </a:p>
          <a:p>
            <a:pPr marL="285750" indent="-285750">
              <a:buFont typeface="Arial,Sans-Serif"/>
              <a:buChar char="•"/>
            </a:pPr>
            <a:endParaRPr lang="en-GB">
              <a:solidFill>
                <a:schemeClr val="tx1"/>
              </a:solidFill>
            </a:endParaRPr>
          </a:p>
          <a:p>
            <a:pPr marL="285750" indent="-285750">
              <a:buFont typeface="Arial,Sans-Serif"/>
              <a:buChar char="•"/>
            </a:pPr>
            <a:endParaRPr lang="en-GB">
              <a:solidFill>
                <a:schemeClr val="tx1"/>
              </a:solidFill>
            </a:endParaRPr>
          </a:p>
          <a:p>
            <a:endParaRPr lang="en-GB" sz="1200">
              <a:solidFill>
                <a:schemeClr val="tx1"/>
              </a:solidFill>
            </a:endParaRPr>
          </a:p>
          <a:p>
            <a:pPr marL="285750" indent="-285750">
              <a:buChar char="•"/>
            </a:pPr>
            <a:endParaRPr lang="en-GB" sz="1200">
              <a:solidFill>
                <a:schemeClr val="tx1"/>
              </a:solidFill>
            </a:endParaRPr>
          </a:p>
        </p:txBody>
      </p:sp>
    </p:spTree>
    <p:extLst>
      <p:ext uri="{BB962C8B-B14F-4D97-AF65-F5344CB8AC3E}">
        <p14:creationId xmlns:p14="http://schemas.microsoft.com/office/powerpoint/2010/main" val="250760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audience</a:t>
            </a:r>
            <a:endParaRPr lang="en-US"/>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pic>
        <p:nvPicPr>
          <p:cNvPr id="9" name="Picture 2" descr="A graph showing a number of mental health problems&#10;&#10;Description automatically generated">
            <a:extLst>
              <a:ext uri="{FF2B5EF4-FFF2-40B4-BE49-F238E27FC236}">
                <a16:creationId xmlns:a16="http://schemas.microsoft.com/office/drawing/2014/main" id="{A39BB7C6-6601-66D2-E35B-72716C8EE13A}"/>
              </a:ext>
            </a:extLst>
          </p:cNvPr>
          <p:cNvPicPr>
            <a:picLocks noChangeAspect="1"/>
          </p:cNvPicPr>
          <p:nvPr/>
        </p:nvPicPr>
        <p:blipFill>
          <a:blip r:embed="rId2"/>
          <a:stretch>
            <a:fillRect/>
          </a:stretch>
        </p:blipFill>
        <p:spPr>
          <a:xfrm>
            <a:off x="1458190" y="2977197"/>
            <a:ext cx="6604815" cy="1739185"/>
          </a:xfrm>
          <a:prstGeom prst="rect">
            <a:avLst/>
          </a:prstGeom>
        </p:spPr>
      </p:pic>
      <p:sp>
        <p:nvSpPr>
          <p:cNvPr id="7" name="TextBox 6">
            <a:extLst>
              <a:ext uri="{FF2B5EF4-FFF2-40B4-BE49-F238E27FC236}">
                <a16:creationId xmlns:a16="http://schemas.microsoft.com/office/drawing/2014/main" id="{AA442751-4B57-1A52-610A-CB3E0F3E055A}"/>
              </a:ext>
            </a:extLst>
          </p:cNvPr>
          <p:cNvSpPr txBox="1"/>
          <p:nvPr/>
        </p:nvSpPr>
        <p:spPr>
          <a:xfrm>
            <a:off x="147926" y="1109485"/>
            <a:ext cx="8908410" cy="2262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solidFill>
                  <a:schemeClr val="tx1"/>
                </a:solidFill>
              </a:rPr>
              <a:t>BH-EMM targets those with a </a:t>
            </a:r>
            <a:r>
              <a:rPr lang="en-GB" sz="1300" b="1">
                <a:solidFill>
                  <a:schemeClr val="accent1"/>
                </a:solidFill>
              </a:rPr>
              <a:t>sub-clinical mental health problem</a:t>
            </a:r>
            <a:r>
              <a:rPr lang="en-GB" sz="1300">
                <a:solidFill>
                  <a:schemeClr val="tx1"/>
                </a:solidFill>
              </a:rPr>
              <a:t> and is looking to further support, where possible, those that are </a:t>
            </a:r>
            <a:r>
              <a:rPr lang="en-GB" sz="1300" b="1">
                <a:solidFill>
                  <a:schemeClr val="accent1"/>
                </a:solidFill>
              </a:rPr>
              <a:t>Undiagnosed</a:t>
            </a:r>
            <a:r>
              <a:rPr lang="en-GB" sz="1300">
                <a:solidFill>
                  <a:schemeClr val="tx1"/>
                </a:solidFill>
              </a:rPr>
              <a:t> (see diagram below).</a:t>
            </a:r>
          </a:p>
          <a:p>
            <a:endParaRPr lang="en-GB" sz="1300">
              <a:solidFill>
                <a:schemeClr val="tx1"/>
              </a:solidFill>
            </a:endParaRPr>
          </a:p>
          <a:p>
            <a:r>
              <a:rPr lang="en-GB" sz="1300">
                <a:solidFill>
                  <a:schemeClr val="tx1"/>
                </a:solidFill>
              </a:rPr>
              <a:t>This year's (FY23/24) campaign is aiming to target:</a:t>
            </a:r>
          </a:p>
          <a:p>
            <a:endParaRPr lang="en-GB" sz="1300">
              <a:solidFill>
                <a:schemeClr val="tx1"/>
              </a:solidFill>
            </a:endParaRPr>
          </a:p>
          <a:p>
            <a:pPr marL="171450" indent="-171450">
              <a:buChar char="•"/>
            </a:pPr>
            <a:r>
              <a:rPr lang="en-GB" sz="1300">
                <a:solidFill>
                  <a:schemeClr val="tx1"/>
                </a:solidFill>
              </a:rPr>
              <a:t>25-54 adults living in England</a:t>
            </a:r>
          </a:p>
          <a:p>
            <a:pPr marL="171450" indent="-171450">
              <a:buChar char="•"/>
            </a:pPr>
            <a:r>
              <a:rPr lang="en-GB" sz="1300">
                <a:solidFill>
                  <a:schemeClr val="tx1"/>
                </a:solidFill>
              </a:rPr>
              <a:t>Female skew</a:t>
            </a:r>
          </a:p>
          <a:p>
            <a:pPr marL="171450" indent="-171450">
              <a:buChar char="•"/>
            </a:pPr>
            <a:r>
              <a:rPr lang="en-GB" sz="1300">
                <a:solidFill>
                  <a:schemeClr val="tx1"/>
                </a:solidFill>
              </a:rPr>
              <a:t>Black/Black British and South Asian/South Asian British communities</a:t>
            </a:r>
          </a:p>
          <a:p>
            <a:pPr marL="171450" indent="-171450">
              <a:buChar char="•"/>
            </a:pPr>
            <a:r>
              <a:rPr lang="en-GB" sz="1300">
                <a:solidFill>
                  <a:schemeClr val="tx1"/>
                </a:solidFill>
              </a:rPr>
              <a:t>Those living in areas of deprivation</a:t>
            </a:r>
          </a:p>
          <a:p>
            <a:endParaRPr lang="en-GB" sz="1200">
              <a:solidFill>
                <a:schemeClr val="tx1"/>
              </a:solidFill>
            </a:endParaRPr>
          </a:p>
          <a:p>
            <a:pPr marL="285750" indent="-285750">
              <a:buChar char="•"/>
            </a:pPr>
            <a:endParaRPr lang="en-GB" sz="1200">
              <a:solidFill>
                <a:schemeClr val="tx1"/>
              </a:solidFill>
            </a:endParaRPr>
          </a:p>
        </p:txBody>
      </p:sp>
      <p:sp>
        <p:nvSpPr>
          <p:cNvPr id="10" name="TextBox 9">
            <a:extLst>
              <a:ext uri="{FF2B5EF4-FFF2-40B4-BE49-F238E27FC236}">
                <a16:creationId xmlns:a16="http://schemas.microsoft.com/office/drawing/2014/main" id="{CC0BB18C-1FFC-7566-18D5-49CB846C1EDF}"/>
              </a:ext>
            </a:extLst>
          </p:cNvPr>
          <p:cNvSpPr txBox="1"/>
          <p:nvPr/>
        </p:nvSpPr>
        <p:spPr>
          <a:xfrm>
            <a:off x="6239399" y="4838908"/>
            <a:ext cx="259373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a:t>%'s based on adult population in England</a:t>
            </a:r>
            <a:endParaRPr lang="en-US" sz="800"/>
          </a:p>
        </p:txBody>
      </p:sp>
    </p:spTree>
    <p:extLst>
      <p:ext uri="{BB962C8B-B14F-4D97-AF65-F5344CB8AC3E}">
        <p14:creationId xmlns:p14="http://schemas.microsoft.com/office/powerpoint/2010/main" val="180176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4;p40">
            <a:extLst>
              <a:ext uri="{FF2B5EF4-FFF2-40B4-BE49-F238E27FC236}">
                <a16:creationId xmlns:a16="http://schemas.microsoft.com/office/drawing/2014/main" id="{967D722F-55AC-4B23-8663-490B1CA692D6}"/>
              </a:ext>
            </a:extLst>
          </p:cNvPr>
          <p:cNvSpPr txBox="1">
            <a:spLocks/>
          </p:cNvSpPr>
          <p:nvPr/>
        </p:nvSpPr>
        <p:spPr>
          <a:xfrm>
            <a:off x="187809" y="494391"/>
            <a:ext cx="8584500" cy="6336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500" b="1">
                <a:solidFill>
                  <a:schemeClr val="tx1"/>
                </a:solidFill>
              </a:rPr>
              <a:t>BH-EMM audience insight</a:t>
            </a:r>
            <a:endParaRPr lang="en-US">
              <a:solidFill>
                <a:schemeClr val="tx1"/>
              </a:solidFill>
            </a:endParaRPr>
          </a:p>
        </p:txBody>
      </p:sp>
      <p:cxnSp>
        <p:nvCxnSpPr>
          <p:cNvPr id="4" name="Google Shape;273;p51">
            <a:extLst>
              <a:ext uri="{FF2B5EF4-FFF2-40B4-BE49-F238E27FC236}">
                <a16:creationId xmlns:a16="http://schemas.microsoft.com/office/drawing/2014/main" id="{3DBBCF77-EEBB-41C6-AE1E-5DDCDF1EFC76}"/>
              </a:ext>
            </a:extLst>
          </p:cNvPr>
          <p:cNvCxnSpPr>
            <a:cxnSpLocks/>
          </p:cNvCxnSpPr>
          <p:nvPr/>
        </p:nvCxnSpPr>
        <p:spPr>
          <a:xfrm>
            <a:off x="214654" y="873989"/>
            <a:ext cx="8775665" cy="0"/>
          </a:xfrm>
          <a:prstGeom prst="straightConnector1">
            <a:avLst/>
          </a:prstGeom>
          <a:noFill/>
          <a:ln w="28575" cap="flat" cmpd="sng">
            <a:solidFill>
              <a:srgbClr val="00A188"/>
            </a:solidFill>
            <a:prstDash val="solid"/>
            <a:miter lim="800000"/>
            <a:headEnd type="none" w="sm" len="sm"/>
            <a:tailEnd type="none" w="sm" len="sm"/>
          </a:ln>
        </p:spPr>
      </p:cxnSp>
      <p:sp>
        <p:nvSpPr>
          <p:cNvPr id="7" name="TextBox 6">
            <a:extLst>
              <a:ext uri="{FF2B5EF4-FFF2-40B4-BE49-F238E27FC236}">
                <a16:creationId xmlns:a16="http://schemas.microsoft.com/office/drawing/2014/main" id="{AA442751-4B57-1A52-610A-CB3E0F3E055A}"/>
              </a:ext>
            </a:extLst>
          </p:cNvPr>
          <p:cNvSpPr txBox="1"/>
          <p:nvPr/>
        </p:nvSpPr>
        <p:spPr>
          <a:xfrm>
            <a:off x="887684" y="1361873"/>
            <a:ext cx="736797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1800">
              <a:solidFill>
                <a:schemeClr val="tx1"/>
              </a:solidFill>
            </a:endParaRPr>
          </a:p>
          <a:p>
            <a:pPr algn="ctr"/>
            <a:r>
              <a:rPr lang="en-GB" sz="1800">
                <a:solidFill>
                  <a:schemeClr val="tx1"/>
                </a:solidFill>
              </a:rPr>
              <a:t>Those who are</a:t>
            </a:r>
            <a:r>
              <a:rPr lang="en-GB" sz="1800" b="1">
                <a:solidFill>
                  <a:schemeClr val="tx1"/>
                </a:solidFill>
              </a:rPr>
              <a:t> </a:t>
            </a:r>
            <a:r>
              <a:rPr lang="en-GB" sz="1800" b="1">
                <a:solidFill>
                  <a:schemeClr val="accent1"/>
                </a:solidFill>
              </a:rPr>
              <a:t>struggling</a:t>
            </a:r>
            <a:r>
              <a:rPr lang="en-GB" sz="1800" b="1">
                <a:solidFill>
                  <a:schemeClr val="tx1"/>
                </a:solidFill>
              </a:rPr>
              <a:t> </a:t>
            </a:r>
            <a:r>
              <a:rPr lang="en-GB" sz="1800">
                <a:solidFill>
                  <a:schemeClr val="tx1"/>
                </a:solidFill>
              </a:rPr>
              <a:t>with </a:t>
            </a:r>
            <a:r>
              <a:rPr lang="en-GB" sz="1800"/>
              <a:t>their mental health </a:t>
            </a:r>
            <a:r>
              <a:rPr lang="en-GB" sz="1800" b="1">
                <a:solidFill>
                  <a:schemeClr val="accent1"/>
                </a:solidFill>
              </a:rPr>
              <a:t>do not believe </a:t>
            </a:r>
            <a:r>
              <a:rPr lang="en-GB" sz="1800">
                <a:solidFill>
                  <a:schemeClr val="tx1"/>
                </a:solidFill>
              </a:rPr>
              <a:t>that they have the ability to take action to improve their </a:t>
            </a:r>
            <a:r>
              <a:rPr lang="en-GB" sz="1800"/>
              <a:t>mental health</a:t>
            </a:r>
            <a:r>
              <a:rPr lang="en-GB" sz="1800">
                <a:solidFill>
                  <a:schemeClr val="tx1"/>
                </a:solidFill>
              </a:rPr>
              <a:t>, or </a:t>
            </a:r>
            <a:r>
              <a:rPr lang="en-GB" sz="1800" b="1">
                <a:solidFill>
                  <a:schemeClr val="accent1"/>
                </a:solidFill>
              </a:rPr>
              <a:t>that self-care action will work for them</a:t>
            </a:r>
            <a:r>
              <a:rPr lang="en-GB" sz="1800">
                <a:solidFill>
                  <a:schemeClr val="tx1"/>
                </a:solidFill>
              </a:rPr>
              <a:t>.</a:t>
            </a:r>
            <a:endParaRPr lang="en-US" sz="1800">
              <a:solidFill>
                <a:schemeClr val="tx1"/>
              </a:solidFill>
            </a:endParaRPr>
          </a:p>
          <a:p>
            <a:pPr algn="ctr"/>
            <a:endParaRPr lang="en-GB" sz="1800">
              <a:solidFill>
                <a:schemeClr val="tx1"/>
              </a:solidFill>
            </a:endParaRPr>
          </a:p>
          <a:p>
            <a:pPr algn="ctr"/>
            <a:r>
              <a:rPr lang="en-GB" sz="1800">
                <a:solidFill>
                  <a:schemeClr val="tx1"/>
                </a:solidFill>
              </a:rPr>
              <a:t>Our target audience’s low self-efficacy (belief) is primarily driven by negative imaginal experience: </a:t>
            </a:r>
            <a:r>
              <a:rPr lang="en-GB" sz="1800" b="1">
                <a:solidFill>
                  <a:schemeClr val="accent1"/>
                </a:solidFill>
              </a:rPr>
              <a:t>people struggle to imagine</a:t>
            </a:r>
            <a:r>
              <a:rPr lang="en-GB" sz="1800">
                <a:solidFill>
                  <a:schemeClr val="accent1"/>
                </a:solidFill>
              </a:rPr>
              <a:t> </a:t>
            </a:r>
            <a:r>
              <a:rPr lang="en-GB" sz="1800">
                <a:solidFill>
                  <a:schemeClr val="tx1"/>
                </a:solidFill>
              </a:rPr>
              <a:t>themselves taking positive action and </a:t>
            </a:r>
            <a:r>
              <a:rPr lang="en-GB" sz="1800" b="1">
                <a:solidFill>
                  <a:schemeClr val="accent1"/>
                </a:solidFill>
              </a:rPr>
              <a:t>it working for them</a:t>
            </a:r>
            <a:r>
              <a:rPr lang="en-GB" sz="1800">
                <a:solidFill>
                  <a:schemeClr val="tx1"/>
                </a:solidFill>
              </a:rPr>
              <a:t>.</a:t>
            </a:r>
          </a:p>
          <a:p>
            <a:endParaRPr lang="en-GB" sz="1200">
              <a:solidFill>
                <a:schemeClr val="tx1"/>
              </a:solidFill>
            </a:endParaRPr>
          </a:p>
          <a:p>
            <a:pPr marL="285750" indent="-285750">
              <a:buChar char="•"/>
            </a:pPr>
            <a:endParaRPr lang="en-GB" sz="1200">
              <a:solidFill>
                <a:schemeClr val="tx1"/>
              </a:solidFill>
            </a:endParaRPr>
          </a:p>
        </p:txBody>
      </p:sp>
    </p:spTree>
    <p:extLst>
      <p:ext uri="{BB962C8B-B14F-4D97-AF65-F5344CB8AC3E}">
        <p14:creationId xmlns:p14="http://schemas.microsoft.com/office/powerpoint/2010/main" val="3741928198"/>
      </p:ext>
    </p:extLst>
  </p:cSld>
  <p:clrMapOvr>
    <a:masterClrMapping/>
  </p:clrMapOvr>
</p:sld>
</file>

<file path=ppt/theme/theme1.xml><?xml version="1.0" encoding="utf-8"?>
<a:theme xmlns:a="http://schemas.openxmlformats.org/drawingml/2006/main" name="Office Theme">
  <a:themeElements>
    <a:clrScheme name="DHSC">
      <a:dk1>
        <a:srgbClr val="000000"/>
      </a:dk1>
      <a:lt1>
        <a:srgbClr val="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DHSC">
      <a:dk1>
        <a:srgbClr val="000000"/>
      </a:dk1>
      <a:lt1>
        <a:srgbClr val="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DHSC">
      <a:dk1>
        <a:srgbClr val="000000"/>
      </a:dk1>
      <a:lt1>
        <a:srgbClr val="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5911E2F574F43BE2B4C88ED6CBB9B" ma:contentTypeVersion="17" ma:contentTypeDescription="Create a new document." ma:contentTypeScope="" ma:versionID="63113a2cef6dfa6b0d529501cddadafe">
  <xsd:schema xmlns:xsd="http://www.w3.org/2001/XMLSchema" xmlns:xs="http://www.w3.org/2001/XMLSchema" xmlns:p="http://schemas.microsoft.com/office/2006/metadata/properties" xmlns:ns3="7ae31f0a-6ae3-435d-be52-2e7a24d7a06b" xmlns:ns4="96ee5325-0539-4c5a-a1ca-35f8a60c48eb" targetNamespace="http://schemas.microsoft.com/office/2006/metadata/properties" ma:root="true" ma:fieldsID="4d07896def8094475c85da5486e3f059" ns3:_="" ns4:_="">
    <xsd:import namespace="7ae31f0a-6ae3-435d-be52-2e7a24d7a06b"/>
    <xsd:import namespace="96ee5325-0539-4c5a-a1ca-35f8a60c48eb"/>
    <xsd:element name="properties">
      <xsd:complexType>
        <xsd:sequence>
          <xsd:element name="documentManagement">
            <xsd:complexType>
              <xsd:all>
                <xsd:element ref="ns3:MigrationWizId" minOccurs="0"/>
                <xsd:element ref="ns3:MigrationWizIdPermissions" minOccurs="0"/>
                <xsd:element ref="ns3:MigrationWizIdVersion"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31f0a-6ae3-435d-be52-2e7a24d7a06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ee5325-0539-4c5a-a1ca-35f8a60c48e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6ee5325-0539-4c5a-a1ca-35f8a60c48eb">
      <UserInfo>
        <DisplayName>Fawcett, Malcolm</DisplayName>
        <AccountId>97</AccountId>
        <AccountType/>
      </UserInfo>
      <UserInfo>
        <DisplayName>Nutt, Steve</DisplayName>
        <AccountId>219</AccountId>
        <AccountType/>
      </UserInfo>
      <UserInfo>
        <DisplayName>Smith, Harriet</DisplayName>
        <AccountId>149</AccountId>
        <AccountType/>
      </UserInfo>
      <UserInfo>
        <DisplayName>Morrey, Erin</DisplayName>
        <AccountId>81</AccountId>
        <AccountType/>
      </UserInfo>
      <UserInfo>
        <DisplayName>Monzani, Caroline</DisplayName>
        <AccountId>16</AccountId>
        <AccountType/>
      </UserInfo>
      <UserInfo>
        <DisplayName>Pinder, Karen</DisplayName>
        <AccountId>41</AccountId>
        <AccountType/>
      </UserInfo>
    </SharedWithUsers>
    <MigrationWizIdVersion xmlns="7ae31f0a-6ae3-435d-be52-2e7a24d7a06b" xsi:nil="true"/>
    <MigrationWizId xmlns="7ae31f0a-6ae3-435d-be52-2e7a24d7a06b" xsi:nil="true"/>
    <_activity xmlns="7ae31f0a-6ae3-435d-be52-2e7a24d7a06b" xsi:nil="true"/>
    <MigrationWizIdPermissions xmlns="7ae31f0a-6ae3-435d-be52-2e7a24d7a06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524C71-DFAF-46D0-826F-EE448FE93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31f0a-6ae3-435d-be52-2e7a24d7a06b"/>
    <ds:schemaRef ds:uri="96ee5325-0539-4c5a-a1ca-35f8a60c4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F7951B-6321-498B-BEA9-3C9907B0F67A}">
  <ds:schemaRefs>
    <ds:schemaRef ds:uri="http://schemas.microsoft.com/office/infopath/2007/PartnerControls"/>
    <ds:schemaRef ds:uri="http://purl.org/dc/terms/"/>
    <ds:schemaRef ds:uri="http://schemas.microsoft.com/office/2006/metadata/properties"/>
    <ds:schemaRef ds:uri="7ae31f0a-6ae3-435d-be52-2e7a24d7a06b"/>
    <ds:schemaRef ds:uri="http://schemas.microsoft.com/office/2006/documentManagement/types"/>
    <ds:schemaRef ds:uri="http://purl.org/dc/elements/1.1/"/>
    <ds:schemaRef ds:uri="http://schemas.openxmlformats.org/package/2006/metadata/core-properties"/>
    <ds:schemaRef ds:uri="96ee5325-0539-4c5a-a1ca-35f8a60c48eb"/>
    <ds:schemaRef ds:uri="http://www.w3.org/XML/1998/namespace"/>
    <ds:schemaRef ds:uri="http://purl.org/dc/dcmitype/"/>
  </ds:schemaRefs>
</ds:datastoreItem>
</file>

<file path=customXml/itemProps3.xml><?xml version="1.0" encoding="utf-8"?>
<ds:datastoreItem xmlns:ds="http://schemas.openxmlformats.org/officeDocument/2006/customXml" ds:itemID="{EA3C4608-6887-47A3-8660-9C3B056E83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1210</TotalTime>
  <Words>2782</Words>
  <Application>Microsoft Office PowerPoint</Application>
  <PresentationFormat>On-screen Show (16:9)</PresentationFormat>
  <Paragraphs>371</Paragraphs>
  <Slides>31</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Arial</vt:lpstr>
      <vt:lpstr>Arial,Sans-Serif</vt:lpstr>
      <vt:lpstr>Calibri</vt:lpstr>
      <vt:lpstr>Karla</vt:lpstr>
      <vt:lpstr>Source Sans Pro</vt:lpstr>
      <vt:lpstr>Office Theme</vt:lpstr>
      <vt:lpstr>1_Office Theme</vt:lpstr>
      <vt:lpstr>Simple Light</vt:lpstr>
      <vt:lpstr>1_Office Theme</vt:lpstr>
      <vt:lpstr>Better Health-Every Mind Matters (BH-EMM)  Guide for potential partners   Contact us: partnerships@dhsc.gov.uk   </vt:lpstr>
      <vt:lpstr>Background and strategy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 can get involved with the 2023 campaign  Better Health Every Mind Matters - Campaign Resource Centre   </vt:lpstr>
      <vt:lpstr>Campaign planning guide</vt:lpstr>
      <vt:lpstr>PowerPoint Presentation</vt:lpstr>
      <vt:lpstr>Campaign preview and how we'll support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 Resources on the Campaign Resource Centre </vt:lpstr>
      <vt:lpstr>Every Mind Matters  School mental wellbeing offer  September 2023 </vt:lpstr>
      <vt:lpstr>Current school mental wellbeing offer  </vt:lpstr>
      <vt:lpstr>New primary mental wellbeing resources</vt:lpstr>
      <vt:lpstr>Thank you</vt:lpstr>
      <vt:lpstr>Appendix - Embedding the Mind Plan on your site</vt:lpstr>
      <vt:lpstr>Embedding the Mind Plan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Health - Every Mind Matters  SMT Strategic session</dc:title>
  <dc:creator>Monzani, Caroline</dc:creator>
  <cp:lastModifiedBy>Emer Forrest (ADPH London)</cp:lastModifiedBy>
  <cp:revision>120</cp:revision>
  <dcterms:modified xsi:type="dcterms:W3CDTF">2023-09-19T09:20:25Z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0x010100D115911E2F574F43BE2B4C88ED6CBB9B</vt:lpwstr>
  </property>
  <property fmtid="{D5CDD505-2E9C-101B-9397-08002B2CF9AE}" pid="3" name="MediaServiceImageTags">
    <vt:lpwstr/>
  </property>
</Properties>
</file>