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318" r:id="rId6"/>
    <p:sldId id="329" r:id="rId7"/>
    <p:sldId id="328" r:id="rId8"/>
    <p:sldId id="330" r:id="rId9"/>
    <p:sldId id="331" r:id="rId10"/>
    <p:sldId id="332" r:id="rId11"/>
    <p:sldId id="308" r:id="rId12"/>
    <p:sldId id="339" r:id="rId13"/>
    <p:sldId id="338" r:id="rId14"/>
    <p:sldId id="345" r:id="rId15"/>
    <p:sldId id="341" r:id="rId16"/>
    <p:sldId id="342" r:id="rId17"/>
    <p:sldId id="336" r:id="rId18"/>
    <p:sldId id="333" r:id="rId19"/>
    <p:sldId id="279" r:id="rId20"/>
    <p:sldId id="335" r:id="rId21"/>
    <p:sldId id="288" r:id="rId22"/>
    <p:sldId id="316" r:id="rId23"/>
    <p:sldId id="282" r:id="rId24"/>
    <p:sldId id="275" r:id="rId25"/>
    <p:sldId id="337" r:id="rId26"/>
    <p:sldId id="34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y Wong" initials="RW" lastIdx="56" clrIdx="0">
    <p:extLst>
      <p:ext uri="{19B8F6BF-5375-455C-9EA6-DF929625EA0E}">
        <p15:presenceInfo xmlns:p15="http://schemas.microsoft.com/office/powerpoint/2012/main" userId="S::Ricky.Wong@phe.gov.uk::3da3e9e4-2432-4509-aeae-650ec01dd0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188"/>
    <a:srgbClr val="FFFBEB"/>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6F6753-469C-4C86-AE92-08A3B4E5D9E6}" v="1161" dt="2023-04-21T20:18:03.7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82" autoAdjust="0"/>
  </p:normalViewPr>
  <p:slideViewPr>
    <p:cSldViewPr snapToGrid="0">
      <p:cViewPr varScale="1">
        <p:scale>
          <a:sx n="70" d="100"/>
          <a:sy n="70" d="100"/>
        </p:scale>
        <p:origin x="5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ville, Niamh" userId="b4ada4a0-019d-402e-84e7-e8434599c3ee" providerId="ADAL" clId="{DB9C2252-38C5-4178-9FE4-3B823B1B3995}"/>
    <pc:docChg chg="undo custSel addSld delSld modSld sldOrd">
      <pc:chgData name="Summerville, Niamh" userId="b4ada4a0-019d-402e-84e7-e8434599c3ee" providerId="ADAL" clId="{DB9C2252-38C5-4178-9FE4-3B823B1B3995}" dt="2023-04-14T13:30:12.287" v="2248" actId="1076"/>
      <pc:docMkLst>
        <pc:docMk/>
      </pc:docMkLst>
      <pc:sldChg chg="del">
        <pc:chgData name="Summerville, Niamh" userId="b4ada4a0-019d-402e-84e7-e8434599c3ee" providerId="ADAL" clId="{DB9C2252-38C5-4178-9FE4-3B823B1B3995}" dt="2023-04-14T10:25:02.067" v="1032" actId="47"/>
        <pc:sldMkLst>
          <pc:docMk/>
          <pc:sldMk cId="4106867201" sldId="259"/>
        </pc:sldMkLst>
      </pc:sldChg>
      <pc:sldChg chg="addSp delSp modSp add del mod ord modClrScheme chgLayout">
        <pc:chgData name="Summerville, Niamh" userId="b4ada4a0-019d-402e-84e7-e8434599c3ee" providerId="ADAL" clId="{DB9C2252-38C5-4178-9FE4-3B823B1B3995}" dt="2023-04-14T13:00:04.740" v="1794" actId="20577"/>
        <pc:sldMkLst>
          <pc:docMk/>
          <pc:sldMk cId="2539453242" sldId="279"/>
        </pc:sldMkLst>
        <pc:spChg chg="add del mod ord">
          <ac:chgData name="Summerville, Niamh" userId="b4ada4a0-019d-402e-84e7-e8434599c3ee" providerId="ADAL" clId="{DB9C2252-38C5-4178-9FE4-3B823B1B3995}" dt="2023-04-14T12:59:38.393" v="1785" actId="478"/>
          <ac:spMkLst>
            <pc:docMk/>
            <pc:sldMk cId="2539453242" sldId="279"/>
            <ac:spMk id="3" creationId="{21B43C6E-27D5-47C8-A8BF-8B60C13635ED}"/>
          </ac:spMkLst>
        </pc:spChg>
        <pc:spChg chg="mod">
          <ac:chgData name="Summerville, Niamh" userId="b4ada4a0-019d-402e-84e7-e8434599c3ee" providerId="ADAL" clId="{DB9C2252-38C5-4178-9FE4-3B823B1B3995}" dt="2023-04-14T13:00:04.740" v="1794" actId="20577"/>
          <ac:spMkLst>
            <pc:docMk/>
            <pc:sldMk cId="2539453242" sldId="279"/>
            <ac:spMk id="4" creationId="{271D939D-FDBC-4876-943B-D8ACD1738247}"/>
          </ac:spMkLst>
        </pc:spChg>
        <pc:spChg chg="add del mod ord">
          <ac:chgData name="Summerville, Niamh" userId="b4ada4a0-019d-402e-84e7-e8434599c3ee" providerId="ADAL" clId="{DB9C2252-38C5-4178-9FE4-3B823B1B3995}" dt="2023-04-14T12:59:35.395" v="1783" actId="478"/>
          <ac:spMkLst>
            <pc:docMk/>
            <pc:sldMk cId="2539453242" sldId="279"/>
            <ac:spMk id="48" creationId="{31B0F275-F890-4CEE-8833-E8EA30111AC9}"/>
          </ac:spMkLst>
        </pc:spChg>
      </pc:sldChg>
      <pc:sldChg chg="addSp delSp modSp mod">
        <pc:chgData name="Summerville, Niamh" userId="b4ada4a0-019d-402e-84e7-e8434599c3ee" providerId="ADAL" clId="{DB9C2252-38C5-4178-9FE4-3B823B1B3995}" dt="2023-04-14T10:57:45.272" v="1246" actId="113"/>
        <pc:sldMkLst>
          <pc:docMk/>
          <pc:sldMk cId="346393482" sldId="282"/>
        </pc:sldMkLst>
        <pc:spChg chg="mod">
          <ac:chgData name="Summerville, Niamh" userId="b4ada4a0-019d-402e-84e7-e8434599c3ee" providerId="ADAL" clId="{DB9C2252-38C5-4178-9FE4-3B823B1B3995}" dt="2023-04-14T10:53:33.665" v="1125" actId="26606"/>
          <ac:spMkLst>
            <pc:docMk/>
            <pc:sldMk cId="346393482" sldId="282"/>
            <ac:spMk id="2" creationId="{026FA7FF-66F9-43A1-9A85-AA830EA97540}"/>
          </ac:spMkLst>
        </pc:spChg>
        <pc:spChg chg="add del mod">
          <ac:chgData name="Summerville, Niamh" userId="b4ada4a0-019d-402e-84e7-e8434599c3ee" providerId="ADAL" clId="{DB9C2252-38C5-4178-9FE4-3B823B1B3995}" dt="2023-04-14T10:57:45.272" v="1246" actId="113"/>
          <ac:spMkLst>
            <pc:docMk/>
            <pc:sldMk cId="346393482" sldId="282"/>
            <ac:spMk id="3" creationId="{8BF0EDC9-12A6-45B9-8329-FA47E2C7A18F}"/>
          </ac:spMkLst>
        </pc:spChg>
        <pc:spChg chg="mod">
          <ac:chgData name="Summerville, Niamh" userId="b4ada4a0-019d-402e-84e7-e8434599c3ee" providerId="ADAL" clId="{DB9C2252-38C5-4178-9FE4-3B823B1B3995}" dt="2023-04-14T10:53:33.665" v="1125" actId="26606"/>
          <ac:spMkLst>
            <pc:docMk/>
            <pc:sldMk cId="346393482" sldId="282"/>
            <ac:spMk id="5" creationId="{E21A9C87-B696-4E9A-9426-E162998A77E6}"/>
          </ac:spMkLst>
        </pc:spChg>
        <pc:spChg chg="del">
          <ac:chgData name="Summerville, Niamh" userId="b4ada4a0-019d-402e-84e7-e8434599c3ee" providerId="ADAL" clId="{DB9C2252-38C5-4178-9FE4-3B823B1B3995}" dt="2023-04-14T10:49:18.390" v="1044" actId="478"/>
          <ac:spMkLst>
            <pc:docMk/>
            <pc:sldMk cId="346393482" sldId="282"/>
            <ac:spMk id="6" creationId="{0DA581E5-BF45-4816-ADAB-6DAFD579FA95}"/>
          </ac:spMkLst>
        </pc:spChg>
        <pc:graphicFrameChg chg="add del mod modGraphic">
          <ac:chgData name="Summerville, Niamh" userId="b4ada4a0-019d-402e-84e7-e8434599c3ee" providerId="ADAL" clId="{DB9C2252-38C5-4178-9FE4-3B823B1B3995}" dt="2023-04-14T10:53:05.333" v="1123" actId="478"/>
          <ac:graphicFrameMkLst>
            <pc:docMk/>
            <pc:sldMk cId="346393482" sldId="282"/>
            <ac:graphicFrameMk id="4" creationId="{48A7F393-697C-4DD6-AE3C-626B0E5AE565}"/>
          </ac:graphicFrameMkLst>
        </pc:graphicFrameChg>
        <pc:graphicFrameChg chg="add del">
          <ac:chgData name="Summerville, Niamh" userId="b4ada4a0-019d-402e-84e7-e8434599c3ee" providerId="ADAL" clId="{DB9C2252-38C5-4178-9FE4-3B823B1B3995}" dt="2023-04-14T10:53:33.665" v="1125" actId="26606"/>
          <ac:graphicFrameMkLst>
            <pc:docMk/>
            <pc:sldMk cId="346393482" sldId="282"/>
            <ac:graphicFrameMk id="7" creationId="{1911B5D1-261D-C13D-3D22-3D7036C26ADA}"/>
          </ac:graphicFrameMkLst>
        </pc:graphicFrameChg>
        <pc:graphicFrameChg chg="add del mod">
          <ac:chgData name="Summerville, Niamh" userId="b4ada4a0-019d-402e-84e7-e8434599c3ee" providerId="ADAL" clId="{DB9C2252-38C5-4178-9FE4-3B823B1B3995}" dt="2023-04-14T10:54:39.156" v="1127" actId="12084"/>
          <ac:graphicFrameMkLst>
            <pc:docMk/>
            <pc:sldMk cId="346393482" sldId="282"/>
            <ac:graphicFrameMk id="8" creationId="{2CED1FA2-A84C-4B2F-A1ED-E5B0FB3FB0EF}"/>
          </ac:graphicFrameMkLst>
        </pc:graphicFrameChg>
      </pc:sldChg>
      <pc:sldChg chg="delSp mod">
        <pc:chgData name="Summerville, Niamh" userId="b4ada4a0-019d-402e-84e7-e8434599c3ee" providerId="ADAL" clId="{DB9C2252-38C5-4178-9FE4-3B823B1B3995}" dt="2023-04-14T10:58:07.999" v="1249" actId="478"/>
        <pc:sldMkLst>
          <pc:docMk/>
          <pc:sldMk cId="3840367128" sldId="287"/>
        </pc:sldMkLst>
        <pc:spChg chg="del">
          <ac:chgData name="Summerville, Niamh" userId="b4ada4a0-019d-402e-84e7-e8434599c3ee" providerId="ADAL" clId="{DB9C2252-38C5-4178-9FE4-3B823B1B3995}" dt="2023-04-14T10:58:07.999" v="1249" actId="478"/>
          <ac:spMkLst>
            <pc:docMk/>
            <pc:sldMk cId="3840367128" sldId="287"/>
            <ac:spMk id="7" creationId="{3BFEB50A-7ABE-443B-8CF7-2B179F084E79}"/>
          </ac:spMkLst>
        </pc:spChg>
        <pc:picChg chg="del">
          <ac:chgData name="Summerville, Niamh" userId="b4ada4a0-019d-402e-84e7-e8434599c3ee" providerId="ADAL" clId="{DB9C2252-38C5-4178-9FE4-3B823B1B3995}" dt="2023-04-14T10:58:03.533" v="1248" actId="478"/>
          <ac:picMkLst>
            <pc:docMk/>
            <pc:sldMk cId="3840367128" sldId="287"/>
            <ac:picMk id="5" creationId="{1B224288-F9B7-416D-95F1-1237CB4AB7E8}"/>
          </ac:picMkLst>
        </pc:picChg>
      </pc:sldChg>
      <pc:sldChg chg="addSp delSp modSp mod">
        <pc:chgData name="Summerville, Niamh" userId="b4ada4a0-019d-402e-84e7-e8434599c3ee" providerId="ADAL" clId="{DB9C2252-38C5-4178-9FE4-3B823B1B3995}" dt="2023-04-14T10:23:38.630" v="1031" actId="1076"/>
        <pc:sldMkLst>
          <pc:docMk/>
          <pc:sldMk cId="2647069554" sldId="297"/>
        </pc:sldMkLst>
        <pc:spChg chg="add mod">
          <ac:chgData name="Summerville, Niamh" userId="b4ada4a0-019d-402e-84e7-e8434599c3ee" providerId="ADAL" clId="{DB9C2252-38C5-4178-9FE4-3B823B1B3995}" dt="2023-04-14T10:23:38.630" v="1031" actId="1076"/>
          <ac:spMkLst>
            <pc:docMk/>
            <pc:sldMk cId="2647069554" sldId="297"/>
            <ac:spMk id="8" creationId="{FD3E95E0-F1E4-44FE-B855-50F59AB590A3}"/>
          </ac:spMkLst>
        </pc:spChg>
        <pc:picChg chg="del">
          <ac:chgData name="Summerville, Niamh" userId="b4ada4a0-019d-402e-84e7-e8434599c3ee" providerId="ADAL" clId="{DB9C2252-38C5-4178-9FE4-3B823B1B3995}" dt="2023-04-14T10:23:33.993" v="1029" actId="478"/>
          <ac:picMkLst>
            <pc:docMk/>
            <pc:sldMk cId="2647069554" sldId="297"/>
            <ac:picMk id="5" creationId="{5B9D22FE-009E-46D9-85D7-DE8618C4641A}"/>
          </ac:picMkLst>
        </pc:picChg>
      </pc:sldChg>
      <pc:sldChg chg="del">
        <pc:chgData name="Summerville, Niamh" userId="b4ada4a0-019d-402e-84e7-e8434599c3ee" providerId="ADAL" clId="{DB9C2252-38C5-4178-9FE4-3B823B1B3995}" dt="2023-04-14T09:43:15.265" v="563" actId="47"/>
        <pc:sldMkLst>
          <pc:docMk/>
          <pc:sldMk cId="2525440975" sldId="307"/>
        </pc:sldMkLst>
      </pc:sldChg>
      <pc:sldChg chg="delSp modSp mod">
        <pc:chgData name="Summerville, Niamh" userId="b4ada4a0-019d-402e-84e7-e8434599c3ee" providerId="ADAL" clId="{DB9C2252-38C5-4178-9FE4-3B823B1B3995}" dt="2023-04-14T13:11:34.108" v="2229" actId="20577"/>
        <pc:sldMkLst>
          <pc:docMk/>
          <pc:sldMk cId="17128817" sldId="308"/>
        </pc:sldMkLst>
        <pc:spChg chg="mod">
          <ac:chgData name="Summerville, Niamh" userId="b4ada4a0-019d-402e-84e7-e8434599c3ee" providerId="ADAL" clId="{DB9C2252-38C5-4178-9FE4-3B823B1B3995}" dt="2023-04-14T10:09:46.965" v="569" actId="1076"/>
          <ac:spMkLst>
            <pc:docMk/>
            <pc:sldMk cId="17128817" sldId="308"/>
            <ac:spMk id="6" creationId="{97C8E467-C17E-4A62-9AE5-F52FA95BC988}"/>
          </ac:spMkLst>
        </pc:spChg>
        <pc:spChg chg="del mod">
          <ac:chgData name="Summerville, Niamh" userId="b4ada4a0-019d-402e-84e7-e8434599c3ee" providerId="ADAL" clId="{DB9C2252-38C5-4178-9FE4-3B823B1B3995}" dt="2023-04-14T10:09:37.379" v="567" actId="478"/>
          <ac:spMkLst>
            <pc:docMk/>
            <pc:sldMk cId="17128817" sldId="308"/>
            <ac:spMk id="7" creationId="{5BF1E120-E6E0-4B4D-AE56-79FC1EBF6C18}"/>
          </ac:spMkLst>
        </pc:spChg>
        <pc:spChg chg="del">
          <ac:chgData name="Summerville, Niamh" userId="b4ada4a0-019d-402e-84e7-e8434599c3ee" providerId="ADAL" clId="{DB9C2252-38C5-4178-9FE4-3B823B1B3995}" dt="2023-04-14T10:20:00.139" v="786" actId="478"/>
          <ac:spMkLst>
            <pc:docMk/>
            <pc:sldMk cId="17128817" sldId="308"/>
            <ac:spMk id="9" creationId="{C13B85E7-CDF5-4977-9429-50D2042191A5}"/>
          </ac:spMkLst>
        </pc:spChg>
        <pc:graphicFrameChg chg="mod modGraphic">
          <ac:chgData name="Summerville, Niamh" userId="b4ada4a0-019d-402e-84e7-e8434599c3ee" providerId="ADAL" clId="{DB9C2252-38C5-4178-9FE4-3B823B1B3995}" dt="2023-04-14T13:11:34.108" v="2229" actId="20577"/>
          <ac:graphicFrameMkLst>
            <pc:docMk/>
            <pc:sldMk cId="17128817" sldId="308"/>
            <ac:graphicFrameMk id="10" creationId="{76D74EAF-72C4-473E-B761-0E67401789FD}"/>
          </ac:graphicFrameMkLst>
        </pc:graphicFrameChg>
        <pc:picChg chg="del">
          <ac:chgData name="Summerville, Niamh" userId="b4ada4a0-019d-402e-84e7-e8434599c3ee" providerId="ADAL" clId="{DB9C2252-38C5-4178-9FE4-3B823B1B3995}" dt="2023-04-14T09:43:55.545" v="565" actId="478"/>
          <ac:picMkLst>
            <pc:docMk/>
            <pc:sldMk cId="17128817" sldId="308"/>
            <ac:picMk id="12" creationId="{1750D247-6390-4174-881E-C0C8DA830034}"/>
          </ac:picMkLst>
        </pc:picChg>
      </pc:sldChg>
      <pc:sldChg chg="delSp modSp mod">
        <pc:chgData name="Summerville, Niamh" userId="b4ada4a0-019d-402e-84e7-e8434599c3ee" providerId="ADAL" clId="{DB9C2252-38C5-4178-9FE4-3B823B1B3995}" dt="2023-04-14T13:30:12.287" v="2248" actId="1076"/>
        <pc:sldMkLst>
          <pc:docMk/>
          <pc:sldMk cId="2336226869" sldId="316"/>
        </pc:sldMkLst>
        <pc:spChg chg="mod">
          <ac:chgData name="Summerville, Niamh" userId="b4ada4a0-019d-402e-84e7-e8434599c3ee" providerId="ADAL" clId="{DB9C2252-38C5-4178-9FE4-3B823B1B3995}" dt="2023-04-14T13:30:12.287" v="2248" actId="1076"/>
          <ac:spMkLst>
            <pc:docMk/>
            <pc:sldMk cId="2336226869" sldId="316"/>
            <ac:spMk id="2" creationId="{3B9A4093-B932-4A0C-8013-C811100898E8}"/>
          </ac:spMkLst>
        </pc:spChg>
        <pc:spChg chg="del">
          <ac:chgData name="Summerville, Niamh" userId="b4ada4a0-019d-402e-84e7-e8434599c3ee" providerId="ADAL" clId="{DB9C2252-38C5-4178-9FE4-3B823B1B3995}" dt="2023-04-14T13:12:16.215" v="2234" actId="478"/>
          <ac:spMkLst>
            <pc:docMk/>
            <pc:sldMk cId="2336226869" sldId="316"/>
            <ac:spMk id="8" creationId="{56B09040-13DB-4A2B-BEA6-4D9EF5B98968}"/>
          </ac:spMkLst>
        </pc:spChg>
        <pc:spChg chg="mod">
          <ac:chgData name="Summerville, Niamh" userId="b4ada4a0-019d-402e-84e7-e8434599c3ee" providerId="ADAL" clId="{DB9C2252-38C5-4178-9FE4-3B823B1B3995}" dt="2023-04-14T13:12:11.207" v="2233" actId="20577"/>
          <ac:spMkLst>
            <pc:docMk/>
            <pc:sldMk cId="2336226869" sldId="316"/>
            <ac:spMk id="26" creationId="{6C66B659-77FD-4F21-B14C-27FF2F929930}"/>
          </ac:spMkLst>
        </pc:spChg>
        <pc:spChg chg="mod">
          <ac:chgData name="Summerville, Niamh" userId="b4ada4a0-019d-402e-84e7-e8434599c3ee" providerId="ADAL" clId="{DB9C2252-38C5-4178-9FE4-3B823B1B3995}" dt="2023-04-14T13:29:50.332" v="2247" actId="1076"/>
          <ac:spMkLst>
            <pc:docMk/>
            <pc:sldMk cId="2336226869" sldId="316"/>
            <ac:spMk id="62" creationId="{D5A2C4F3-6C83-4D4D-9679-75C1E617048E}"/>
          </ac:spMkLst>
        </pc:spChg>
        <pc:spChg chg="del">
          <ac:chgData name="Summerville, Niamh" userId="b4ada4a0-019d-402e-84e7-e8434599c3ee" providerId="ADAL" clId="{DB9C2252-38C5-4178-9FE4-3B823B1B3995}" dt="2023-04-14T13:27:13.345" v="2235" actId="21"/>
          <ac:spMkLst>
            <pc:docMk/>
            <pc:sldMk cId="2336226869" sldId="316"/>
            <ac:spMk id="63" creationId="{80AF4C1B-CC37-4D53-BA99-1880DFE49545}"/>
          </ac:spMkLst>
        </pc:spChg>
        <pc:picChg chg="del">
          <ac:chgData name="Summerville, Niamh" userId="b4ada4a0-019d-402e-84e7-e8434599c3ee" providerId="ADAL" clId="{DB9C2252-38C5-4178-9FE4-3B823B1B3995}" dt="2023-04-14T13:12:07.282" v="2231" actId="478"/>
          <ac:picMkLst>
            <pc:docMk/>
            <pc:sldMk cId="2336226869" sldId="316"/>
            <ac:picMk id="5" creationId="{B6D4288F-C914-4C39-9A33-6687B6038F3D}"/>
          </ac:picMkLst>
        </pc:picChg>
      </pc:sldChg>
      <pc:sldChg chg="del">
        <pc:chgData name="Summerville, Niamh" userId="b4ada4a0-019d-402e-84e7-e8434599c3ee" providerId="ADAL" clId="{DB9C2252-38C5-4178-9FE4-3B823B1B3995}" dt="2023-04-14T13:11:27.836" v="2228" actId="47"/>
        <pc:sldMkLst>
          <pc:docMk/>
          <pc:sldMk cId="1648599799" sldId="321"/>
        </pc:sldMkLst>
      </pc:sldChg>
      <pc:sldChg chg="modSp">
        <pc:chgData name="Summerville, Niamh" userId="b4ada4a0-019d-402e-84e7-e8434599c3ee" providerId="ADAL" clId="{DB9C2252-38C5-4178-9FE4-3B823B1B3995}" dt="2023-04-14T08:24:15.767" v="0" actId="13782"/>
        <pc:sldMkLst>
          <pc:docMk/>
          <pc:sldMk cId="271713584" sldId="328"/>
        </pc:sldMkLst>
        <pc:graphicFrameChg chg="mod">
          <ac:chgData name="Summerville, Niamh" userId="b4ada4a0-019d-402e-84e7-e8434599c3ee" providerId="ADAL" clId="{DB9C2252-38C5-4178-9FE4-3B823B1B3995}" dt="2023-04-14T08:24:15.767" v="0" actId="13782"/>
          <ac:graphicFrameMkLst>
            <pc:docMk/>
            <pc:sldMk cId="271713584" sldId="328"/>
            <ac:graphicFrameMk id="11" creationId="{DB29389A-9D5F-083F-549C-42BECBBC7346}"/>
          </ac:graphicFrameMkLst>
        </pc:graphicFrameChg>
      </pc:sldChg>
      <pc:sldChg chg="ord">
        <pc:chgData name="Summerville, Niamh" userId="b4ada4a0-019d-402e-84e7-e8434599c3ee" providerId="ADAL" clId="{DB9C2252-38C5-4178-9FE4-3B823B1B3995}" dt="2023-04-14T08:26:06.212" v="9"/>
        <pc:sldMkLst>
          <pc:docMk/>
          <pc:sldMk cId="2872050528" sldId="329"/>
        </pc:sldMkLst>
      </pc:sldChg>
      <pc:sldChg chg="modSp mod">
        <pc:chgData name="Summerville, Niamh" userId="b4ada4a0-019d-402e-84e7-e8434599c3ee" providerId="ADAL" clId="{DB9C2252-38C5-4178-9FE4-3B823B1B3995}" dt="2023-04-14T13:11:40.440" v="2230" actId="20577"/>
        <pc:sldMkLst>
          <pc:docMk/>
          <pc:sldMk cId="3415213679" sldId="330"/>
        </pc:sldMkLst>
        <pc:graphicFrameChg chg="mod modGraphic">
          <ac:chgData name="Summerville, Niamh" userId="b4ada4a0-019d-402e-84e7-e8434599c3ee" providerId="ADAL" clId="{DB9C2252-38C5-4178-9FE4-3B823B1B3995}" dt="2023-04-14T13:11:40.440" v="2230" actId="20577"/>
          <ac:graphicFrameMkLst>
            <pc:docMk/>
            <pc:sldMk cId="3415213679" sldId="330"/>
            <ac:graphicFrameMk id="5" creationId="{E126005D-75EC-4ACE-BEED-667E7CF6F292}"/>
          </ac:graphicFrameMkLst>
        </pc:graphicFrameChg>
      </pc:sldChg>
      <pc:sldChg chg="modSp mod">
        <pc:chgData name="Summerville, Niamh" userId="b4ada4a0-019d-402e-84e7-e8434599c3ee" providerId="ADAL" clId="{DB9C2252-38C5-4178-9FE4-3B823B1B3995}" dt="2023-04-14T08:25:38.964" v="7" actId="26606"/>
        <pc:sldMkLst>
          <pc:docMk/>
          <pc:sldMk cId="4281898338" sldId="331"/>
        </pc:sldMkLst>
        <pc:spChg chg="mod">
          <ac:chgData name="Summerville, Niamh" userId="b4ada4a0-019d-402e-84e7-e8434599c3ee" providerId="ADAL" clId="{DB9C2252-38C5-4178-9FE4-3B823B1B3995}" dt="2023-04-14T08:25:38.964" v="7" actId="26606"/>
          <ac:spMkLst>
            <pc:docMk/>
            <pc:sldMk cId="4281898338" sldId="331"/>
            <ac:spMk id="12" creationId="{05E0C744-C9EA-0DC1-D0BF-F2C93B9F46CD}"/>
          </ac:spMkLst>
        </pc:spChg>
        <pc:graphicFrameChg chg="mod modGraphic">
          <ac:chgData name="Summerville, Niamh" userId="b4ada4a0-019d-402e-84e7-e8434599c3ee" providerId="ADAL" clId="{DB9C2252-38C5-4178-9FE4-3B823B1B3995}" dt="2023-04-14T08:25:38.964" v="7" actId="26606"/>
          <ac:graphicFrameMkLst>
            <pc:docMk/>
            <pc:sldMk cId="4281898338" sldId="331"/>
            <ac:graphicFrameMk id="9" creationId="{BB9237D5-4970-4DF6-9543-406BDAE062CB}"/>
          </ac:graphicFrameMkLst>
        </pc:graphicFrameChg>
      </pc:sldChg>
      <pc:sldChg chg="modSp new mod">
        <pc:chgData name="Summerville, Niamh" userId="b4ada4a0-019d-402e-84e7-e8434599c3ee" providerId="ADAL" clId="{DB9C2252-38C5-4178-9FE4-3B823B1B3995}" dt="2023-04-14T09:43:24.034" v="564" actId="1076"/>
        <pc:sldMkLst>
          <pc:docMk/>
          <pc:sldMk cId="1419865699" sldId="332"/>
        </pc:sldMkLst>
        <pc:spChg chg="mod">
          <ac:chgData name="Summerville, Niamh" userId="b4ada4a0-019d-402e-84e7-e8434599c3ee" providerId="ADAL" clId="{DB9C2252-38C5-4178-9FE4-3B823B1B3995}" dt="2023-04-14T08:45:37.164" v="11"/>
          <ac:spMkLst>
            <pc:docMk/>
            <pc:sldMk cId="1419865699" sldId="332"/>
            <ac:spMk id="2" creationId="{31BC7662-C08E-49A1-9AFA-EF724B3F9D50}"/>
          </ac:spMkLst>
        </pc:spChg>
        <pc:spChg chg="mod">
          <ac:chgData name="Summerville, Niamh" userId="b4ada4a0-019d-402e-84e7-e8434599c3ee" providerId="ADAL" clId="{DB9C2252-38C5-4178-9FE4-3B823B1B3995}" dt="2023-04-14T09:43:24.034" v="564" actId="1076"/>
          <ac:spMkLst>
            <pc:docMk/>
            <pc:sldMk cId="1419865699" sldId="332"/>
            <ac:spMk id="3" creationId="{F3B3371C-50BE-48DB-AAE6-934F01A93634}"/>
          </ac:spMkLst>
        </pc:spChg>
      </pc:sldChg>
      <pc:sldChg chg="addSp delSp modSp new del mod">
        <pc:chgData name="Summerville, Niamh" userId="b4ada4a0-019d-402e-84e7-e8434599c3ee" providerId="ADAL" clId="{DB9C2252-38C5-4178-9FE4-3B823B1B3995}" dt="2023-04-14T10:57:53.838" v="1247" actId="47"/>
        <pc:sldMkLst>
          <pc:docMk/>
          <pc:sldMk cId="319641309" sldId="333"/>
        </pc:sldMkLst>
        <pc:spChg chg="mod">
          <ac:chgData name="Summerville, Niamh" userId="b4ada4a0-019d-402e-84e7-e8434599c3ee" providerId="ADAL" clId="{DB9C2252-38C5-4178-9FE4-3B823B1B3995}" dt="2023-04-14T10:52:48.528" v="1121" actId="20577"/>
          <ac:spMkLst>
            <pc:docMk/>
            <pc:sldMk cId="319641309" sldId="333"/>
            <ac:spMk id="2" creationId="{817745E9-8200-462F-9EBF-0FC61739D55B}"/>
          </ac:spMkLst>
        </pc:spChg>
        <pc:spChg chg="del">
          <ac:chgData name="Summerville, Niamh" userId="b4ada4a0-019d-402e-84e7-e8434599c3ee" providerId="ADAL" clId="{DB9C2252-38C5-4178-9FE4-3B823B1B3995}" dt="2023-04-14T10:52:58.785" v="1122"/>
          <ac:spMkLst>
            <pc:docMk/>
            <pc:sldMk cId="319641309" sldId="333"/>
            <ac:spMk id="3" creationId="{43207228-B2E6-405E-817A-1BEBB91BBD1B}"/>
          </ac:spMkLst>
        </pc:spChg>
        <pc:graphicFrameChg chg="add mod">
          <ac:chgData name="Summerville, Niamh" userId="b4ada4a0-019d-402e-84e7-e8434599c3ee" providerId="ADAL" clId="{DB9C2252-38C5-4178-9FE4-3B823B1B3995}" dt="2023-04-14T10:56:22.694" v="1176" actId="20577"/>
          <ac:graphicFrameMkLst>
            <pc:docMk/>
            <pc:sldMk cId="319641309" sldId="333"/>
            <ac:graphicFrameMk id="5" creationId="{DC6BC555-00B9-4CF6-A627-FD089F48DC8C}"/>
          </ac:graphicFrameMkLst>
        </pc:graphicFrameChg>
      </pc:sldChg>
      <pc:sldChg chg="addSp modSp new mod modClrScheme chgLayout">
        <pc:chgData name="Summerville, Niamh" userId="b4ada4a0-019d-402e-84e7-e8434599c3ee" providerId="ADAL" clId="{DB9C2252-38C5-4178-9FE4-3B823B1B3995}" dt="2023-04-14T12:52:43.794" v="1777" actId="20577"/>
        <pc:sldMkLst>
          <pc:docMk/>
          <pc:sldMk cId="537278255" sldId="333"/>
        </pc:sldMkLst>
        <pc:spChg chg="mod ord">
          <ac:chgData name="Summerville, Niamh" userId="b4ada4a0-019d-402e-84e7-e8434599c3ee" providerId="ADAL" clId="{DB9C2252-38C5-4178-9FE4-3B823B1B3995}" dt="2023-04-14T11:12:28.493" v="1614"/>
          <ac:spMkLst>
            <pc:docMk/>
            <pc:sldMk cId="537278255" sldId="333"/>
            <ac:spMk id="2" creationId="{559DB5CE-4358-4348-BCEF-DBD4AA54EE94}"/>
          </ac:spMkLst>
        </pc:spChg>
        <pc:spChg chg="mod ord">
          <ac:chgData name="Summerville, Niamh" userId="b4ada4a0-019d-402e-84e7-e8434599c3ee" providerId="ADAL" clId="{DB9C2252-38C5-4178-9FE4-3B823B1B3995}" dt="2023-04-14T11:15:36.122" v="1618" actId="20577"/>
          <ac:spMkLst>
            <pc:docMk/>
            <pc:sldMk cId="537278255" sldId="333"/>
            <ac:spMk id="3" creationId="{FC335040-70FA-4044-A08A-08DBB91A7063}"/>
          </ac:spMkLst>
        </pc:spChg>
        <pc:spChg chg="mod ord">
          <ac:chgData name="Summerville, Niamh" userId="b4ada4a0-019d-402e-84e7-e8434599c3ee" providerId="ADAL" clId="{DB9C2252-38C5-4178-9FE4-3B823B1B3995}" dt="2023-04-14T11:09:48.705" v="1302" actId="700"/>
          <ac:spMkLst>
            <pc:docMk/>
            <pc:sldMk cId="537278255" sldId="333"/>
            <ac:spMk id="4" creationId="{BD395591-0C85-45B0-868E-01DCBA8EE972}"/>
          </ac:spMkLst>
        </pc:spChg>
        <pc:spChg chg="add mod ord">
          <ac:chgData name="Summerville, Niamh" userId="b4ada4a0-019d-402e-84e7-e8434599c3ee" providerId="ADAL" clId="{DB9C2252-38C5-4178-9FE4-3B823B1B3995}" dt="2023-04-14T12:52:43.794" v="1777" actId="20577"/>
          <ac:spMkLst>
            <pc:docMk/>
            <pc:sldMk cId="537278255" sldId="333"/>
            <ac:spMk id="5" creationId="{5C2F39E0-0A81-4C86-B654-0F887395B26E}"/>
          </ac:spMkLst>
        </pc:spChg>
      </pc:sldChg>
      <pc:sldChg chg="addSp delSp modSp new del mod">
        <pc:chgData name="Summerville, Niamh" userId="b4ada4a0-019d-402e-84e7-e8434599c3ee" providerId="ADAL" clId="{DB9C2252-38C5-4178-9FE4-3B823B1B3995}" dt="2023-04-14T13:11:20.598" v="2227" actId="47"/>
        <pc:sldMkLst>
          <pc:docMk/>
          <pc:sldMk cId="4048426659" sldId="334"/>
        </pc:sldMkLst>
        <pc:spChg chg="mod">
          <ac:chgData name="Summerville, Niamh" userId="b4ada4a0-019d-402e-84e7-e8434599c3ee" providerId="ADAL" clId="{DB9C2252-38C5-4178-9FE4-3B823B1B3995}" dt="2023-04-14T13:00:37.590" v="1863" actId="313"/>
          <ac:spMkLst>
            <pc:docMk/>
            <pc:sldMk cId="4048426659" sldId="334"/>
            <ac:spMk id="2" creationId="{15B394E4-6B98-4328-8ACA-F45097A0A6B2}"/>
          </ac:spMkLst>
        </pc:spChg>
        <pc:spChg chg="del">
          <ac:chgData name="Summerville, Niamh" userId="b4ada4a0-019d-402e-84e7-e8434599c3ee" providerId="ADAL" clId="{DB9C2252-38C5-4178-9FE4-3B823B1B3995}" dt="2023-04-14T13:01:55.770" v="1864"/>
          <ac:spMkLst>
            <pc:docMk/>
            <pc:sldMk cId="4048426659" sldId="334"/>
            <ac:spMk id="3" creationId="{36071180-EBEA-4BC2-94BC-20067DBF3E37}"/>
          </ac:spMkLst>
        </pc:spChg>
        <pc:spChg chg="add mod">
          <ac:chgData name="Summerville, Niamh" userId="b4ada4a0-019d-402e-84e7-e8434599c3ee" providerId="ADAL" clId="{DB9C2252-38C5-4178-9FE4-3B823B1B3995}" dt="2023-04-14T13:02:04.789" v="1866" actId="1076"/>
          <ac:spMkLst>
            <pc:docMk/>
            <pc:sldMk cId="4048426659" sldId="334"/>
            <ac:spMk id="6" creationId="{E479865D-92FF-46DD-AE31-0212E3FC8E89}"/>
          </ac:spMkLst>
        </pc:spChg>
        <pc:graphicFrameChg chg="add mod modGraphic">
          <ac:chgData name="Summerville, Niamh" userId="b4ada4a0-019d-402e-84e7-e8434599c3ee" providerId="ADAL" clId="{DB9C2252-38C5-4178-9FE4-3B823B1B3995}" dt="2023-04-14T13:02:44.283" v="1874" actId="120"/>
          <ac:graphicFrameMkLst>
            <pc:docMk/>
            <pc:sldMk cId="4048426659" sldId="334"/>
            <ac:graphicFrameMk id="5" creationId="{109C77C8-1A6D-4857-B882-D3C8760517A0}"/>
          </ac:graphicFrameMkLst>
        </pc:graphicFrameChg>
      </pc:sldChg>
      <pc:sldChg chg="addSp delSp modSp add mod">
        <pc:chgData name="Summerville, Niamh" userId="b4ada4a0-019d-402e-84e7-e8434599c3ee" providerId="ADAL" clId="{DB9C2252-38C5-4178-9FE4-3B823B1B3995}" dt="2023-04-14T13:09:55.927" v="2226" actId="14100"/>
        <pc:sldMkLst>
          <pc:docMk/>
          <pc:sldMk cId="3450042176" sldId="335"/>
        </pc:sldMkLst>
        <pc:spChg chg="add del mod">
          <ac:chgData name="Summerville, Niamh" userId="b4ada4a0-019d-402e-84e7-e8434599c3ee" providerId="ADAL" clId="{DB9C2252-38C5-4178-9FE4-3B823B1B3995}" dt="2023-04-14T13:03:21.875" v="1878" actId="3680"/>
          <ac:spMkLst>
            <pc:docMk/>
            <pc:sldMk cId="3450042176" sldId="335"/>
            <ac:spMk id="7" creationId="{8149646C-596F-4E6A-9B20-2CBA28897A56}"/>
          </ac:spMkLst>
        </pc:spChg>
        <pc:spChg chg="add mod">
          <ac:chgData name="Summerville, Niamh" userId="b4ada4a0-019d-402e-84e7-e8434599c3ee" providerId="ADAL" clId="{DB9C2252-38C5-4178-9FE4-3B823B1B3995}" dt="2023-04-14T13:09:55.927" v="2226" actId="14100"/>
          <ac:spMkLst>
            <pc:docMk/>
            <pc:sldMk cId="3450042176" sldId="335"/>
            <ac:spMk id="9" creationId="{91260FBB-C733-4644-8FFA-7D7B21FFF837}"/>
          </ac:spMkLst>
        </pc:spChg>
        <pc:graphicFrameChg chg="del mod">
          <ac:chgData name="Summerville, Niamh" userId="b4ada4a0-019d-402e-84e7-e8434599c3ee" providerId="ADAL" clId="{DB9C2252-38C5-4178-9FE4-3B823B1B3995}" dt="2023-04-14T13:03:10.108" v="1877" actId="478"/>
          <ac:graphicFrameMkLst>
            <pc:docMk/>
            <pc:sldMk cId="3450042176" sldId="335"/>
            <ac:graphicFrameMk id="5" creationId="{109C77C8-1A6D-4857-B882-D3C8760517A0}"/>
          </ac:graphicFrameMkLst>
        </pc:graphicFrameChg>
        <pc:graphicFrameChg chg="add mod ord modGraphic">
          <ac:chgData name="Summerville, Niamh" userId="b4ada4a0-019d-402e-84e7-e8434599c3ee" providerId="ADAL" clId="{DB9C2252-38C5-4178-9FE4-3B823B1B3995}" dt="2023-04-14T13:08:20.217" v="2152" actId="20577"/>
          <ac:graphicFrameMkLst>
            <pc:docMk/>
            <pc:sldMk cId="3450042176" sldId="335"/>
            <ac:graphicFrameMk id="8" creationId="{931FA244-2838-4544-85AA-2186256F8FF0}"/>
          </ac:graphicFrameMkLst>
        </pc:graphicFrameChg>
      </pc:sldChg>
    </pc:docChg>
  </pc:docChgLst>
  <pc:docChgLst>
    <pc:chgData name="Summerville, Niamh" userId="b4ada4a0-019d-402e-84e7-e8434599c3ee" providerId="ADAL" clId="{BB6F6753-469C-4C86-AE92-08A3B4E5D9E6}"/>
    <pc:docChg chg="undo custSel addSld delSld modSld sldOrd">
      <pc:chgData name="Summerville, Niamh" userId="b4ada4a0-019d-402e-84e7-e8434599c3ee" providerId="ADAL" clId="{BB6F6753-469C-4C86-AE92-08A3B4E5D9E6}" dt="2023-04-21T20:18:06.694" v="3177" actId="1076"/>
      <pc:docMkLst>
        <pc:docMk/>
      </pc:docMkLst>
      <pc:sldChg chg="delSp modSp add mod modNotesTx">
        <pc:chgData name="Summerville, Niamh" userId="b4ada4a0-019d-402e-84e7-e8434599c3ee" providerId="ADAL" clId="{BB6F6753-469C-4C86-AE92-08A3B4E5D9E6}" dt="2023-04-18T08:46:13.367" v="562" actId="6549"/>
        <pc:sldMkLst>
          <pc:docMk/>
          <pc:sldMk cId="1728356766" sldId="275"/>
        </pc:sldMkLst>
        <pc:spChg chg="mod">
          <ac:chgData name="Summerville, Niamh" userId="b4ada4a0-019d-402e-84e7-e8434599c3ee" providerId="ADAL" clId="{BB6F6753-469C-4C86-AE92-08A3B4E5D9E6}" dt="2023-04-18T08:43:11.849" v="448" actId="20577"/>
          <ac:spMkLst>
            <pc:docMk/>
            <pc:sldMk cId="1728356766" sldId="275"/>
            <ac:spMk id="2" creationId="{7CE79B37-2132-40C6-8E8F-7303F63CA692}"/>
          </ac:spMkLst>
        </pc:spChg>
        <pc:spChg chg="mod">
          <ac:chgData name="Summerville, Niamh" userId="b4ada4a0-019d-402e-84e7-e8434599c3ee" providerId="ADAL" clId="{BB6F6753-469C-4C86-AE92-08A3B4E5D9E6}" dt="2023-04-18T08:44:20.520" v="554" actId="20577"/>
          <ac:spMkLst>
            <pc:docMk/>
            <pc:sldMk cId="1728356766" sldId="275"/>
            <ac:spMk id="31" creationId="{6A489E2D-106C-400F-895A-7A018DB84871}"/>
          </ac:spMkLst>
        </pc:spChg>
        <pc:spChg chg="mod">
          <ac:chgData name="Summerville, Niamh" userId="b4ada4a0-019d-402e-84e7-e8434599c3ee" providerId="ADAL" clId="{BB6F6753-469C-4C86-AE92-08A3B4E5D9E6}" dt="2023-04-18T08:44:10.581" v="533" actId="1076"/>
          <ac:spMkLst>
            <pc:docMk/>
            <pc:sldMk cId="1728356766" sldId="275"/>
            <ac:spMk id="38" creationId="{4B009A65-7197-4236-875A-A37E303C424A}"/>
          </ac:spMkLst>
        </pc:spChg>
        <pc:spChg chg="del mod">
          <ac:chgData name="Summerville, Niamh" userId="b4ada4a0-019d-402e-84e7-e8434599c3ee" providerId="ADAL" clId="{BB6F6753-469C-4C86-AE92-08A3B4E5D9E6}" dt="2023-04-18T08:44:24.223" v="556" actId="478"/>
          <ac:spMkLst>
            <pc:docMk/>
            <pc:sldMk cId="1728356766" sldId="275"/>
            <ac:spMk id="47" creationId="{10534064-43BE-4E9B-A02E-37C2961F26AE}"/>
          </ac:spMkLst>
        </pc:spChg>
        <pc:spChg chg="mod">
          <ac:chgData name="Summerville, Niamh" userId="b4ada4a0-019d-402e-84e7-e8434599c3ee" providerId="ADAL" clId="{BB6F6753-469C-4C86-AE92-08A3B4E5D9E6}" dt="2023-04-18T08:45:02.290" v="558" actId="1582"/>
          <ac:spMkLst>
            <pc:docMk/>
            <pc:sldMk cId="1728356766" sldId="275"/>
            <ac:spMk id="49" creationId="{5265A248-6F46-4D56-8678-64A63E584FD6}"/>
          </ac:spMkLst>
        </pc:spChg>
      </pc:sldChg>
      <pc:sldChg chg="addSp delSp modSp mod">
        <pc:chgData name="Summerville, Niamh" userId="b4ada4a0-019d-402e-84e7-e8434599c3ee" providerId="ADAL" clId="{BB6F6753-469C-4C86-AE92-08A3B4E5D9E6}" dt="2023-04-21T07:10:09.826" v="1169" actId="1076"/>
        <pc:sldMkLst>
          <pc:docMk/>
          <pc:sldMk cId="2539453242" sldId="279"/>
        </pc:sldMkLst>
        <pc:spChg chg="mod">
          <ac:chgData name="Summerville, Niamh" userId="b4ada4a0-019d-402e-84e7-e8434599c3ee" providerId="ADAL" clId="{BB6F6753-469C-4C86-AE92-08A3B4E5D9E6}" dt="2023-04-18T08:31:42.298" v="162" actId="164"/>
          <ac:spMkLst>
            <pc:docMk/>
            <pc:sldMk cId="2539453242" sldId="279"/>
            <ac:spMk id="2" creationId="{FFD82C38-7BAB-4F9F-A2FC-60403EB661AF}"/>
          </ac:spMkLst>
        </pc:spChg>
        <pc:spChg chg="mod">
          <ac:chgData name="Summerville, Niamh" userId="b4ada4a0-019d-402e-84e7-e8434599c3ee" providerId="ADAL" clId="{BB6F6753-469C-4C86-AE92-08A3B4E5D9E6}" dt="2023-04-18T08:33:30.440" v="217" actId="1076"/>
          <ac:spMkLst>
            <pc:docMk/>
            <pc:sldMk cId="2539453242" sldId="279"/>
            <ac:spMk id="4" creationId="{271D939D-FDBC-4876-943B-D8ACD1738247}"/>
          </ac:spMkLst>
        </pc:spChg>
        <pc:spChg chg="add del">
          <ac:chgData name="Summerville, Niamh" userId="b4ada4a0-019d-402e-84e7-e8434599c3ee" providerId="ADAL" clId="{BB6F6753-469C-4C86-AE92-08A3B4E5D9E6}" dt="2023-04-18T08:32:23.045" v="169" actId="478"/>
          <ac:spMkLst>
            <pc:docMk/>
            <pc:sldMk cId="2539453242" sldId="279"/>
            <ac:spMk id="22" creationId="{0BA1D5BF-E4F3-4DC6-8779-D8FC4521CFFD}"/>
          </ac:spMkLst>
        </pc:spChg>
        <pc:spChg chg="add del mod">
          <ac:chgData name="Summerville, Niamh" userId="b4ada4a0-019d-402e-84e7-e8434599c3ee" providerId="ADAL" clId="{BB6F6753-469C-4C86-AE92-08A3B4E5D9E6}" dt="2023-04-18T08:32:20.892" v="168" actId="1076"/>
          <ac:spMkLst>
            <pc:docMk/>
            <pc:sldMk cId="2539453242" sldId="279"/>
            <ac:spMk id="24" creationId="{4CD81456-F4DA-49FF-BC45-466C21AB8A99}"/>
          </ac:spMkLst>
        </pc:spChg>
        <pc:spChg chg="mod">
          <ac:chgData name="Summerville, Niamh" userId="b4ada4a0-019d-402e-84e7-e8434599c3ee" providerId="ADAL" clId="{BB6F6753-469C-4C86-AE92-08A3B4E5D9E6}" dt="2023-04-18T08:31:42.298" v="162" actId="164"/>
          <ac:spMkLst>
            <pc:docMk/>
            <pc:sldMk cId="2539453242" sldId="279"/>
            <ac:spMk id="32" creationId="{2347F4E4-40A8-49CB-915C-C4AD556423C1}"/>
          </ac:spMkLst>
        </pc:spChg>
        <pc:spChg chg="mod">
          <ac:chgData name="Summerville, Niamh" userId="b4ada4a0-019d-402e-84e7-e8434599c3ee" providerId="ADAL" clId="{BB6F6753-469C-4C86-AE92-08A3B4E5D9E6}" dt="2023-04-18T08:31:42.298" v="162" actId="164"/>
          <ac:spMkLst>
            <pc:docMk/>
            <pc:sldMk cId="2539453242" sldId="279"/>
            <ac:spMk id="33" creationId="{AFB601C1-0BEB-48CE-A751-BA3141F1248A}"/>
          </ac:spMkLst>
        </pc:spChg>
        <pc:spChg chg="mod">
          <ac:chgData name="Summerville, Niamh" userId="b4ada4a0-019d-402e-84e7-e8434599c3ee" providerId="ADAL" clId="{BB6F6753-469C-4C86-AE92-08A3B4E5D9E6}" dt="2023-04-18T08:31:42.298" v="162" actId="164"/>
          <ac:spMkLst>
            <pc:docMk/>
            <pc:sldMk cId="2539453242" sldId="279"/>
            <ac:spMk id="34" creationId="{C05CC9A2-C4F5-42CD-B437-A8DB4CC203AC}"/>
          </ac:spMkLst>
        </pc:spChg>
        <pc:spChg chg="mod">
          <ac:chgData name="Summerville, Niamh" userId="b4ada4a0-019d-402e-84e7-e8434599c3ee" providerId="ADAL" clId="{BB6F6753-469C-4C86-AE92-08A3B4E5D9E6}" dt="2023-04-18T08:31:42.298" v="162" actId="164"/>
          <ac:spMkLst>
            <pc:docMk/>
            <pc:sldMk cId="2539453242" sldId="279"/>
            <ac:spMk id="35" creationId="{45A83AC6-6051-4794-BF36-589A34C96310}"/>
          </ac:spMkLst>
        </pc:spChg>
        <pc:spChg chg="mod">
          <ac:chgData name="Summerville, Niamh" userId="b4ada4a0-019d-402e-84e7-e8434599c3ee" providerId="ADAL" clId="{BB6F6753-469C-4C86-AE92-08A3B4E5D9E6}" dt="2023-04-18T08:31:42.298" v="162" actId="164"/>
          <ac:spMkLst>
            <pc:docMk/>
            <pc:sldMk cId="2539453242" sldId="279"/>
            <ac:spMk id="36" creationId="{9A659B87-2552-47E4-9534-AD8ABF6EFB87}"/>
          </ac:spMkLst>
        </pc:spChg>
        <pc:spChg chg="mod">
          <ac:chgData name="Summerville, Niamh" userId="b4ada4a0-019d-402e-84e7-e8434599c3ee" providerId="ADAL" clId="{BB6F6753-469C-4C86-AE92-08A3B4E5D9E6}" dt="2023-04-18T08:31:42.298" v="162" actId="164"/>
          <ac:spMkLst>
            <pc:docMk/>
            <pc:sldMk cId="2539453242" sldId="279"/>
            <ac:spMk id="37" creationId="{CD055861-22F3-4A70-AFFF-3336A16B1FED}"/>
          </ac:spMkLst>
        </pc:spChg>
        <pc:spChg chg="mod">
          <ac:chgData name="Summerville, Niamh" userId="b4ada4a0-019d-402e-84e7-e8434599c3ee" providerId="ADAL" clId="{BB6F6753-469C-4C86-AE92-08A3B4E5D9E6}" dt="2023-04-18T08:31:42.298" v="162" actId="164"/>
          <ac:spMkLst>
            <pc:docMk/>
            <pc:sldMk cId="2539453242" sldId="279"/>
            <ac:spMk id="39" creationId="{0977F071-702E-4F84-BCDF-E0C10A447A8D}"/>
          </ac:spMkLst>
        </pc:spChg>
        <pc:spChg chg="mod">
          <ac:chgData name="Summerville, Niamh" userId="b4ada4a0-019d-402e-84e7-e8434599c3ee" providerId="ADAL" clId="{BB6F6753-469C-4C86-AE92-08A3B4E5D9E6}" dt="2023-04-18T08:33:52.721" v="280" actId="20577"/>
          <ac:spMkLst>
            <pc:docMk/>
            <pc:sldMk cId="2539453242" sldId="279"/>
            <ac:spMk id="41" creationId="{2FB892E4-55F3-4D92-BFE6-314265E360E5}"/>
          </ac:spMkLst>
        </pc:spChg>
        <pc:spChg chg="mod">
          <ac:chgData name="Summerville, Niamh" userId="b4ada4a0-019d-402e-84e7-e8434599c3ee" providerId="ADAL" clId="{BB6F6753-469C-4C86-AE92-08A3B4E5D9E6}" dt="2023-04-18T08:31:42.298" v="162" actId="164"/>
          <ac:spMkLst>
            <pc:docMk/>
            <pc:sldMk cId="2539453242" sldId="279"/>
            <ac:spMk id="43" creationId="{C232CAC3-D0B3-4865-99D7-32A85657468B}"/>
          </ac:spMkLst>
        </pc:spChg>
        <pc:spChg chg="mod">
          <ac:chgData name="Summerville, Niamh" userId="b4ada4a0-019d-402e-84e7-e8434599c3ee" providerId="ADAL" clId="{BB6F6753-469C-4C86-AE92-08A3B4E5D9E6}" dt="2023-04-18T08:31:42.298" v="162" actId="164"/>
          <ac:spMkLst>
            <pc:docMk/>
            <pc:sldMk cId="2539453242" sldId="279"/>
            <ac:spMk id="45" creationId="{6CFF8BD1-92E0-41BA-958F-131906FD9681}"/>
          </ac:spMkLst>
        </pc:spChg>
        <pc:spChg chg="mod">
          <ac:chgData name="Summerville, Niamh" userId="b4ada4a0-019d-402e-84e7-e8434599c3ee" providerId="ADAL" clId="{BB6F6753-469C-4C86-AE92-08A3B4E5D9E6}" dt="2023-04-18T08:31:42.298" v="162" actId="164"/>
          <ac:spMkLst>
            <pc:docMk/>
            <pc:sldMk cId="2539453242" sldId="279"/>
            <ac:spMk id="47" creationId="{9A924398-36CA-449A-8484-8B2759F49D9A}"/>
          </ac:spMkLst>
        </pc:spChg>
        <pc:spChg chg="add mod">
          <ac:chgData name="Summerville, Niamh" userId="b4ada4a0-019d-402e-84e7-e8434599c3ee" providerId="ADAL" clId="{BB6F6753-469C-4C86-AE92-08A3B4E5D9E6}" dt="2023-04-21T07:10:09.826" v="1169" actId="1076"/>
          <ac:spMkLst>
            <pc:docMk/>
            <pc:sldMk cId="2539453242" sldId="279"/>
            <ac:spMk id="48" creationId="{E054599B-CB4A-4A44-9038-3484C6EAD99D}"/>
          </ac:spMkLst>
        </pc:spChg>
        <pc:spChg chg="mod">
          <ac:chgData name="Summerville, Niamh" userId="b4ada4a0-019d-402e-84e7-e8434599c3ee" providerId="ADAL" clId="{BB6F6753-469C-4C86-AE92-08A3B4E5D9E6}" dt="2023-04-18T08:34:01.539" v="295" actId="20577"/>
          <ac:spMkLst>
            <pc:docMk/>
            <pc:sldMk cId="2539453242" sldId="279"/>
            <ac:spMk id="49" creationId="{A47D37C9-E272-4D28-B200-D4E417B766F7}"/>
          </ac:spMkLst>
        </pc:spChg>
        <pc:spChg chg="mod">
          <ac:chgData name="Summerville, Niamh" userId="b4ada4a0-019d-402e-84e7-e8434599c3ee" providerId="ADAL" clId="{BB6F6753-469C-4C86-AE92-08A3B4E5D9E6}" dt="2023-04-18T08:34:06.128" v="310" actId="20577"/>
          <ac:spMkLst>
            <pc:docMk/>
            <pc:sldMk cId="2539453242" sldId="279"/>
            <ac:spMk id="50" creationId="{86794FDC-5B10-4E74-A2BA-AE9A472C2CA1}"/>
          </ac:spMkLst>
        </pc:spChg>
        <pc:spChg chg="mod">
          <ac:chgData name="Summerville, Niamh" userId="b4ada4a0-019d-402e-84e7-e8434599c3ee" providerId="ADAL" clId="{BB6F6753-469C-4C86-AE92-08A3B4E5D9E6}" dt="2023-04-18T08:33:21.769" v="215" actId="20577"/>
          <ac:spMkLst>
            <pc:docMk/>
            <pc:sldMk cId="2539453242" sldId="279"/>
            <ac:spMk id="51" creationId="{7FC9D5B2-9440-49CA-B572-55C3EA9CA7C1}"/>
          </ac:spMkLst>
        </pc:spChg>
        <pc:grpChg chg="add mod">
          <ac:chgData name="Summerville, Niamh" userId="b4ada4a0-019d-402e-84e7-e8434599c3ee" providerId="ADAL" clId="{BB6F6753-469C-4C86-AE92-08A3B4E5D9E6}" dt="2023-04-18T08:32:43.801" v="171" actId="1076"/>
          <ac:grpSpMkLst>
            <pc:docMk/>
            <pc:sldMk cId="2539453242" sldId="279"/>
            <ac:grpSpMk id="3" creationId="{61763023-B474-40EE-8D39-4407EF6D3A7B}"/>
          </ac:grpSpMkLst>
        </pc:grpChg>
        <pc:grpChg chg="mod">
          <ac:chgData name="Summerville, Niamh" userId="b4ada4a0-019d-402e-84e7-e8434599c3ee" providerId="ADAL" clId="{BB6F6753-469C-4C86-AE92-08A3B4E5D9E6}" dt="2023-04-18T08:31:42.298" v="162" actId="164"/>
          <ac:grpSpMkLst>
            <pc:docMk/>
            <pc:sldMk cId="2539453242" sldId="279"/>
            <ac:grpSpMk id="5" creationId="{B48CAF0E-696D-4A8E-88C2-C65E3177796F}"/>
          </ac:grpSpMkLst>
        </pc:grpChg>
        <pc:cxnChg chg="mod">
          <ac:chgData name="Summerville, Niamh" userId="b4ada4a0-019d-402e-84e7-e8434599c3ee" providerId="ADAL" clId="{BB6F6753-469C-4C86-AE92-08A3B4E5D9E6}" dt="2023-04-18T08:31:42.298" v="162" actId="164"/>
          <ac:cxnSpMkLst>
            <pc:docMk/>
            <pc:sldMk cId="2539453242" sldId="279"/>
            <ac:cxnSpMk id="38" creationId="{75B9706A-1109-48D5-B949-3096158644D8}"/>
          </ac:cxnSpMkLst>
        </pc:cxnChg>
        <pc:cxnChg chg="mod">
          <ac:chgData name="Summerville, Niamh" userId="b4ada4a0-019d-402e-84e7-e8434599c3ee" providerId="ADAL" clId="{BB6F6753-469C-4C86-AE92-08A3B4E5D9E6}" dt="2023-04-18T08:31:42.298" v="162" actId="164"/>
          <ac:cxnSpMkLst>
            <pc:docMk/>
            <pc:sldMk cId="2539453242" sldId="279"/>
            <ac:cxnSpMk id="40" creationId="{86FE0E99-E42C-4465-A012-54C65DBA13F0}"/>
          </ac:cxnSpMkLst>
        </pc:cxnChg>
        <pc:cxnChg chg="mod">
          <ac:chgData name="Summerville, Niamh" userId="b4ada4a0-019d-402e-84e7-e8434599c3ee" providerId="ADAL" clId="{BB6F6753-469C-4C86-AE92-08A3B4E5D9E6}" dt="2023-04-18T08:31:42.298" v="162" actId="164"/>
          <ac:cxnSpMkLst>
            <pc:docMk/>
            <pc:sldMk cId="2539453242" sldId="279"/>
            <ac:cxnSpMk id="42" creationId="{E66AC5AE-D3E8-401A-A802-83321A05AB67}"/>
          </ac:cxnSpMkLst>
        </pc:cxnChg>
        <pc:cxnChg chg="mod">
          <ac:chgData name="Summerville, Niamh" userId="b4ada4a0-019d-402e-84e7-e8434599c3ee" providerId="ADAL" clId="{BB6F6753-469C-4C86-AE92-08A3B4E5D9E6}" dt="2023-04-18T08:31:42.298" v="162" actId="164"/>
          <ac:cxnSpMkLst>
            <pc:docMk/>
            <pc:sldMk cId="2539453242" sldId="279"/>
            <ac:cxnSpMk id="44" creationId="{ABAF5730-C71F-48C6-A8E8-5C85B36DBB33}"/>
          </ac:cxnSpMkLst>
        </pc:cxnChg>
        <pc:cxnChg chg="mod">
          <ac:chgData name="Summerville, Niamh" userId="b4ada4a0-019d-402e-84e7-e8434599c3ee" providerId="ADAL" clId="{BB6F6753-469C-4C86-AE92-08A3B4E5D9E6}" dt="2023-04-18T08:31:42.298" v="162" actId="164"/>
          <ac:cxnSpMkLst>
            <pc:docMk/>
            <pc:sldMk cId="2539453242" sldId="279"/>
            <ac:cxnSpMk id="46" creationId="{7FA4F80C-68C6-49E8-BC9B-9E324DB39E98}"/>
          </ac:cxnSpMkLst>
        </pc:cxnChg>
      </pc:sldChg>
      <pc:sldChg chg="ord">
        <pc:chgData name="Summerville, Niamh" userId="b4ada4a0-019d-402e-84e7-e8434599c3ee" providerId="ADAL" clId="{BB6F6753-469C-4C86-AE92-08A3B4E5D9E6}" dt="2023-04-18T08:41:53.311" v="382"/>
        <pc:sldMkLst>
          <pc:docMk/>
          <pc:sldMk cId="346393482" sldId="282"/>
        </pc:sldMkLst>
      </pc:sldChg>
      <pc:sldChg chg="del mod modShow">
        <pc:chgData name="Summerville, Niamh" userId="b4ada4a0-019d-402e-84e7-e8434599c3ee" providerId="ADAL" clId="{BB6F6753-469C-4C86-AE92-08A3B4E5D9E6}" dt="2023-04-18T09:40:04.488" v="1095" actId="47"/>
        <pc:sldMkLst>
          <pc:docMk/>
          <pc:sldMk cId="3840367128" sldId="287"/>
        </pc:sldMkLst>
      </pc:sldChg>
      <pc:sldChg chg="modSp add mod">
        <pc:chgData name="Summerville, Niamh" userId="b4ada4a0-019d-402e-84e7-e8434599c3ee" providerId="ADAL" clId="{BB6F6753-469C-4C86-AE92-08A3B4E5D9E6}" dt="2023-04-18T08:46:45.037" v="568" actId="20577"/>
        <pc:sldMkLst>
          <pc:docMk/>
          <pc:sldMk cId="3119898" sldId="288"/>
        </pc:sldMkLst>
        <pc:spChg chg="mod">
          <ac:chgData name="Summerville, Niamh" userId="b4ada4a0-019d-402e-84e7-e8434599c3ee" providerId="ADAL" clId="{BB6F6753-469C-4C86-AE92-08A3B4E5D9E6}" dt="2023-04-18T08:41:16.772" v="380" actId="20577"/>
          <ac:spMkLst>
            <pc:docMk/>
            <pc:sldMk cId="3119898" sldId="288"/>
            <ac:spMk id="2" creationId="{3D7A0EF2-5DB9-48C4-9A7E-582741CA38F4}"/>
          </ac:spMkLst>
        </pc:spChg>
        <pc:spChg chg="mod">
          <ac:chgData name="Summerville, Niamh" userId="b4ada4a0-019d-402e-84e7-e8434599c3ee" providerId="ADAL" clId="{BB6F6753-469C-4C86-AE92-08A3B4E5D9E6}" dt="2023-04-18T08:46:45.037" v="568" actId="20577"/>
          <ac:spMkLst>
            <pc:docMk/>
            <pc:sldMk cId="3119898" sldId="288"/>
            <ac:spMk id="22" creationId="{AD146538-DD4D-4C5D-8E91-80C73F702B55}"/>
          </ac:spMkLst>
        </pc:spChg>
      </pc:sldChg>
      <pc:sldChg chg="delSp del mod">
        <pc:chgData name="Summerville, Niamh" userId="b4ada4a0-019d-402e-84e7-e8434599c3ee" providerId="ADAL" clId="{BB6F6753-469C-4C86-AE92-08A3B4E5D9E6}" dt="2023-04-18T09:07:17.529" v="626" actId="47"/>
        <pc:sldMkLst>
          <pc:docMk/>
          <pc:sldMk cId="4169511478" sldId="295"/>
        </pc:sldMkLst>
        <pc:spChg chg="del">
          <ac:chgData name="Summerville, Niamh" userId="b4ada4a0-019d-402e-84e7-e8434599c3ee" providerId="ADAL" clId="{BB6F6753-469C-4C86-AE92-08A3B4E5D9E6}" dt="2023-04-18T08:45:41.885" v="561" actId="478"/>
          <ac:spMkLst>
            <pc:docMk/>
            <pc:sldMk cId="4169511478" sldId="295"/>
            <ac:spMk id="7" creationId="{3C35E4D6-AA77-48B3-813E-08DC73C3050B}"/>
          </ac:spMkLst>
        </pc:spChg>
        <pc:picChg chg="del">
          <ac:chgData name="Summerville, Niamh" userId="b4ada4a0-019d-402e-84e7-e8434599c3ee" providerId="ADAL" clId="{BB6F6753-469C-4C86-AE92-08A3B4E5D9E6}" dt="2023-04-18T08:45:39.606" v="560" actId="478"/>
          <ac:picMkLst>
            <pc:docMk/>
            <pc:sldMk cId="4169511478" sldId="295"/>
            <ac:picMk id="6" creationId="{739AC77E-8738-4948-8432-2D74E53E0176}"/>
          </ac:picMkLst>
        </pc:picChg>
      </pc:sldChg>
      <pc:sldChg chg="delSp modSp del mod">
        <pc:chgData name="Summerville, Niamh" userId="b4ada4a0-019d-402e-84e7-e8434599c3ee" providerId="ADAL" clId="{BB6F6753-469C-4C86-AE92-08A3B4E5D9E6}" dt="2023-04-18T14:17:22.892" v="1115" actId="47"/>
        <pc:sldMkLst>
          <pc:docMk/>
          <pc:sldMk cId="2647069554" sldId="297"/>
        </pc:sldMkLst>
        <pc:spChg chg="mod">
          <ac:chgData name="Summerville, Niamh" userId="b4ada4a0-019d-402e-84e7-e8434599c3ee" providerId="ADAL" clId="{BB6F6753-469C-4C86-AE92-08A3B4E5D9E6}" dt="2023-04-18T14:16:07.757" v="1110" actId="14100"/>
          <ac:spMkLst>
            <pc:docMk/>
            <pc:sldMk cId="2647069554" sldId="297"/>
            <ac:spMk id="3" creationId="{A5ADAE95-513E-4463-B559-6ED15A50D26F}"/>
          </ac:spMkLst>
        </pc:spChg>
        <pc:spChg chg="del">
          <ac:chgData name="Summerville, Niamh" userId="b4ada4a0-019d-402e-84e7-e8434599c3ee" providerId="ADAL" clId="{BB6F6753-469C-4C86-AE92-08A3B4E5D9E6}" dt="2023-04-18T14:16:39.216" v="1111" actId="478"/>
          <ac:spMkLst>
            <pc:docMk/>
            <pc:sldMk cId="2647069554" sldId="297"/>
            <ac:spMk id="7" creationId="{21A32173-7C22-4255-958F-9ACD864AAD8C}"/>
          </ac:spMkLst>
        </pc:spChg>
        <pc:spChg chg="del mod">
          <ac:chgData name="Summerville, Niamh" userId="b4ada4a0-019d-402e-84e7-e8434599c3ee" providerId="ADAL" clId="{BB6F6753-469C-4C86-AE92-08A3B4E5D9E6}" dt="2023-04-18T14:16:01.570" v="1109" actId="478"/>
          <ac:spMkLst>
            <pc:docMk/>
            <pc:sldMk cId="2647069554" sldId="297"/>
            <ac:spMk id="8" creationId="{FD3E95E0-F1E4-44FE-B855-50F59AB590A3}"/>
          </ac:spMkLst>
        </pc:spChg>
      </pc:sldChg>
      <pc:sldChg chg="del">
        <pc:chgData name="Summerville, Niamh" userId="b4ada4a0-019d-402e-84e7-e8434599c3ee" providerId="ADAL" clId="{BB6F6753-469C-4C86-AE92-08A3B4E5D9E6}" dt="2023-04-18T08:45:29.275" v="559" actId="47"/>
        <pc:sldMkLst>
          <pc:docMk/>
          <pc:sldMk cId="1474773902" sldId="302"/>
        </pc:sldMkLst>
      </pc:sldChg>
      <pc:sldChg chg="modSp mod">
        <pc:chgData name="Summerville, Niamh" userId="b4ada4a0-019d-402e-84e7-e8434599c3ee" providerId="ADAL" clId="{BB6F6753-469C-4C86-AE92-08A3B4E5D9E6}" dt="2023-04-18T09:02:54.799" v="589" actId="113"/>
        <pc:sldMkLst>
          <pc:docMk/>
          <pc:sldMk cId="17128817" sldId="308"/>
        </pc:sldMkLst>
        <pc:graphicFrameChg chg="modGraphic">
          <ac:chgData name="Summerville, Niamh" userId="b4ada4a0-019d-402e-84e7-e8434599c3ee" providerId="ADAL" clId="{BB6F6753-469C-4C86-AE92-08A3B4E5D9E6}" dt="2023-04-18T09:02:54.799" v="589" actId="113"/>
          <ac:graphicFrameMkLst>
            <pc:docMk/>
            <pc:sldMk cId="17128817" sldId="308"/>
            <ac:graphicFrameMk id="10" creationId="{76D74EAF-72C4-473E-B761-0E67401789FD}"/>
          </ac:graphicFrameMkLst>
        </pc:graphicFrameChg>
      </pc:sldChg>
      <pc:sldChg chg="addSp delSp modSp mod">
        <pc:chgData name="Summerville, Niamh" userId="b4ada4a0-019d-402e-84e7-e8434599c3ee" providerId="ADAL" clId="{BB6F6753-469C-4C86-AE92-08A3B4E5D9E6}" dt="2023-04-18T08:49:32.788" v="587" actId="2085"/>
        <pc:sldMkLst>
          <pc:docMk/>
          <pc:sldMk cId="2336226869" sldId="316"/>
        </pc:sldMkLst>
        <pc:spChg chg="mod">
          <ac:chgData name="Summerville, Niamh" userId="b4ada4a0-019d-402e-84e7-e8434599c3ee" providerId="ADAL" clId="{BB6F6753-469C-4C86-AE92-08A3B4E5D9E6}" dt="2023-04-18T08:48:23.712" v="575" actId="1076"/>
          <ac:spMkLst>
            <pc:docMk/>
            <pc:sldMk cId="2336226869" sldId="316"/>
            <ac:spMk id="2" creationId="{3B9A4093-B932-4A0C-8013-C811100898E8}"/>
          </ac:spMkLst>
        </pc:spChg>
        <pc:spChg chg="mod">
          <ac:chgData name="Summerville, Niamh" userId="b4ada4a0-019d-402e-84e7-e8434599c3ee" providerId="ADAL" clId="{BB6F6753-469C-4C86-AE92-08A3B4E5D9E6}" dt="2023-04-18T08:49:10.682" v="579" actId="2085"/>
          <ac:spMkLst>
            <pc:docMk/>
            <pc:sldMk cId="2336226869" sldId="316"/>
            <ac:spMk id="3" creationId="{158504AD-DB3B-44C5-B917-84F41551F343}"/>
          </ac:spMkLst>
        </pc:spChg>
        <pc:spChg chg="mod">
          <ac:chgData name="Summerville, Niamh" userId="b4ada4a0-019d-402e-84e7-e8434599c3ee" providerId="ADAL" clId="{BB6F6753-469C-4C86-AE92-08A3B4E5D9E6}" dt="2023-04-18T08:48:33.264" v="576" actId="164"/>
          <ac:spMkLst>
            <pc:docMk/>
            <pc:sldMk cId="2336226869" sldId="316"/>
            <ac:spMk id="23" creationId="{96B7E5D9-86FF-4B1B-B369-8BF76B9C4760}"/>
          </ac:spMkLst>
        </pc:spChg>
        <pc:spChg chg="mod">
          <ac:chgData name="Summerville, Niamh" userId="b4ada4a0-019d-402e-84e7-e8434599c3ee" providerId="ADAL" clId="{BB6F6753-469C-4C86-AE92-08A3B4E5D9E6}" dt="2023-04-18T08:48:33.264" v="576" actId="164"/>
          <ac:spMkLst>
            <pc:docMk/>
            <pc:sldMk cId="2336226869" sldId="316"/>
            <ac:spMk id="33" creationId="{B5845846-077A-4AAF-8427-A7BDADDAC52B}"/>
          </ac:spMkLst>
        </pc:spChg>
        <pc:spChg chg="mod">
          <ac:chgData name="Summerville, Niamh" userId="b4ada4a0-019d-402e-84e7-e8434599c3ee" providerId="ADAL" clId="{BB6F6753-469C-4C86-AE92-08A3B4E5D9E6}" dt="2023-04-18T08:48:33.264" v="576" actId="164"/>
          <ac:spMkLst>
            <pc:docMk/>
            <pc:sldMk cId="2336226869" sldId="316"/>
            <ac:spMk id="34" creationId="{D9C09AE4-1E46-477B-AC64-CF8DEC5A2CE2}"/>
          </ac:spMkLst>
        </pc:spChg>
        <pc:spChg chg="del">
          <ac:chgData name="Summerville, Niamh" userId="b4ada4a0-019d-402e-84e7-e8434599c3ee" providerId="ADAL" clId="{BB6F6753-469C-4C86-AE92-08A3B4E5D9E6}" dt="2023-04-18T08:47:10.747" v="569" actId="478"/>
          <ac:spMkLst>
            <pc:docMk/>
            <pc:sldMk cId="2336226869" sldId="316"/>
            <ac:spMk id="35" creationId="{AB8941E0-26EB-47AC-B948-5195784EA955}"/>
          </ac:spMkLst>
        </pc:spChg>
        <pc:spChg chg="mod">
          <ac:chgData name="Summerville, Niamh" userId="b4ada4a0-019d-402e-84e7-e8434599c3ee" providerId="ADAL" clId="{BB6F6753-469C-4C86-AE92-08A3B4E5D9E6}" dt="2023-04-18T08:48:33.264" v="576" actId="164"/>
          <ac:spMkLst>
            <pc:docMk/>
            <pc:sldMk cId="2336226869" sldId="316"/>
            <ac:spMk id="48" creationId="{0109558B-0CB9-4368-B148-CD26623014CF}"/>
          </ac:spMkLst>
        </pc:spChg>
        <pc:spChg chg="mod">
          <ac:chgData name="Summerville, Niamh" userId="b4ada4a0-019d-402e-84e7-e8434599c3ee" providerId="ADAL" clId="{BB6F6753-469C-4C86-AE92-08A3B4E5D9E6}" dt="2023-04-18T08:49:24.552" v="583" actId="2085"/>
          <ac:spMkLst>
            <pc:docMk/>
            <pc:sldMk cId="2336226869" sldId="316"/>
            <ac:spMk id="58" creationId="{A966851C-69F3-415D-9C22-DAD08C3481CE}"/>
          </ac:spMkLst>
        </pc:spChg>
        <pc:spChg chg="mod">
          <ac:chgData name="Summerville, Niamh" userId="b4ada4a0-019d-402e-84e7-e8434599c3ee" providerId="ADAL" clId="{BB6F6753-469C-4C86-AE92-08A3B4E5D9E6}" dt="2023-04-18T08:49:32.788" v="587" actId="2085"/>
          <ac:spMkLst>
            <pc:docMk/>
            <pc:sldMk cId="2336226869" sldId="316"/>
            <ac:spMk id="59" creationId="{34B7A651-C09F-43FB-A035-10FFDE4AD529}"/>
          </ac:spMkLst>
        </pc:spChg>
        <pc:spChg chg="mod">
          <ac:chgData name="Summerville, Niamh" userId="b4ada4a0-019d-402e-84e7-e8434599c3ee" providerId="ADAL" clId="{BB6F6753-469C-4C86-AE92-08A3B4E5D9E6}" dt="2023-04-18T08:49:20.500" v="581" actId="2085"/>
          <ac:spMkLst>
            <pc:docMk/>
            <pc:sldMk cId="2336226869" sldId="316"/>
            <ac:spMk id="60" creationId="{51FD691C-E071-4D3B-AFAC-AFD6F20B6F56}"/>
          </ac:spMkLst>
        </pc:spChg>
        <pc:spChg chg="mod">
          <ac:chgData name="Summerville, Niamh" userId="b4ada4a0-019d-402e-84e7-e8434599c3ee" providerId="ADAL" clId="{BB6F6753-469C-4C86-AE92-08A3B4E5D9E6}" dt="2023-04-18T08:49:28.447" v="585" actId="2085"/>
          <ac:spMkLst>
            <pc:docMk/>
            <pc:sldMk cId="2336226869" sldId="316"/>
            <ac:spMk id="61" creationId="{5AC51531-4F62-4E74-869B-8BB79512E0F0}"/>
          </ac:spMkLst>
        </pc:spChg>
        <pc:spChg chg="mod">
          <ac:chgData name="Summerville, Niamh" userId="b4ada4a0-019d-402e-84e7-e8434599c3ee" providerId="ADAL" clId="{BB6F6753-469C-4C86-AE92-08A3B4E5D9E6}" dt="2023-04-18T08:48:20.875" v="574" actId="1076"/>
          <ac:spMkLst>
            <pc:docMk/>
            <pc:sldMk cId="2336226869" sldId="316"/>
            <ac:spMk id="62" creationId="{D5A2C4F3-6C83-4D4D-9679-75C1E617048E}"/>
          </ac:spMkLst>
        </pc:spChg>
        <pc:grpChg chg="add mod">
          <ac:chgData name="Summerville, Niamh" userId="b4ada4a0-019d-402e-84e7-e8434599c3ee" providerId="ADAL" clId="{BB6F6753-469C-4C86-AE92-08A3B4E5D9E6}" dt="2023-04-18T08:48:45.345" v="577" actId="1076"/>
          <ac:grpSpMkLst>
            <pc:docMk/>
            <pc:sldMk cId="2336226869" sldId="316"/>
            <ac:grpSpMk id="4" creationId="{F69787E2-7997-4515-AFC1-C3B63AE2F5FB}"/>
          </ac:grpSpMkLst>
        </pc:grpChg>
        <pc:grpChg chg="mod">
          <ac:chgData name="Summerville, Niamh" userId="b4ada4a0-019d-402e-84e7-e8434599c3ee" providerId="ADAL" clId="{BB6F6753-469C-4C86-AE92-08A3B4E5D9E6}" dt="2023-04-18T08:48:33.264" v="576" actId="164"/>
          <ac:grpSpMkLst>
            <pc:docMk/>
            <pc:sldMk cId="2336226869" sldId="316"/>
            <ac:grpSpMk id="14" creationId="{AD3E3835-79FE-49ED-A554-B1F069CA22DC}"/>
          </ac:grpSpMkLst>
        </pc:grpChg>
        <pc:grpChg chg="mod">
          <ac:chgData name="Summerville, Niamh" userId="b4ada4a0-019d-402e-84e7-e8434599c3ee" providerId="ADAL" clId="{BB6F6753-469C-4C86-AE92-08A3B4E5D9E6}" dt="2023-04-18T08:48:33.264" v="576" actId="164"/>
          <ac:grpSpMkLst>
            <pc:docMk/>
            <pc:sldMk cId="2336226869" sldId="316"/>
            <ac:grpSpMk id="24" creationId="{F9B0046D-2121-473A-9227-4A0F8BDC0D51}"/>
          </ac:grpSpMkLst>
        </pc:grpChg>
        <pc:grpChg chg="mod">
          <ac:chgData name="Summerville, Niamh" userId="b4ada4a0-019d-402e-84e7-e8434599c3ee" providerId="ADAL" clId="{BB6F6753-469C-4C86-AE92-08A3B4E5D9E6}" dt="2023-04-18T08:48:33.264" v="576" actId="164"/>
          <ac:grpSpMkLst>
            <pc:docMk/>
            <pc:sldMk cId="2336226869" sldId="316"/>
            <ac:grpSpMk id="27" creationId="{E09730CF-C099-46EB-A315-ACAE0D70F0FA}"/>
          </ac:grpSpMkLst>
        </pc:grpChg>
        <pc:grpChg chg="mod">
          <ac:chgData name="Summerville, Niamh" userId="b4ada4a0-019d-402e-84e7-e8434599c3ee" providerId="ADAL" clId="{BB6F6753-469C-4C86-AE92-08A3B4E5D9E6}" dt="2023-04-18T08:48:33.264" v="576" actId="164"/>
          <ac:grpSpMkLst>
            <pc:docMk/>
            <pc:sldMk cId="2336226869" sldId="316"/>
            <ac:grpSpMk id="30" creationId="{E4023DA9-DAE3-4137-824C-9A32E51ED61B}"/>
          </ac:grpSpMkLst>
        </pc:grpChg>
        <pc:grpChg chg="mod">
          <ac:chgData name="Summerville, Niamh" userId="b4ada4a0-019d-402e-84e7-e8434599c3ee" providerId="ADAL" clId="{BB6F6753-469C-4C86-AE92-08A3B4E5D9E6}" dt="2023-04-18T08:48:33.264" v="576" actId="164"/>
          <ac:grpSpMkLst>
            <pc:docMk/>
            <pc:sldMk cId="2336226869" sldId="316"/>
            <ac:grpSpMk id="36" creationId="{5F91E3E4-E575-4D55-AAC0-A18EDCC587A1}"/>
          </ac:grpSpMkLst>
        </pc:grpChg>
        <pc:grpChg chg="mod">
          <ac:chgData name="Summerville, Niamh" userId="b4ada4a0-019d-402e-84e7-e8434599c3ee" providerId="ADAL" clId="{BB6F6753-469C-4C86-AE92-08A3B4E5D9E6}" dt="2023-04-18T08:48:33.264" v="576" actId="164"/>
          <ac:grpSpMkLst>
            <pc:docMk/>
            <pc:sldMk cId="2336226869" sldId="316"/>
            <ac:grpSpMk id="39" creationId="{F48AD826-3CF1-48F0-9B72-2D8193F040FB}"/>
          </ac:grpSpMkLst>
        </pc:grpChg>
        <pc:grpChg chg="mod">
          <ac:chgData name="Summerville, Niamh" userId="b4ada4a0-019d-402e-84e7-e8434599c3ee" providerId="ADAL" clId="{BB6F6753-469C-4C86-AE92-08A3B4E5D9E6}" dt="2023-04-18T08:48:33.264" v="576" actId="164"/>
          <ac:grpSpMkLst>
            <pc:docMk/>
            <pc:sldMk cId="2336226869" sldId="316"/>
            <ac:grpSpMk id="42" creationId="{AFA1D43D-0BD7-4AF6-8110-5585D10646DE}"/>
          </ac:grpSpMkLst>
        </pc:grpChg>
        <pc:grpChg chg="mod">
          <ac:chgData name="Summerville, Niamh" userId="b4ada4a0-019d-402e-84e7-e8434599c3ee" providerId="ADAL" clId="{BB6F6753-469C-4C86-AE92-08A3B4E5D9E6}" dt="2023-04-18T08:48:33.264" v="576" actId="164"/>
          <ac:grpSpMkLst>
            <pc:docMk/>
            <pc:sldMk cId="2336226869" sldId="316"/>
            <ac:grpSpMk id="45" creationId="{6EAEC0FC-268A-430F-99F9-E94EE36441F0}"/>
          </ac:grpSpMkLst>
        </pc:grpChg>
        <pc:grpChg chg="mod">
          <ac:chgData name="Summerville, Niamh" userId="b4ada4a0-019d-402e-84e7-e8434599c3ee" providerId="ADAL" clId="{BB6F6753-469C-4C86-AE92-08A3B4E5D9E6}" dt="2023-04-18T08:48:33.264" v="576" actId="164"/>
          <ac:grpSpMkLst>
            <pc:docMk/>
            <pc:sldMk cId="2336226869" sldId="316"/>
            <ac:grpSpMk id="49" creationId="{682B910D-561D-479B-B3B4-61BD214E5E53}"/>
          </ac:grpSpMkLst>
        </pc:grpChg>
        <pc:grpChg chg="mod">
          <ac:chgData name="Summerville, Niamh" userId="b4ada4a0-019d-402e-84e7-e8434599c3ee" providerId="ADAL" clId="{BB6F6753-469C-4C86-AE92-08A3B4E5D9E6}" dt="2023-04-18T08:48:33.264" v="576" actId="164"/>
          <ac:grpSpMkLst>
            <pc:docMk/>
            <pc:sldMk cId="2336226869" sldId="316"/>
            <ac:grpSpMk id="52" creationId="{A7F113C9-A5E8-4498-B870-F5C3EC9CD2C9}"/>
          </ac:grpSpMkLst>
        </pc:grpChg>
        <pc:grpChg chg="mod">
          <ac:chgData name="Summerville, Niamh" userId="b4ada4a0-019d-402e-84e7-e8434599c3ee" providerId="ADAL" clId="{BB6F6753-469C-4C86-AE92-08A3B4E5D9E6}" dt="2023-04-18T08:48:33.264" v="576" actId="164"/>
          <ac:grpSpMkLst>
            <pc:docMk/>
            <pc:sldMk cId="2336226869" sldId="316"/>
            <ac:grpSpMk id="55" creationId="{D6273D60-708A-46DA-A982-1246814EAE14}"/>
          </ac:grpSpMkLst>
        </pc:grpChg>
        <pc:grpChg chg="mod">
          <ac:chgData name="Summerville, Niamh" userId="b4ada4a0-019d-402e-84e7-e8434599c3ee" providerId="ADAL" clId="{BB6F6753-469C-4C86-AE92-08A3B4E5D9E6}" dt="2023-04-18T08:48:33.264" v="576" actId="164"/>
          <ac:grpSpMkLst>
            <pc:docMk/>
            <pc:sldMk cId="2336226869" sldId="316"/>
            <ac:grpSpMk id="64" creationId="{03016BA4-1DB7-41A4-82B2-292055870D69}"/>
          </ac:grpSpMkLst>
        </pc:grpChg>
      </pc:sldChg>
      <pc:sldChg chg="addSp delSp modSp mod modClrScheme chgLayout">
        <pc:chgData name="Summerville, Niamh" userId="b4ada4a0-019d-402e-84e7-e8434599c3ee" providerId="ADAL" clId="{BB6F6753-469C-4C86-AE92-08A3B4E5D9E6}" dt="2023-04-18T09:41:48.027" v="1100" actId="700"/>
        <pc:sldMkLst>
          <pc:docMk/>
          <pc:sldMk cId="2650200909" sldId="318"/>
        </pc:sldMkLst>
        <pc:spChg chg="mod ord">
          <ac:chgData name="Summerville, Niamh" userId="b4ada4a0-019d-402e-84e7-e8434599c3ee" providerId="ADAL" clId="{BB6F6753-469C-4C86-AE92-08A3B4E5D9E6}" dt="2023-04-18T09:41:48.027" v="1100" actId="700"/>
          <ac:spMkLst>
            <pc:docMk/>
            <pc:sldMk cId="2650200909" sldId="318"/>
            <ac:spMk id="2" creationId="{04B86E75-E30F-42B6-850C-95EAD77B62BC}"/>
          </ac:spMkLst>
        </pc:spChg>
        <pc:spChg chg="del">
          <ac:chgData name="Summerville, Niamh" userId="b4ada4a0-019d-402e-84e7-e8434599c3ee" providerId="ADAL" clId="{BB6F6753-469C-4C86-AE92-08A3B4E5D9E6}" dt="2023-04-18T09:41:20.159" v="1098" actId="26606"/>
          <ac:spMkLst>
            <pc:docMk/>
            <pc:sldMk cId="2650200909" sldId="318"/>
            <ac:spMk id="3" creationId="{7D497E07-9561-4B70-977C-0454156CC869}"/>
          </ac:spMkLst>
        </pc:spChg>
        <pc:graphicFrameChg chg="add mod ord modGraphic">
          <ac:chgData name="Summerville, Niamh" userId="b4ada4a0-019d-402e-84e7-e8434599c3ee" providerId="ADAL" clId="{BB6F6753-469C-4C86-AE92-08A3B4E5D9E6}" dt="2023-04-18T09:41:48.027" v="1100" actId="700"/>
          <ac:graphicFrameMkLst>
            <pc:docMk/>
            <pc:sldMk cId="2650200909" sldId="318"/>
            <ac:graphicFrameMk id="5" creationId="{ABE7A662-3072-0DF2-FB79-188611F966C0}"/>
          </ac:graphicFrameMkLst>
        </pc:graphicFrameChg>
      </pc:sldChg>
      <pc:sldChg chg="modSp mod modClrScheme chgLayout">
        <pc:chgData name="Summerville, Niamh" userId="b4ada4a0-019d-402e-84e7-e8434599c3ee" providerId="ADAL" clId="{BB6F6753-469C-4C86-AE92-08A3B4E5D9E6}" dt="2023-04-18T09:03:31.479" v="596" actId="26606"/>
        <pc:sldMkLst>
          <pc:docMk/>
          <pc:sldMk cId="271713584" sldId="328"/>
        </pc:sldMkLst>
        <pc:spChg chg="mod">
          <ac:chgData name="Summerville, Niamh" userId="b4ada4a0-019d-402e-84e7-e8434599c3ee" providerId="ADAL" clId="{BB6F6753-469C-4C86-AE92-08A3B4E5D9E6}" dt="2023-04-18T09:03:24.078" v="595" actId="26606"/>
          <ac:spMkLst>
            <pc:docMk/>
            <pc:sldMk cId="271713584" sldId="328"/>
            <ac:spMk id="5" creationId="{114E3BFA-9657-4843-AF23-2CA97077182A}"/>
          </ac:spMkLst>
        </pc:spChg>
        <pc:spChg chg="mod">
          <ac:chgData name="Summerville, Niamh" userId="b4ada4a0-019d-402e-84e7-e8434599c3ee" providerId="ADAL" clId="{BB6F6753-469C-4C86-AE92-08A3B4E5D9E6}" dt="2023-04-18T09:03:24.078" v="595" actId="26606"/>
          <ac:spMkLst>
            <pc:docMk/>
            <pc:sldMk cId="271713584" sldId="328"/>
            <ac:spMk id="6" creationId="{5A78483D-6467-4EE6-9B7C-8AB94959115D}"/>
          </ac:spMkLst>
        </pc:spChg>
        <pc:graphicFrameChg chg="mod modGraphic">
          <ac:chgData name="Summerville, Niamh" userId="b4ada4a0-019d-402e-84e7-e8434599c3ee" providerId="ADAL" clId="{BB6F6753-469C-4C86-AE92-08A3B4E5D9E6}" dt="2023-04-18T09:03:31.479" v="596" actId="26606"/>
          <ac:graphicFrameMkLst>
            <pc:docMk/>
            <pc:sldMk cId="271713584" sldId="328"/>
            <ac:graphicFrameMk id="11" creationId="{DB29389A-9D5F-083F-549C-42BECBBC7346}"/>
          </ac:graphicFrameMkLst>
        </pc:graphicFrameChg>
      </pc:sldChg>
      <pc:sldChg chg="modSp mod modClrScheme chgLayout">
        <pc:chgData name="Summerville, Niamh" userId="b4ada4a0-019d-402e-84e7-e8434599c3ee" providerId="ADAL" clId="{BB6F6753-469C-4C86-AE92-08A3B4E5D9E6}" dt="2023-04-18T09:40:27.251" v="1097" actId="1076"/>
        <pc:sldMkLst>
          <pc:docMk/>
          <pc:sldMk cId="3415213679" sldId="330"/>
        </pc:sldMkLst>
        <pc:spChg chg="mod ord">
          <ac:chgData name="Summerville, Niamh" userId="b4ada4a0-019d-402e-84e7-e8434599c3ee" providerId="ADAL" clId="{BB6F6753-469C-4C86-AE92-08A3B4E5D9E6}" dt="2023-04-18T09:40:20.788" v="1096" actId="700"/>
          <ac:spMkLst>
            <pc:docMk/>
            <pc:sldMk cId="3415213679" sldId="330"/>
            <ac:spMk id="2" creationId="{6044D7E1-E029-4AB1-B8B3-FF57BD614E75}"/>
          </ac:spMkLst>
        </pc:spChg>
        <pc:spChg chg="mod ord">
          <ac:chgData name="Summerville, Niamh" userId="b4ada4a0-019d-402e-84e7-e8434599c3ee" providerId="ADAL" clId="{BB6F6753-469C-4C86-AE92-08A3B4E5D9E6}" dt="2023-04-18T09:40:20.788" v="1096" actId="700"/>
          <ac:spMkLst>
            <pc:docMk/>
            <pc:sldMk cId="3415213679" sldId="330"/>
            <ac:spMk id="4" creationId="{4B7E64A8-F481-482F-9443-B9BFD781FEAB}"/>
          </ac:spMkLst>
        </pc:spChg>
        <pc:graphicFrameChg chg="mod ord modGraphic">
          <ac:chgData name="Summerville, Niamh" userId="b4ada4a0-019d-402e-84e7-e8434599c3ee" providerId="ADAL" clId="{BB6F6753-469C-4C86-AE92-08A3B4E5D9E6}" dt="2023-04-18T09:40:27.251" v="1097" actId="1076"/>
          <ac:graphicFrameMkLst>
            <pc:docMk/>
            <pc:sldMk cId="3415213679" sldId="330"/>
            <ac:graphicFrameMk id="5" creationId="{E126005D-75EC-4ACE-BEED-667E7CF6F292}"/>
          </ac:graphicFrameMkLst>
        </pc:graphicFrameChg>
      </pc:sldChg>
      <pc:sldChg chg="modSp mod">
        <pc:chgData name="Summerville, Niamh" userId="b4ada4a0-019d-402e-84e7-e8434599c3ee" providerId="ADAL" clId="{BB6F6753-469C-4C86-AE92-08A3B4E5D9E6}" dt="2023-04-18T09:02:48.606" v="588" actId="113"/>
        <pc:sldMkLst>
          <pc:docMk/>
          <pc:sldMk cId="1419865699" sldId="332"/>
        </pc:sldMkLst>
        <pc:spChg chg="mod">
          <ac:chgData name="Summerville, Niamh" userId="b4ada4a0-019d-402e-84e7-e8434599c3ee" providerId="ADAL" clId="{BB6F6753-469C-4C86-AE92-08A3B4E5D9E6}" dt="2023-04-18T09:02:48.606" v="588" actId="113"/>
          <ac:spMkLst>
            <pc:docMk/>
            <pc:sldMk cId="1419865699" sldId="332"/>
            <ac:spMk id="3" creationId="{F3B3371C-50BE-48DB-AAE6-934F01A93634}"/>
          </ac:spMkLst>
        </pc:spChg>
      </pc:sldChg>
      <pc:sldChg chg="addSp modSp mod">
        <pc:chgData name="Summerville, Niamh" userId="b4ada4a0-019d-402e-84e7-e8434599c3ee" providerId="ADAL" clId="{BB6F6753-469C-4C86-AE92-08A3B4E5D9E6}" dt="2023-04-18T08:34:45.840" v="312" actId="1076"/>
        <pc:sldMkLst>
          <pc:docMk/>
          <pc:sldMk cId="537278255" sldId="333"/>
        </pc:sldMkLst>
        <pc:spChg chg="mod">
          <ac:chgData name="Summerville, Niamh" userId="b4ada4a0-019d-402e-84e7-e8434599c3ee" providerId="ADAL" clId="{BB6F6753-469C-4C86-AE92-08A3B4E5D9E6}" dt="2023-04-18T08:15:42.108" v="22" actId="313"/>
          <ac:spMkLst>
            <pc:docMk/>
            <pc:sldMk cId="537278255" sldId="333"/>
            <ac:spMk id="2" creationId="{559DB5CE-4358-4348-BCEF-DBD4AA54EE94}"/>
          </ac:spMkLst>
        </pc:spChg>
        <pc:spChg chg="mod">
          <ac:chgData name="Summerville, Niamh" userId="b4ada4a0-019d-402e-84e7-e8434599c3ee" providerId="ADAL" clId="{BB6F6753-469C-4C86-AE92-08A3B4E5D9E6}" dt="2023-04-18T08:34:45.840" v="312" actId="1076"/>
          <ac:spMkLst>
            <pc:docMk/>
            <pc:sldMk cId="537278255" sldId="333"/>
            <ac:spMk id="3" creationId="{FC335040-70FA-4044-A08A-08DBB91A7063}"/>
          </ac:spMkLst>
        </pc:spChg>
        <pc:spChg chg="mod">
          <ac:chgData name="Summerville, Niamh" userId="b4ada4a0-019d-402e-84e7-e8434599c3ee" providerId="ADAL" clId="{BB6F6753-469C-4C86-AE92-08A3B4E5D9E6}" dt="2023-04-18T08:18:12.752" v="107" actId="20577"/>
          <ac:spMkLst>
            <pc:docMk/>
            <pc:sldMk cId="537278255" sldId="333"/>
            <ac:spMk id="5" creationId="{5C2F39E0-0A81-4C86-B654-0F887395B26E}"/>
          </ac:spMkLst>
        </pc:spChg>
        <pc:graphicFrameChg chg="add mod">
          <ac:chgData name="Summerville, Niamh" userId="b4ada4a0-019d-402e-84e7-e8434599c3ee" providerId="ADAL" clId="{BB6F6753-469C-4C86-AE92-08A3B4E5D9E6}" dt="2023-04-18T08:18:26.753" v="108" actId="1076"/>
          <ac:graphicFrameMkLst>
            <pc:docMk/>
            <pc:sldMk cId="537278255" sldId="333"/>
            <ac:graphicFrameMk id="6" creationId="{3589C598-69CC-498D-B47E-992B01167386}"/>
          </ac:graphicFrameMkLst>
        </pc:graphicFrameChg>
      </pc:sldChg>
      <pc:sldChg chg="modSp mod">
        <pc:chgData name="Summerville, Niamh" userId="b4ada4a0-019d-402e-84e7-e8434599c3ee" providerId="ADAL" clId="{BB6F6753-469C-4C86-AE92-08A3B4E5D9E6}" dt="2023-04-18T08:35:21.334" v="322" actId="20577"/>
        <pc:sldMkLst>
          <pc:docMk/>
          <pc:sldMk cId="3450042176" sldId="335"/>
        </pc:sldMkLst>
        <pc:spChg chg="mod">
          <ac:chgData name="Summerville, Niamh" userId="b4ada4a0-019d-402e-84e7-e8434599c3ee" providerId="ADAL" clId="{BB6F6753-469C-4C86-AE92-08A3B4E5D9E6}" dt="2023-04-18T08:35:21.334" v="322" actId="20577"/>
          <ac:spMkLst>
            <pc:docMk/>
            <pc:sldMk cId="3450042176" sldId="335"/>
            <ac:spMk id="9" creationId="{91260FBB-C733-4644-8FFA-7D7B21FFF837}"/>
          </ac:spMkLst>
        </pc:spChg>
        <pc:graphicFrameChg chg="mod">
          <ac:chgData name="Summerville, Niamh" userId="b4ada4a0-019d-402e-84e7-e8434599c3ee" providerId="ADAL" clId="{BB6F6753-469C-4C86-AE92-08A3B4E5D9E6}" dt="2023-04-18T08:35:01.086" v="313" actId="1076"/>
          <ac:graphicFrameMkLst>
            <pc:docMk/>
            <pc:sldMk cId="3450042176" sldId="335"/>
            <ac:graphicFrameMk id="8" creationId="{931FA244-2838-4544-85AA-2186256F8FF0}"/>
          </ac:graphicFrameMkLst>
        </pc:graphicFrameChg>
      </pc:sldChg>
      <pc:sldChg chg="addSp delSp modSp add del mod modClrScheme chgLayout">
        <pc:chgData name="Summerville, Niamh" userId="b4ada4a0-019d-402e-84e7-e8434599c3ee" providerId="ADAL" clId="{BB6F6753-469C-4C86-AE92-08A3B4E5D9E6}" dt="2023-04-18T08:21:43.290" v="109" actId="47"/>
        <pc:sldMkLst>
          <pc:docMk/>
          <pc:sldMk cId="92166102" sldId="336"/>
        </pc:sldMkLst>
        <pc:spChg chg="mod ord">
          <ac:chgData name="Summerville, Niamh" userId="b4ada4a0-019d-402e-84e7-e8434599c3ee" providerId="ADAL" clId="{BB6F6753-469C-4C86-AE92-08A3B4E5D9E6}" dt="2023-04-18T08:16:57.934" v="47" actId="1076"/>
          <ac:spMkLst>
            <pc:docMk/>
            <pc:sldMk cId="92166102" sldId="336"/>
            <ac:spMk id="2" creationId="{559DB5CE-4358-4348-BCEF-DBD4AA54EE94}"/>
          </ac:spMkLst>
        </pc:spChg>
        <pc:spChg chg="del">
          <ac:chgData name="Summerville, Niamh" userId="b4ada4a0-019d-402e-84e7-e8434599c3ee" providerId="ADAL" clId="{BB6F6753-469C-4C86-AE92-08A3B4E5D9E6}" dt="2023-04-18T08:16:08.220" v="24" actId="478"/>
          <ac:spMkLst>
            <pc:docMk/>
            <pc:sldMk cId="92166102" sldId="336"/>
            <ac:spMk id="3" creationId="{FC335040-70FA-4044-A08A-08DBB91A7063}"/>
          </ac:spMkLst>
        </pc:spChg>
        <pc:spChg chg="mod ord">
          <ac:chgData name="Summerville, Niamh" userId="b4ada4a0-019d-402e-84e7-e8434599c3ee" providerId="ADAL" clId="{BB6F6753-469C-4C86-AE92-08A3B4E5D9E6}" dt="2023-04-18T08:16:39.288" v="32" actId="26606"/>
          <ac:spMkLst>
            <pc:docMk/>
            <pc:sldMk cId="92166102" sldId="336"/>
            <ac:spMk id="4" creationId="{BD395591-0C85-45B0-868E-01DCBA8EE972}"/>
          </ac:spMkLst>
        </pc:spChg>
        <pc:spChg chg="del mod ord">
          <ac:chgData name="Summerville, Niamh" userId="b4ada4a0-019d-402e-84e7-e8434599c3ee" providerId="ADAL" clId="{BB6F6753-469C-4C86-AE92-08A3B4E5D9E6}" dt="2023-04-18T08:16:27.608" v="29" actId="26606"/>
          <ac:spMkLst>
            <pc:docMk/>
            <pc:sldMk cId="92166102" sldId="336"/>
            <ac:spMk id="5" creationId="{5C2F39E0-0A81-4C86-B654-0F887395B26E}"/>
          </ac:spMkLst>
        </pc:spChg>
        <pc:spChg chg="add del mod ord">
          <ac:chgData name="Summerville, Niamh" userId="b4ada4a0-019d-402e-84e7-e8434599c3ee" providerId="ADAL" clId="{BB6F6753-469C-4C86-AE92-08A3B4E5D9E6}" dt="2023-04-18T08:16:12.013" v="25" actId="700"/>
          <ac:spMkLst>
            <pc:docMk/>
            <pc:sldMk cId="92166102" sldId="336"/>
            <ac:spMk id="7" creationId="{741EFDA8-DDBF-4B6A-B048-C7D0894C93DA}"/>
          </ac:spMkLst>
        </pc:spChg>
        <pc:spChg chg="add mod">
          <ac:chgData name="Summerville, Niamh" userId="b4ada4a0-019d-402e-84e7-e8434599c3ee" providerId="ADAL" clId="{BB6F6753-469C-4C86-AE92-08A3B4E5D9E6}" dt="2023-04-18T08:16:39.288" v="32" actId="26606"/>
          <ac:spMkLst>
            <pc:docMk/>
            <pc:sldMk cId="92166102" sldId="336"/>
            <ac:spMk id="13" creationId="{133C2164-C3FD-BE4D-DABD-D04955DE8652}"/>
          </ac:spMkLst>
        </pc:spChg>
        <pc:graphicFrameChg chg="add mod modGraphic">
          <ac:chgData name="Summerville, Niamh" userId="b4ada4a0-019d-402e-84e7-e8434599c3ee" providerId="ADAL" clId="{BB6F6753-469C-4C86-AE92-08A3B4E5D9E6}" dt="2023-04-18T08:17:19.571" v="95" actId="20577"/>
          <ac:graphicFrameMkLst>
            <pc:docMk/>
            <pc:sldMk cId="92166102" sldId="336"/>
            <ac:graphicFrameMk id="8" creationId="{C5D392A1-2D7A-7529-E01A-B8496753E871}"/>
          </ac:graphicFrameMkLst>
        </pc:graphicFrameChg>
      </pc:sldChg>
      <pc:sldChg chg="modSp new del mod">
        <pc:chgData name="Summerville, Niamh" userId="b4ada4a0-019d-402e-84e7-e8434599c3ee" providerId="ADAL" clId="{BB6F6753-469C-4C86-AE92-08A3B4E5D9E6}" dt="2023-04-18T08:40:25.257" v="336" actId="47"/>
        <pc:sldMkLst>
          <pc:docMk/>
          <pc:sldMk cId="894844712" sldId="336"/>
        </pc:sldMkLst>
        <pc:spChg chg="mod">
          <ac:chgData name="Summerville, Niamh" userId="b4ada4a0-019d-402e-84e7-e8434599c3ee" providerId="ADAL" clId="{BB6F6753-469C-4C86-AE92-08A3B4E5D9E6}" dt="2023-04-18T08:36:20.771" v="335" actId="5793"/>
          <ac:spMkLst>
            <pc:docMk/>
            <pc:sldMk cId="894844712" sldId="336"/>
            <ac:spMk id="2" creationId="{FD18DD93-DF00-4AAB-9623-3ECCFD4157F7}"/>
          </ac:spMkLst>
        </pc:spChg>
      </pc:sldChg>
      <pc:sldChg chg="addSp delSp modSp new mod modClrScheme chgLayout">
        <pc:chgData name="Summerville, Niamh" userId="b4ada4a0-019d-402e-84e7-e8434599c3ee" providerId="ADAL" clId="{BB6F6753-469C-4C86-AE92-08A3B4E5D9E6}" dt="2023-04-21T19:33:59.716" v="3014"/>
        <pc:sldMkLst>
          <pc:docMk/>
          <pc:sldMk cId="4079606213" sldId="336"/>
        </pc:sldMkLst>
        <pc:spChg chg="mod">
          <ac:chgData name="Summerville, Niamh" userId="b4ada4a0-019d-402e-84e7-e8434599c3ee" providerId="ADAL" clId="{BB6F6753-469C-4C86-AE92-08A3B4E5D9E6}" dt="2023-04-21T19:31:38.204" v="2995" actId="26606"/>
          <ac:spMkLst>
            <pc:docMk/>
            <pc:sldMk cId="4079606213" sldId="336"/>
            <ac:spMk id="2" creationId="{D9B992D2-7B53-4313-8497-3F377AC16F7A}"/>
          </ac:spMkLst>
        </pc:spChg>
        <pc:spChg chg="add del mod">
          <ac:chgData name="Summerville, Niamh" userId="b4ada4a0-019d-402e-84e7-e8434599c3ee" providerId="ADAL" clId="{BB6F6753-469C-4C86-AE92-08A3B4E5D9E6}" dt="2023-04-21T19:31:38.204" v="2995" actId="26606"/>
          <ac:spMkLst>
            <pc:docMk/>
            <pc:sldMk cId="4079606213" sldId="336"/>
            <ac:spMk id="3" creationId="{67EA656F-BBCF-4125-BD01-74190AE5EEA3}"/>
          </ac:spMkLst>
        </pc:spChg>
        <pc:graphicFrameChg chg="add del mod">
          <ac:chgData name="Summerville, Niamh" userId="b4ada4a0-019d-402e-84e7-e8434599c3ee" providerId="ADAL" clId="{BB6F6753-469C-4C86-AE92-08A3B4E5D9E6}" dt="2023-04-21T19:31:38.161" v="2994" actId="26606"/>
          <ac:graphicFrameMkLst>
            <pc:docMk/>
            <pc:sldMk cId="4079606213" sldId="336"/>
            <ac:graphicFrameMk id="5" creationId="{536012A0-4FBD-45B9-87E8-B2A00560A694}"/>
          </ac:graphicFrameMkLst>
        </pc:graphicFrameChg>
        <pc:graphicFrameChg chg="add mod modGraphic">
          <ac:chgData name="Summerville, Niamh" userId="b4ada4a0-019d-402e-84e7-e8434599c3ee" providerId="ADAL" clId="{BB6F6753-469C-4C86-AE92-08A3B4E5D9E6}" dt="2023-04-21T19:33:59.716" v="3014"/>
          <ac:graphicFrameMkLst>
            <pc:docMk/>
            <pc:sldMk cId="4079606213" sldId="336"/>
            <ac:graphicFrameMk id="7" creationId="{660CB5C9-A41D-F9EE-4562-560CF3BA6EA7}"/>
          </ac:graphicFrameMkLst>
        </pc:graphicFrameChg>
      </pc:sldChg>
      <pc:sldChg chg="modSp new mod">
        <pc:chgData name="Summerville, Niamh" userId="b4ada4a0-019d-402e-84e7-e8434599c3ee" providerId="ADAL" clId="{BB6F6753-469C-4C86-AE92-08A3B4E5D9E6}" dt="2023-04-18T09:08:08.903" v="635" actId="115"/>
        <pc:sldMkLst>
          <pc:docMk/>
          <pc:sldMk cId="2835513088" sldId="337"/>
        </pc:sldMkLst>
        <pc:spChg chg="mod">
          <ac:chgData name="Summerville, Niamh" userId="b4ada4a0-019d-402e-84e7-e8434599c3ee" providerId="ADAL" clId="{BB6F6753-469C-4C86-AE92-08A3B4E5D9E6}" dt="2023-04-18T09:06:57.607" v="624" actId="20577"/>
          <ac:spMkLst>
            <pc:docMk/>
            <pc:sldMk cId="2835513088" sldId="337"/>
            <ac:spMk id="2" creationId="{C77BB127-4167-40B4-B13E-A26CC6A84B35}"/>
          </ac:spMkLst>
        </pc:spChg>
        <pc:spChg chg="mod">
          <ac:chgData name="Summerville, Niamh" userId="b4ada4a0-019d-402e-84e7-e8434599c3ee" providerId="ADAL" clId="{BB6F6753-469C-4C86-AE92-08A3B4E5D9E6}" dt="2023-04-18T09:08:08.903" v="635" actId="115"/>
          <ac:spMkLst>
            <pc:docMk/>
            <pc:sldMk cId="2835513088" sldId="337"/>
            <ac:spMk id="3" creationId="{346040A3-6A14-44BA-A960-EDCE1F304F5A}"/>
          </ac:spMkLst>
        </pc:spChg>
      </pc:sldChg>
      <pc:sldChg chg="addSp delSp modSp new mod">
        <pc:chgData name="Summerville, Niamh" userId="b4ada4a0-019d-402e-84e7-e8434599c3ee" providerId="ADAL" clId="{BB6F6753-469C-4C86-AE92-08A3B4E5D9E6}" dt="2023-04-21T20:18:06.694" v="3177" actId="1076"/>
        <pc:sldMkLst>
          <pc:docMk/>
          <pc:sldMk cId="2190022550" sldId="338"/>
        </pc:sldMkLst>
        <pc:spChg chg="mod">
          <ac:chgData name="Summerville, Niamh" userId="b4ada4a0-019d-402e-84e7-e8434599c3ee" providerId="ADAL" clId="{BB6F6753-469C-4C86-AE92-08A3B4E5D9E6}" dt="2023-04-18T09:35:13.737" v="962" actId="26606"/>
          <ac:spMkLst>
            <pc:docMk/>
            <pc:sldMk cId="2190022550" sldId="338"/>
            <ac:spMk id="2" creationId="{4E26137F-BCD6-46F2-91EA-56EB03751142}"/>
          </ac:spMkLst>
        </pc:spChg>
        <pc:spChg chg="del mod">
          <ac:chgData name="Summerville, Niamh" userId="b4ada4a0-019d-402e-84e7-e8434599c3ee" providerId="ADAL" clId="{BB6F6753-469C-4C86-AE92-08A3B4E5D9E6}" dt="2023-04-18T09:35:13.737" v="962" actId="26606"/>
          <ac:spMkLst>
            <pc:docMk/>
            <pc:sldMk cId="2190022550" sldId="338"/>
            <ac:spMk id="3" creationId="{A4B44CB0-D535-4167-B269-439BF6C495FB}"/>
          </ac:spMkLst>
        </pc:spChg>
        <pc:spChg chg="add mod">
          <ac:chgData name="Summerville, Niamh" userId="b4ada4a0-019d-402e-84e7-e8434599c3ee" providerId="ADAL" clId="{BB6F6753-469C-4C86-AE92-08A3B4E5D9E6}" dt="2023-04-21T20:18:06.694" v="3177" actId="1076"/>
          <ac:spMkLst>
            <pc:docMk/>
            <pc:sldMk cId="2190022550" sldId="338"/>
            <ac:spMk id="3" creationId="{EE61E410-B9DD-BB16-832B-6686E770919A}"/>
          </ac:spMkLst>
        </pc:spChg>
        <pc:spChg chg="mod">
          <ac:chgData name="Summerville, Niamh" userId="b4ada4a0-019d-402e-84e7-e8434599c3ee" providerId="ADAL" clId="{BB6F6753-469C-4C86-AE92-08A3B4E5D9E6}" dt="2023-04-18T09:35:13.737" v="962" actId="26606"/>
          <ac:spMkLst>
            <pc:docMk/>
            <pc:sldMk cId="2190022550" sldId="338"/>
            <ac:spMk id="4" creationId="{5DEBCFA2-9999-467B-BD42-2463F9892B2E}"/>
          </ac:spMkLst>
        </pc:spChg>
        <pc:graphicFrameChg chg="add mod">
          <ac:chgData name="Summerville, Niamh" userId="b4ada4a0-019d-402e-84e7-e8434599c3ee" providerId="ADAL" clId="{BB6F6753-469C-4C86-AE92-08A3B4E5D9E6}" dt="2023-04-18T09:35:33.300" v="963" actId="12100"/>
          <ac:graphicFrameMkLst>
            <pc:docMk/>
            <pc:sldMk cId="2190022550" sldId="338"/>
            <ac:graphicFrameMk id="6" creationId="{8B8E9ADF-C0A7-1E7A-A40E-22768A41C5C5}"/>
          </ac:graphicFrameMkLst>
        </pc:graphicFrameChg>
      </pc:sldChg>
      <pc:sldChg chg="addSp delSp modSp new mod">
        <pc:chgData name="Summerville, Niamh" userId="b4ada4a0-019d-402e-84e7-e8434599c3ee" providerId="ADAL" clId="{BB6F6753-469C-4C86-AE92-08A3B4E5D9E6}" dt="2023-04-18T09:29:56.576" v="831" actId="12100"/>
        <pc:sldMkLst>
          <pc:docMk/>
          <pc:sldMk cId="2392498328" sldId="339"/>
        </pc:sldMkLst>
        <pc:spChg chg="mod">
          <ac:chgData name="Summerville, Niamh" userId="b4ada4a0-019d-402e-84e7-e8434599c3ee" providerId="ADAL" clId="{BB6F6753-469C-4C86-AE92-08A3B4E5D9E6}" dt="2023-04-18T09:29:10.779" v="826" actId="26606"/>
          <ac:spMkLst>
            <pc:docMk/>
            <pc:sldMk cId="2392498328" sldId="339"/>
            <ac:spMk id="2" creationId="{B66677C7-0972-4246-9B07-B551AB79CB70}"/>
          </ac:spMkLst>
        </pc:spChg>
        <pc:spChg chg="del mod">
          <ac:chgData name="Summerville, Niamh" userId="b4ada4a0-019d-402e-84e7-e8434599c3ee" providerId="ADAL" clId="{BB6F6753-469C-4C86-AE92-08A3B4E5D9E6}" dt="2023-04-18T09:29:10.779" v="826" actId="26606"/>
          <ac:spMkLst>
            <pc:docMk/>
            <pc:sldMk cId="2392498328" sldId="339"/>
            <ac:spMk id="3" creationId="{AC046842-DC15-427A-BB0B-180857C738DB}"/>
          </ac:spMkLst>
        </pc:spChg>
        <pc:spChg chg="mod">
          <ac:chgData name="Summerville, Niamh" userId="b4ada4a0-019d-402e-84e7-e8434599c3ee" providerId="ADAL" clId="{BB6F6753-469C-4C86-AE92-08A3B4E5D9E6}" dt="2023-04-18T09:29:10.779" v="826" actId="26606"/>
          <ac:spMkLst>
            <pc:docMk/>
            <pc:sldMk cId="2392498328" sldId="339"/>
            <ac:spMk id="4" creationId="{0FEB01FE-4DF5-467A-BB84-5E76D07E1051}"/>
          </ac:spMkLst>
        </pc:spChg>
        <pc:graphicFrameChg chg="add mod modGraphic">
          <ac:chgData name="Summerville, Niamh" userId="b4ada4a0-019d-402e-84e7-e8434599c3ee" providerId="ADAL" clId="{BB6F6753-469C-4C86-AE92-08A3B4E5D9E6}" dt="2023-04-18T09:29:56.576" v="831" actId="12100"/>
          <ac:graphicFrameMkLst>
            <pc:docMk/>
            <pc:sldMk cId="2392498328" sldId="339"/>
            <ac:graphicFrameMk id="6" creationId="{B280829C-CDA3-98D6-9FF8-1DE1D76AE6BB}"/>
          </ac:graphicFrameMkLst>
        </pc:graphicFrameChg>
      </pc:sldChg>
      <pc:sldChg chg="addSp delSp modSp add del mod modClrScheme chgLayout">
        <pc:chgData name="Summerville, Niamh" userId="b4ada4a0-019d-402e-84e7-e8434599c3ee" providerId="ADAL" clId="{BB6F6753-469C-4C86-AE92-08A3B4E5D9E6}" dt="2023-04-21T07:13:52.082" v="1189" actId="47"/>
        <pc:sldMkLst>
          <pc:docMk/>
          <pc:sldMk cId="443363916" sldId="340"/>
        </pc:sldMkLst>
        <pc:spChg chg="mod">
          <ac:chgData name="Summerville, Niamh" userId="b4ada4a0-019d-402e-84e7-e8434599c3ee" providerId="ADAL" clId="{BB6F6753-469C-4C86-AE92-08A3B4E5D9E6}" dt="2023-04-21T07:12:08.601" v="1181" actId="26606"/>
          <ac:spMkLst>
            <pc:docMk/>
            <pc:sldMk cId="443363916" sldId="340"/>
            <ac:spMk id="2" creationId="{4E26137F-BCD6-46F2-91EA-56EB03751142}"/>
          </ac:spMkLst>
        </pc:spChg>
        <pc:spChg chg="add del mod">
          <ac:chgData name="Summerville, Niamh" userId="b4ada4a0-019d-402e-84e7-e8434599c3ee" providerId="ADAL" clId="{BB6F6753-469C-4C86-AE92-08A3B4E5D9E6}" dt="2023-04-21T07:11:14.188" v="1173" actId="26606"/>
          <ac:spMkLst>
            <pc:docMk/>
            <pc:sldMk cId="443363916" sldId="340"/>
            <ac:spMk id="3" creationId="{A4B44CB0-D535-4167-B269-439BF6C495FB}"/>
          </ac:spMkLst>
        </pc:spChg>
        <pc:spChg chg="mod">
          <ac:chgData name="Summerville, Niamh" userId="b4ada4a0-019d-402e-84e7-e8434599c3ee" providerId="ADAL" clId="{BB6F6753-469C-4C86-AE92-08A3B4E5D9E6}" dt="2023-04-18T09:34:05.228" v="926" actId="26606"/>
          <ac:spMkLst>
            <pc:docMk/>
            <pc:sldMk cId="443363916" sldId="340"/>
            <ac:spMk id="4" creationId="{5DEBCFA2-9999-467B-BD42-2463F9892B2E}"/>
          </ac:spMkLst>
        </pc:spChg>
        <pc:spChg chg="add del mod">
          <ac:chgData name="Summerville, Niamh" userId="b4ada4a0-019d-402e-84e7-e8434599c3ee" providerId="ADAL" clId="{BB6F6753-469C-4C86-AE92-08A3B4E5D9E6}" dt="2023-04-18T09:34:05.228" v="926" actId="26606"/>
          <ac:spMkLst>
            <pc:docMk/>
            <pc:sldMk cId="443363916" sldId="340"/>
            <ac:spMk id="7" creationId="{215F2760-A058-48C2-7842-04D4B4D83AAA}"/>
          </ac:spMkLst>
        </pc:spChg>
        <pc:spChg chg="add del mod">
          <ac:chgData name="Summerville, Niamh" userId="b4ada4a0-019d-402e-84e7-e8434599c3ee" providerId="ADAL" clId="{BB6F6753-469C-4C86-AE92-08A3B4E5D9E6}" dt="2023-04-21T07:11:02.977" v="1171" actId="26606"/>
          <ac:spMkLst>
            <pc:docMk/>
            <pc:sldMk cId="443363916" sldId="340"/>
            <ac:spMk id="9" creationId="{9949E15C-94E7-370A-40C6-14D49013C479}"/>
          </ac:spMkLst>
        </pc:spChg>
        <pc:spChg chg="add del mod">
          <ac:chgData name="Summerville, Niamh" userId="b4ada4a0-019d-402e-84e7-e8434599c3ee" providerId="ADAL" clId="{BB6F6753-469C-4C86-AE92-08A3B4E5D9E6}" dt="2023-04-18T09:33:30.683" v="916" actId="26606"/>
          <ac:spMkLst>
            <pc:docMk/>
            <pc:sldMk cId="443363916" sldId="340"/>
            <ac:spMk id="10" creationId="{13F3C4FB-43B5-8735-A864-284FF9CF51E0}"/>
          </ac:spMkLst>
        </pc:spChg>
        <pc:spChg chg="add del mod">
          <ac:chgData name="Summerville, Niamh" userId="b4ada4a0-019d-402e-84e7-e8434599c3ee" providerId="ADAL" clId="{BB6F6753-469C-4C86-AE92-08A3B4E5D9E6}" dt="2023-04-21T07:11:31.066" v="1178" actId="26606"/>
          <ac:spMkLst>
            <pc:docMk/>
            <pc:sldMk cId="443363916" sldId="340"/>
            <ac:spMk id="11" creationId="{833B646A-FA68-A5E1-8D57-7B570EDB798E}"/>
          </ac:spMkLst>
        </pc:spChg>
        <pc:spChg chg="add del mod">
          <ac:chgData name="Summerville, Niamh" userId="b4ada4a0-019d-402e-84e7-e8434599c3ee" providerId="ADAL" clId="{BB6F6753-469C-4C86-AE92-08A3B4E5D9E6}" dt="2023-04-21T07:12:08.601" v="1181" actId="26606"/>
          <ac:spMkLst>
            <pc:docMk/>
            <pc:sldMk cId="443363916" sldId="340"/>
            <ac:spMk id="18" creationId="{32FDB421-758B-B2DA-CDA9-1AC810EB1818}"/>
          </ac:spMkLst>
        </pc:spChg>
        <pc:graphicFrameChg chg="add del mod">
          <ac:chgData name="Summerville, Niamh" userId="b4ada4a0-019d-402e-84e7-e8434599c3ee" providerId="ADAL" clId="{BB6F6753-469C-4C86-AE92-08A3B4E5D9E6}" dt="2023-04-21T07:11:02.977" v="1171" actId="26606"/>
          <ac:graphicFrameMkLst>
            <pc:docMk/>
            <pc:sldMk cId="443363916" sldId="340"/>
            <ac:graphicFrameMk id="5" creationId="{BE40CC5E-E7E5-4B23-22BA-5DD350C84B3E}"/>
          </ac:graphicFrameMkLst>
        </pc:graphicFrameChg>
        <pc:graphicFrameChg chg="add del mod">
          <ac:chgData name="Summerville, Niamh" userId="b4ada4a0-019d-402e-84e7-e8434599c3ee" providerId="ADAL" clId="{BB6F6753-469C-4C86-AE92-08A3B4E5D9E6}" dt="2023-04-18T09:33:30.683" v="916" actId="26606"/>
          <ac:graphicFrameMkLst>
            <pc:docMk/>
            <pc:sldMk cId="443363916" sldId="340"/>
            <ac:graphicFrameMk id="6" creationId="{E4D35166-52D8-3B1A-E3BC-D654311F08A0}"/>
          </ac:graphicFrameMkLst>
        </pc:graphicFrameChg>
        <pc:graphicFrameChg chg="add del mod">
          <ac:chgData name="Summerville, Niamh" userId="b4ada4a0-019d-402e-84e7-e8434599c3ee" providerId="ADAL" clId="{BB6F6753-469C-4C86-AE92-08A3B4E5D9E6}" dt="2023-04-18T09:34:05.228" v="926" actId="26606"/>
          <ac:graphicFrameMkLst>
            <pc:docMk/>
            <pc:sldMk cId="443363916" sldId="340"/>
            <ac:graphicFrameMk id="8" creationId="{2BF834FB-BB37-96AE-0B5C-0CF191A7E6F9}"/>
          </ac:graphicFrameMkLst>
        </pc:graphicFrameChg>
        <pc:graphicFrameChg chg="add del">
          <ac:chgData name="Summerville, Niamh" userId="b4ada4a0-019d-402e-84e7-e8434599c3ee" providerId="ADAL" clId="{BB6F6753-469C-4C86-AE92-08A3B4E5D9E6}" dt="2023-04-18T09:33:33.777" v="918" actId="26606"/>
          <ac:graphicFrameMkLst>
            <pc:docMk/>
            <pc:sldMk cId="443363916" sldId="340"/>
            <ac:graphicFrameMk id="12" creationId="{B72395C2-2F61-BD39-BC24-D0151524C54C}"/>
          </ac:graphicFrameMkLst>
        </pc:graphicFrameChg>
        <pc:graphicFrameChg chg="add mod modGraphic">
          <ac:chgData name="Summerville, Niamh" userId="b4ada4a0-019d-402e-84e7-e8434599c3ee" providerId="ADAL" clId="{BB6F6753-469C-4C86-AE92-08A3B4E5D9E6}" dt="2023-04-21T07:13:42.532" v="1188" actId="20577"/>
          <ac:graphicFrameMkLst>
            <pc:docMk/>
            <pc:sldMk cId="443363916" sldId="340"/>
            <ac:graphicFrameMk id="13" creationId="{D083E42C-F893-C497-2C8D-1D0E0E8E7DAA}"/>
          </ac:graphicFrameMkLst>
        </pc:graphicFrameChg>
      </pc:sldChg>
      <pc:sldChg chg="addSp delSp modSp new mod modClrScheme chgLayout">
        <pc:chgData name="Summerville, Niamh" userId="b4ada4a0-019d-402e-84e7-e8434599c3ee" providerId="ADAL" clId="{BB6F6753-469C-4C86-AE92-08A3B4E5D9E6}" dt="2023-04-21T20:17:53.152" v="3173" actId="1076"/>
        <pc:sldMkLst>
          <pc:docMk/>
          <pc:sldMk cId="144315626" sldId="341"/>
        </pc:sldMkLst>
        <pc:spChg chg="mod">
          <ac:chgData name="Summerville, Niamh" userId="b4ada4a0-019d-402e-84e7-e8434599c3ee" providerId="ADAL" clId="{BB6F6753-469C-4C86-AE92-08A3B4E5D9E6}" dt="2023-04-21T19:02:34.388" v="2178" actId="26606"/>
          <ac:spMkLst>
            <pc:docMk/>
            <pc:sldMk cId="144315626" sldId="341"/>
            <ac:spMk id="2" creationId="{D5E77974-4788-4204-A2F3-971FC158CD9D}"/>
          </ac:spMkLst>
        </pc:spChg>
        <pc:spChg chg="add del mod">
          <ac:chgData name="Summerville, Niamh" userId="b4ada4a0-019d-402e-84e7-e8434599c3ee" providerId="ADAL" clId="{BB6F6753-469C-4C86-AE92-08A3B4E5D9E6}" dt="2023-04-21T19:02:08.497" v="2176" actId="12084"/>
          <ac:spMkLst>
            <pc:docMk/>
            <pc:sldMk cId="144315626" sldId="341"/>
            <ac:spMk id="3" creationId="{7829264D-B852-2EB9-527D-306F973194AB}"/>
          </ac:spMkLst>
        </pc:spChg>
        <pc:spChg chg="del mod">
          <ac:chgData name="Summerville, Niamh" userId="b4ada4a0-019d-402e-84e7-e8434599c3ee" providerId="ADAL" clId="{BB6F6753-469C-4C86-AE92-08A3B4E5D9E6}" dt="2023-04-21T07:20:45.686" v="1571" actId="26606"/>
          <ac:spMkLst>
            <pc:docMk/>
            <pc:sldMk cId="144315626" sldId="341"/>
            <ac:spMk id="3" creationId="{D06AA854-A657-497A-9B70-229179138B53}"/>
          </ac:spMkLst>
        </pc:spChg>
        <pc:spChg chg="add mod">
          <ac:chgData name="Summerville, Niamh" userId="b4ada4a0-019d-402e-84e7-e8434599c3ee" providerId="ADAL" clId="{BB6F6753-469C-4C86-AE92-08A3B4E5D9E6}" dt="2023-04-21T20:17:53.152" v="3173" actId="1076"/>
          <ac:spMkLst>
            <pc:docMk/>
            <pc:sldMk cId="144315626" sldId="341"/>
            <ac:spMk id="5" creationId="{F6B8B61E-67FF-791B-313A-FB6705608B9F}"/>
          </ac:spMkLst>
        </pc:spChg>
        <pc:spChg chg="add del mod">
          <ac:chgData name="Summerville, Niamh" userId="b4ada4a0-019d-402e-84e7-e8434599c3ee" providerId="ADAL" clId="{BB6F6753-469C-4C86-AE92-08A3B4E5D9E6}" dt="2023-04-21T07:32:46.771" v="1848" actId="26606"/>
          <ac:spMkLst>
            <pc:docMk/>
            <pc:sldMk cId="144315626" sldId="341"/>
            <ac:spMk id="8" creationId="{759D80FF-3726-8B12-D30B-A437A650E160}"/>
          </ac:spMkLst>
        </pc:spChg>
        <pc:spChg chg="add del mod">
          <ac:chgData name="Summerville, Niamh" userId="b4ada4a0-019d-402e-84e7-e8434599c3ee" providerId="ADAL" clId="{BB6F6753-469C-4C86-AE92-08A3B4E5D9E6}" dt="2023-04-21T19:02:34.388" v="2178" actId="26606"/>
          <ac:spMkLst>
            <pc:docMk/>
            <pc:sldMk cId="144315626" sldId="341"/>
            <ac:spMk id="9" creationId="{F2253202-0295-1AF8-9750-D7C39016D651}"/>
          </ac:spMkLst>
        </pc:spChg>
        <pc:spChg chg="add del mod">
          <ac:chgData name="Summerville, Niamh" userId="b4ada4a0-019d-402e-84e7-e8434599c3ee" providerId="ADAL" clId="{BB6F6753-469C-4C86-AE92-08A3B4E5D9E6}" dt="2023-04-21T07:21:21.521" v="1575" actId="26606"/>
          <ac:spMkLst>
            <pc:docMk/>
            <pc:sldMk cId="144315626" sldId="341"/>
            <ac:spMk id="10" creationId="{88050BF9-9914-5D8E-BA3D-D904E7B4E061}"/>
          </ac:spMkLst>
        </pc:spChg>
        <pc:spChg chg="add del mod">
          <ac:chgData name="Summerville, Niamh" userId="b4ada4a0-019d-402e-84e7-e8434599c3ee" providerId="ADAL" clId="{BB6F6753-469C-4C86-AE92-08A3B4E5D9E6}" dt="2023-04-21T07:21:09.345" v="1573" actId="26606"/>
          <ac:spMkLst>
            <pc:docMk/>
            <pc:sldMk cId="144315626" sldId="341"/>
            <ac:spMk id="11" creationId="{94A16EB7-EFB8-A8AF-1ACC-926DABC09CC4}"/>
          </ac:spMkLst>
        </pc:spChg>
        <pc:spChg chg="add del mod">
          <ac:chgData name="Summerville, Niamh" userId="b4ada4a0-019d-402e-84e7-e8434599c3ee" providerId="ADAL" clId="{BB6F6753-469C-4C86-AE92-08A3B4E5D9E6}" dt="2023-04-21T07:21:09.345" v="1573" actId="26606"/>
          <ac:spMkLst>
            <pc:docMk/>
            <pc:sldMk cId="144315626" sldId="341"/>
            <ac:spMk id="13" creationId="{FDC27CD4-00C5-4F47-EC46-6CD1E97CC544}"/>
          </ac:spMkLst>
        </pc:spChg>
        <pc:spChg chg="add del mod">
          <ac:chgData name="Summerville, Niamh" userId="b4ada4a0-019d-402e-84e7-e8434599c3ee" providerId="ADAL" clId="{BB6F6753-469C-4C86-AE92-08A3B4E5D9E6}" dt="2023-04-21T07:21:09.345" v="1573" actId="26606"/>
          <ac:spMkLst>
            <pc:docMk/>
            <pc:sldMk cId="144315626" sldId="341"/>
            <ac:spMk id="15" creationId="{669DB79D-5013-E4E5-5535-021B702BBAE7}"/>
          </ac:spMkLst>
        </pc:spChg>
        <pc:graphicFrameChg chg="add mod modGraphic">
          <ac:chgData name="Summerville, Niamh" userId="b4ada4a0-019d-402e-84e7-e8434599c3ee" providerId="ADAL" clId="{BB6F6753-469C-4C86-AE92-08A3B4E5D9E6}" dt="2023-04-21T19:08:55.306" v="2219" actId="14100"/>
          <ac:graphicFrameMkLst>
            <pc:docMk/>
            <pc:sldMk cId="144315626" sldId="341"/>
            <ac:graphicFrameMk id="4" creationId="{D8BDF8CC-F99B-E41D-3E60-2F08D885CFFB}"/>
          </ac:graphicFrameMkLst>
        </pc:graphicFrameChg>
        <pc:graphicFrameChg chg="add del mod modGraphic">
          <ac:chgData name="Summerville, Niamh" userId="b4ada4a0-019d-402e-84e7-e8434599c3ee" providerId="ADAL" clId="{BB6F6753-469C-4C86-AE92-08A3B4E5D9E6}" dt="2023-04-21T07:32:46.833" v="1849" actId="26606"/>
          <ac:graphicFrameMkLst>
            <pc:docMk/>
            <pc:sldMk cId="144315626" sldId="341"/>
            <ac:graphicFrameMk id="5" creationId="{5C2BF7DA-3888-0EB0-2130-014159E2BA14}"/>
          </ac:graphicFrameMkLst>
        </pc:graphicFrameChg>
        <pc:graphicFrameChg chg="add del mod modGraphic">
          <ac:chgData name="Summerville, Niamh" userId="b4ada4a0-019d-402e-84e7-e8434599c3ee" providerId="ADAL" clId="{BB6F6753-469C-4C86-AE92-08A3B4E5D9E6}" dt="2023-04-21T18:59:48.932" v="2130" actId="11529"/>
          <ac:graphicFrameMkLst>
            <pc:docMk/>
            <pc:sldMk cId="144315626" sldId="341"/>
            <ac:graphicFrameMk id="12" creationId="{23B84F93-2636-9F2E-D783-46A23C9D202D}"/>
          </ac:graphicFrameMkLst>
        </pc:graphicFrameChg>
        <pc:picChg chg="add del">
          <ac:chgData name="Summerville, Niamh" userId="b4ada4a0-019d-402e-84e7-e8434599c3ee" providerId="ADAL" clId="{BB6F6753-469C-4C86-AE92-08A3B4E5D9E6}" dt="2023-04-21T07:21:09.345" v="1573" actId="26606"/>
          <ac:picMkLst>
            <pc:docMk/>
            <pc:sldMk cId="144315626" sldId="341"/>
            <ac:picMk id="7" creationId="{EB66439E-731C-01FE-1550-40AC3599C0A4}"/>
          </ac:picMkLst>
        </pc:picChg>
      </pc:sldChg>
      <pc:sldChg chg="addSp delSp modSp new mod">
        <pc:chgData name="Summerville, Niamh" userId="b4ada4a0-019d-402e-84e7-e8434599c3ee" providerId="ADAL" clId="{BB6F6753-469C-4C86-AE92-08A3B4E5D9E6}" dt="2023-04-21T19:46:05.275" v="3170" actId="1076"/>
        <pc:sldMkLst>
          <pc:docMk/>
          <pc:sldMk cId="1889906604" sldId="342"/>
        </pc:sldMkLst>
        <pc:spChg chg="mod">
          <ac:chgData name="Summerville, Niamh" userId="b4ada4a0-019d-402e-84e7-e8434599c3ee" providerId="ADAL" clId="{BB6F6753-469C-4C86-AE92-08A3B4E5D9E6}" dt="2023-04-21T07:40:17.166" v="1910" actId="26606"/>
          <ac:spMkLst>
            <pc:docMk/>
            <pc:sldMk cId="1889906604" sldId="342"/>
            <ac:spMk id="2" creationId="{5C9CD312-E579-4B3E-8CD5-5216729ECE0C}"/>
          </ac:spMkLst>
        </pc:spChg>
        <pc:spChg chg="add del mod">
          <ac:chgData name="Summerville, Niamh" userId="b4ada4a0-019d-402e-84e7-e8434599c3ee" providerId="ADAL" clId="{BB6F6753-469C-4C86-AE92-08A3B4E5D9E6}" dt="2023-04-21T07:40:17.166" v="1910" actId="26606"/>
          <ac:spMkLst>
            <pc:docMk/>
            <pc:sldMk cId="1889906604" sldId="342"/>
            <ac:spMk id="3" creationId="{399D1CE7-FC4C-4812-BE32-693E912273B8}"/>
          </ac:spMkLst>
        </pc:spChg>
        <pc:spChg chg="add mod">
          <ac:chgData name="Summerville, Niamh" userId="b4ada4a0-019d-402e-84e7-e8434599c3ee" providerId="ADAL" clId="{BB6F6753-469C-4C86-AE92-08A3B4E5D9E6}" dt="2023-04-21T19:46:05.275" v="3170" actId="1076"/>
          <ac:spMkLst>
            <pc:docMk/>
            <pc:sldMk cId="1889906604" sldId="342"/>
            <ac:spMk id="3" creationId="{AAC1AE16-CE3C-345E-86E6-880FFD01BD53}"/>
          </ac:spMkLst>
        </pc:spChg>
        <pc:graphicFrameChg chg="add del mod">
          <ac:chgData name="Summerville, Niamh" userId="b4ada4a0-019d-402e-84e7-e8434599c3ee" providerId="ADAL" clId="{BB6F6753-469C-4C86-AE92-08A3B4E5D9E6}" dt="2023-04-21T07:39:40.818" v="1907" actId="12084"/>
          <ac:graphicFrameMkLst>
            <pc:docMk/>
            <pc:sldMk cId="1889906604" sldId="342"/>
            <ac:graphicFrameMk id="4" creationId="{993ACF90-4532-4F65-9A3C-AC7EC0D7BC12}"/>
          </ac:graphicFrameMkLst>
        </pc:graphicFrameChg>
        <pc:graphicFrameChg chg="add del">
          <ac:chgData name="Summerville, Niamh" userId="b4ada4a0-019d-402e-84e7-e8434599c3ee" providerId="ADAL" clId="{BB6F6753-469C-4C86-AE92-08A3B4E5D9E6}" dt="2023-04-21T07:40:17.128" v="1909" actId="26606"/>
          <ac:graphicFrameMkLst>
            <pc:docMk/>
            <pc:sldMk cId="1889906604" sldId="342"/>
            <ac:graphicFrameMk id="5" creationId="{750774C3-BCDA-C35D-D684-8EDE9A3FF659}"/>
          </ac:graphicFrameMkLst>
        </pc:graphicFrameChg>
        <pc:graphicFrameChg chg="add mod">
          <ac:chgData name="Summerville, Niamh" userId="b4ada4a0-019d-402e-84e7-e8434599c3ee" providerId="ADAL" clId="{BB6F6753-469C-4C86-AE92-08A3B4E5D9E6}" dt="2023-04-21T19:07:28.370" v="2213" actId="13782"/>
          <ac:graphicFrameMkLst>
            <pc:docMk/>
            <pc:sldMk cId="1889906604" sldId="342"/>
            <ac:graphicFrameMk id="7" creationId="{5913C0D5-8EF1-7097-8A5F-AF0F4694ED9A}"/>
          </ac:graphicFrameMkLst>
        </pc:graphicFrameChg>
      </pc:sldChg>
      <pc:sldChg chg="modSp new mod">
        <pc:chgData name="Summerville, Niamh" userId="b4ada4a0-019d-402e-84e7-e8434599c3ee" providerId="ADAL" clId="{BB6F6753-469C-4C86-AE92-08A3B4E5D9E6}" dt="2023-04-21T19:45:11.524" v="3143" actId="1076"/>
        <pc:sldMkLst>
          <pc:docMk/>
          <pc:sldMk cId="2083778382" sldId="343"/>
        </pc:sldMkLst>
        <pc:spChg chg="mod">
          <ac:chgData name="Summerville, Niamh" userId="b4ada4a0-019d-402e-84e7-e8434599c3ee" providerId="ADAL" clId="{BB6F6753-469C-4C86-AE92-08A3B4E5D9E6}" dt="2023-04-18T14:16:54.694" v="1113"/>
          <ac:spMkLst>
            <pc:docMk/>
            <pc:sldMk cId="2083778382" sldId="343"/>
            <ac:spMk id="2" creationId="{EF9AB09B-5403-4367-9B5E-D1E671372E43}"/>
          </ac:spMkLst>
        </pc:spChg>
        <pc:spChg chg="mod">
          <ac:chgData name="Summerville, Niamh" userId="b4ada4a0-019d-402e-84e7-e8434599c3ee" providerId="ADAL" clId="{BB6F6753-469C-4C86-AE92-08A3B4E5D9E6}" dt="2023-04-21T19:45:11.524" v="3143" actId="1076"/>
          <ac:spMkLst>
            <pc:docMk/>
            <pc:sldMk cId="2083778382" sldId="343"/>
            <ac:spMk id="3" creationId="{84E5F682-00E6-4F60-A09F-AE326F5DE8A3}"/>
          </ac:spMkLst>
        </pc:spChg>
      </pc:sldChg>
      <pc:sldChg chg="add del">
        <pc:chgData name="Summerville, Niamh" userId="b4ada4a0-019d-402e-84e7-e8434599c3ee" providerId="ADAL" clId="{BB6F6753-469C-4C86-AE92-08A3B4E5D9E6}" dt="2023-04-21T07:20:32.283" v="1570" actId="47"/>
        <pc:sldMkLst>
          <pc:docMk/>
          <pc:sldMk cId="2717049322" sldId="344"/>
        </pc:sldMkLst>
      </pc:sldChg>
      <pc:sldChg chg="addSp modSp add mod">
        <pc:chgData name="Summerville, Niamh" userId="b4ada4a0-019d-402e-84e7-e8434599c3ee" providerId="ADAL" clId="{BB6F6753-469C-4C86-AE92-08A3B4E5D9E6}" dt="2023-04-21T20:18:00.412" v="3175" actId="1076"/>
        <pc:sldMkLst>
          <pc:docMk/>
          <pc:sldMk cId="4245575603" sldId="345"/>
        </pc:sldMkLst>
        <pc:spChg chg="add mod">
          <ac:chgData name="Summerville, Niamh" userId="b4ada4a0-019d-402e-84e7-e8434599c3ee" providerId="ADAL" clId="{BB6F6753-469C-4C86-AE92-08A3B4E5D9E6}" dt="2023-04-21T20:18:00.412" v="3175" actId="1076"/>
          <ac:spMkLst>
            <pc:docMk/>
            <pc:sldMk cId="4245575603" sldId="345"/>
            <ac:spMk id="3" creationId="{8BE81883-1AD6-EC57-F6B6-14CBF9783B45}"/>
          </ac:spMkLst>
        </pc:spChg>
        <pc:graphicFrameChg chg="mod modGraphic">
          <ac:chgData name="Summerville, Niamh" userId="b4ada4a0-019d-402e-84e7-e8434599c3ee" providerId="ADAL" clId="{BB6F6753-469C-4C86-AE92-08A3B4E5D9E6}" dt="2023-04-21T07:26:30.643" v="1740" actId="20577"/>
          <ac:graphicFrameMkLst>
            <pc:docMk/>
            <pc:sldMk cId="4245575603" sldId="345"/>
            <ac:graphicFrameMk id="13" creationId="{D083E42C-F893-C497-2C8D-1D0E0E8E7DAA}"/>
          </ac:graphicFrameMkLst>
        </pc:graphicFrameChg>
      </pc:sldChg>
    </pc:docChg>
  </pc:docChgLst>
  <pc:docChgLst>
    <pc:chgData name="Summerville, Niamh" userId="S::niamh.summerville@dhsc.gov.uk::b4ada4a0-019d-402e-84e7-e8434599c3ee" providerId="AD" clId="Web-{43D91A70-3D39-8C69-F0E8-6B96F6EB16E4}"/>
    <pc:docChg chg="modSld">
      <pc:chgData name="Summerville, Niamh" userId="S::niamh.summerville@dhsc.gov.uk::b4ada4a0-019d-402e-84e7-e8434599c3ee" providerId="AD" clId="Web-{43D91A70-3D39-8C69-F0E8-6B96F6EB16E4}" dt="2023-03-24T12:55:02.046" v="29" actId="20577"/>
      <pc:docMkLst>
        <pc:docMk/>
      </pc:docMkLst>
      <pc:sldChg chg="modSp">
        <pc:chgData name="Summerville, Niamh" userId="S::niamh.summerville@dhsc.gov.uk::b4ada4a0-019d-402e-84e7-e8434599c3ee" providerId="AD" clId="Web-{43D91A70-3D39-8C69-F0E8-6B96F6EB16E4}" dt="2023-03-24T12:55:02.046" v="29" actId="20577"/>
        <pc:sldMkLst>
          <pc:docMk/>
          <pc:sldMk cId="3176832151" sldId="256"/>
        </pc:sldMkLst>
        <pc:spChg chg="mod">
          <ac:chgData name="Summerville, Niamh" userId="S::niamh.summerville@dhsc.gov.uk::b4ada4a0-019d-402e-84e7-e8434599c3ee" providerId="AD" clId="Web-{43D91A70-3D39-8C69-F0E8-6B96F6EB16E4}" dt="2023-03-24T12:55:02.046" v="29" actId="20577"/>
          <ac:spMkLst>
            <pc:docMk/>
            <pc:sldMk cId="3176832151" sldId="256"/>
            <ac:spMk id="4" creationId="{A070E482-A125-4833-B712-67EC9E72E5F2}"/>
          </ac:spMkLst>
        </pc:spChg>
      </pc:sldChg>
    </pc:docChg>
  </pc:docChgLst>
  <pc:docChgLst>
    <pc:chgData name="Summerville, Niamh" userId="b4ada4a0-019d-402e-84e7-e8434599c3ee" providerId="ADAL" clId="{E1F304E8-AEBE-49A5-9516-B2953F64D0AE}"/>
    <pc:docChg chg="undo custSel addSld delSld modSld sldOrd">
      <pc:chgData name="Summerville, Niamh" userId="b4ada4a0-019d-402e-84e7-e8434599c3ee" providerId="ADAL" clId="{E1F304E8-AEBE-49A5-9516-B2953F64D0AE}" dt="2023-03-24T14:54:01.356" v="755"/>
      <pc:docMkLst>
        <pc:docMk/>
      </pc:docMkLst>
      <pc:sldChg chg="modSp mod">
        <pc:chgData name="Summerville, Niamh" userId="b4ada4a0-019d-402e-84e7-e8434599c3ee" providerId="ADAL" clId="{E1F304E8-AEBE-49A5-9516-B2953F64D0AE}" dt="2023-03-24T12:56:54.814" v="113" actId="20577"/>
        <pc:sldMkLst>
          <pc:docMk/>
          <pc:sldMk cId="3176832151" sldId="256"/>
        </pc:sldMkLst>
        <pc:spChg chg="mod">
          <ac:chgData name="Summerville, Niamh" userId="b4ada4a0-019d-402e-84e7-e8434599c3ee" providerId="ADAL" clId="{E1F304E8-AEBE-49A5-9516-B2953F64D0AE}" dt="2023-03-24T12:55:30.899" v="0"/>
          <ac:spMkLst>
            <pc:docMk/>
            <pc:sldMk cId="3176832151" sldId="256"/>
            <ac:spMk id="4" creationId="{A070E482-A125-4833-B712-67EC9E72E5F2}"/>
          </ac:spMkLst>
        </pc:spChg>
        <pc:spChg chg="mod">
          <ac:chgData name="Summerville, Niamh" userId="b4ada4a0-019d-402e-84e7-e8434599c3ee" providerId="ADAL" clId="{E1F304E8-AEBE-49A5-9516-B2953F64D0AE}" dt="2023-03-24T12:56:31.550" v="95" actId="20577"/>
          <ac:spMkLst>
            <pc:docMk/>
            <pc:sldMk cId="3176832151" sldId="256"/>
            <ac:spMk id="5" creationId="{F9E4C3DD-0C15-4059-95FA-4122D45E2BAB}"/>
          </ac:spMkLst>
        </pc:spChg>
        <pc:spChg chg="mod">
          <ac:chgData name="Summerville, Niamh" userId="b4ada4a0-019d-402e-84e7-e8434599c3ee" providerId="ADAL" clId="{E1F304E8-AEBE-49A5-9516-B2953F64D0AE}" dt="2023-03-24T12:56:54.814" v="113" actId="20577"/>
          <ac:spMkLst>
            <pc:docMk/>
            <pc:sldMk cId="3176832151" sldId="256"/>
            <ac:spMk id="6" creationId="{CB69CF3D-3ED7-4E40-8980-547EF27F078A}"/>
          </ac:spMkLst>
        </pc:spChg>
      </pc:sldChg>
      <pc:sldChg chg="delSp modSp del mod ord">
        <pc:chgData name="Summerville, Niamh" userId="b4ada4a0-019d-402e-84e7-e8434599c3ee" providerId="ADAL" clId="{E1F304E8-AEBE-49A5-9516-B2953F64D0AE}" dt="2023-03-24T14:11:35.773" v="325" actId="47"/>
        <pc:sldMkLst>
          <pc:docMk/>
          <pc:sldMk cId="496649656" sldId="305"/>
        </pc:sldMkLst>
        <pc:spChg chg="mod">
          <ac:chgData name="Summerville, Niamh" userId="b4ada4a0-019d-402e-84e7-e8434599c3ee" providerId="ADAL" clId="{E1F304E8-AEBE-49A5-9516-B2953F64D0AE}" dt="2023-03-24T14:11:25.296" v="322" actId="20577"/>
          <ac:spMkLst>
            <pc:docMk/>
            <pc:sldMk cId="496649656" sldId="305"/>
            <ac:spMk id="2" creationId="{9A3B9AD5-7602-4DE8-9A56-1DF68AE516A8}"/>
          </ac:spMkLst>
        </pc:spChg>
        <pc:spChg chg="del">
          <ac:chgData name="Summerville, Niamh" userId="b4ada4a0-019d-402e-84e7-e8434599c3ee" providerId="ADAL" clId="{E1F304E8-AEBE-49A5-9516-B2953F64D0AE}" dt="2023-03-24T14:11:32.124" v="324" actId="478"/>
          <ac:spMkLst>
            <pc:docMk/>
            <pc:sldMk cId="496649656" sldId="305"/>
            <ac:spMk id="8" creationId="{86DFE3E9-427E-4057-B788-C0873BE3920C}"/>
          </ac:spMkLst>
        </pc:spChg>
        <pc:graphicFrameChg chg="del">
          <ac:chgData name="Summerville, Niamh" userId="b4ada4a0-019d-402e-84e7-e8434599c3ee" providerId="ADAL" clId="{E1F304E8-AEBE-49A5-9516-B2953F64D0AE}" dt="2023-03-24T14:11:29.175" v="323" actId="478"/>
          <ac:graphicFrameMkLst>
            <pc:docMk/>
            <pc:sldMk cId="496649656" sldId="305"/>
            <ac:graphicFrameMk id="7" creationId="{C575BC77-EC20-4B70-9C1A-BBDC08EEADF7}"/>
          </ac:graphicFrameMkLst>
        </pc:graphicFrameChg>
      </pc:sldChg>
      <pc:sldChg chg="addSp delSp modSp del mod ord modClrScheme chgLayout">
        <pc:chgData name="Summerville, Niamh" userId="b4ada4a0-019d-402e-84e7-e8434599c3ee" providerId="ADAL" clId="{E1F304E8-AEBE-49A5-9516-B2953F64D0AE}" dt="2023-03-24T13:58:38.055" v="288" actId="47"/>
        <pc:sldMkLst>
          <pc:docMk/>
          <pc:sldMk cId="256502123" sldId="306"/>
        </pc:sldMkLst>
        <pc:spChg chg="mod ord">
          <ac:chgData name="Summerville, Niamh" userId="b4ada4a0-019d-402e-84e7-e8434599c3ee" providerId="ADAL" clId="{E1F304E8-AEBE-49A5-9516-B2953F64D0AE}" dt="2023-03-24T13:57:45.153" v="272" actId="700"/>
          <ac:spMkLst>
            <pc:docMk/>
            <pc:sldMk cId="256502123" sldId="306"/>
            <ac:spMk id="2" creationId="{C27F33C2-1F1A-463C-9186-669EE8E751A7}"/>
          </ac:spMkLst>
        </pc:spChg>
        <pc:spChg chg="add del mod ord">
          <ac:chgData name="Summerville, Niamh" userId="b4ada4a0-019d-402e-84e7-e8434599c3ee" providerId="ADAL" clId="{E1F304E8-AEBE-49A5-9516-B2953F64D0AE}" dt="2023-03-24T13:57:45.153" v="272" actId="700"/>
          <ac:spMkLst>
            <pc:docMk/>
            <pc:sldMk cId="256502123" sldId="306"/>
            <ac:spMk id="5" creationId="{F51A7454-436B-4FD6-9A48-605566C66E79}"/>
          </ac:spMkLst>
        </pc:spChg>
        <pc:spChg chg="mod">
          <ac:chgData name="Summerville, Niamh" userId="b4ada4a0-019d-402e-84e7-e8434599c3ee" providerId="ADAL" clId="{E1F304E8-AEBE-49A5-9516-B2953F64D0AE}" dt="2023-03-24T13:31:27.514" v="216" actId="20577"/>
          <ac:spMkLst>
            <pc:docMk/>
            <pc:sldMk cId="256502123" sldId="306"/>
            <ac:spMk id="6" creationId="{D4438212-6BB5-404D-A49E-477AF47E5203}"/>
          </ac:spMkLst>
        </pc:spChg>
        <pc:spChg chg="add del mod ord">
          <ac:chgData name="Summerville, Niamh" userId="b4ada4a0-019d-402e-84e7-e8434599c3ee" providerId="ADAL" clId="{E1F304E8-AEBE-49A5-9516-B2953F64D0AE}" dt="2023-03-24T13:57:45.153" v="272" actId="700"/>
          <ac:spMkLst>
            <pc:docMk/>
            <pc:sldMk cId="256502123" sldId="306"/>
            <ac:spMk id="7" creationId="{5A702470-BDF2-4C95-AE25-69E0B8729A82}"/>
          </ac:spMkLst>
        </pc:spChg>
        <pc:spChg chg="add del mod ord">
          <ac:chgData name="Summerville, Niamh" userId="b4ada4a0-019d-402e-84e7-e8434599c3ee" providerId="ADAL" clId="{E1F304E8-AEBE-49A5-9516-B2953F64D0AE}" dt="2023-03-24T13:57:45.153" v="272" actId="700"/>
          <ac:spMkLst>
            <pc:docMk/>
            <pc:sldMk cId="256502123" sldId="306"/>
            <ac:spMk id="8" creationId="{55197A56-EF73-4599-A40E-D680ADA4357E}"/>
          </ac:spMkLst>
        </pc:spChg>
        <pc:spChg chg="del mod">
          <ac:chgData name="Summerville, Niamh" userId="b4ada4a0-019d-402e-84e7-e8434599c3ee" providerId="ADAL" clId="{E1F304E8-AEBE-49A5-9516-B2953F64D0AE}" dt="2023-03-24T13:42:08.262" v="219" actId="478"/>
          <ac:spMkLst>
            <pc:docMk/>
            <pc:sldMk cId="256502123" sldId="306"/>
            <ac:spMk id="9" creationId="{58595D70-EDAC-4E82-89E3-4F4F704F5FB7}"/>
          </ac:spMkLst>
        </pc:spChg>
        <pc:spChg chg="del">
          <ac:chgData name="Summerville, Niamh" userId="b4ada4a0-019d-402e-84e7-e8434599c3ee" providerId="ADAL" clId="{E1F304E8-AEBE-49A5-9516-B2953F64D0AE}" dt="2023-03-24T13:42:10.263" v="220" actId="478"/>
          <ac:spMkLst>
            <pc:docMk/>
            <pc:sldMk cId="256502123" sldId="306"/>
            <ac:spMk id="10" creationId="{AF161FEC-AE4F-46D0-BDD3-774981E2A819}"/>
          </ac:spMkLst>
        </pc:spChg>
        <pc:spChg chg="del">
          <ac:chgData name="Summerville, Niamh" userId="b4ada4a0-019d-402e-84e7-e8434599c3ee" providerId="ADAL" clId="{E1F304E8-AEBE-49A5-9516-B2953F64D0AE}" dt="2023-03-24T13:42:12.871" v="221" actId="478"/>
          <ac:spMkLst>
            <pc:docMk/>
            <pc:sldMk cId="256502123" sldId="306"/>
            <ac:spMk id="11" creationId="{8EFDA8C9-A77C-4E63-AC9B-B495BF61E25F}"/>
          </ac:spMkLst>
        </pc:spChg>
        <pc:spChg chg="del">
          <ac:chgData name="Summerville, Niamh" userId="b4ada4a0-019d-402e-84e7-e8434599c3ee" providerId="ADAL" clId="{E1F304E8-AEBE-49A5-9516-B2953F64D0AE}" dt="2023-03-24T13:51:50.655" v="265" actId="478"/>
          <ac:spMkLst>
            <pc:docMk/>
            <pc:sldMk cId="256502123" sldId="306"/>
            <ac:spMk id="12" creationId="{15036915-F702-483B-89B3-DD82A41BC449}"/>
          </ac:spMkLst>
        </pc:spChg>
        <pc:spChg chg="add mod">
          <ac:chgData name="Summerville, Niamh" userId="b4ada4a0-019d-402e-84e7-e8434599c3ee" providerId="ADAL" clId="{E1F304E8-AEBE-49A5-9516-B2953F64D0AE}" dt="2023-03-24T13:58:28.425" v="284" actId="1076"/>
          <ac:spMkLst>
            <pc:docMk/>
            <pc:sldMk cId="256502123" sldId="306"/>
            <ac:spMk id="13" creationId="{D6F1D7A0-D663-47D5-9B19-558B467DA1C5}"/>
          </ac:spMkLst>
        </pc:spChg>
        <pc:spChg chg="add mod ord">
          <ac:chgData name="Summerville, Niamh" userId="b4ada4a0-019d-402e-84e7-e8434599c3ee" providerId="ADAL" clId="{E1F304E8-AEBE-49A5-9516-B2953F64D0AE}" dt="2023-03-24T13:58:29.761" v="285" actId="1076"/>
          <ac:spMkLst>
            <pc:docMk/>
            <pc:sldMk cId="256502123" sldId="306"/>
            <ac:spMk id="14" creationId="{927C30FC-CC42-4AD7-992F-756F4AE13806}"/>
          </ac:spMkLst>
        </pc:spChg>
        <pc:spChg chg="add mod ord">
          <ac:chgData name="Summerville, Niamh" userId="b4ada4a0-019d-402e-84e7-e8434599c3ee" providerId="ADAL" clId="{E1F304E8-AEBE-49A5-9516-B2953F64D0AE}" dt="2023-03-24T13:57:45.153" v="272" actId="700"/>
          <ac:spMkLst>
            <pc:docMk/>
            <pc:sldMk cId="256502123" sldId="306"/>
            <ac:spMk id="15" creationId="{0BD06C25-67EC-47D1-8B08-0FB123A9F1E2}"/>
          </ac:spMkLst>
        </pc:spChg>
        <pc:picChg chg="del">
          <ac:chgData name="Summerville, Niamh" userId="b4ada4a0-019d-402e-84e7-e8434599c3ee" providerId="ADAL" clId="{E1F304E8-AEBE-49A5-9516-B2953F64D0AE}" dt="2023-03-24T13:51:47.045" v="264" actId="478"/>
          <ac:picMkLst>
            <pc:docMk/>
            <pc:sldMk cId="256502123" sldId="306"/>
            <ac:picMk id="3" creationId="{AC21FB05-688C-48FA-A29F-AD242FE42016}"/>
          </ac:picMkLst>
        </pc:picChg>
      </pc:sldChg>
      <pc:sldChg chg="modSp mod">
        <pc:chgData name="Summerville, Niamh" userId="b4ada4a0-019d-402e-84e7-e8434599c3ee" providerId="ADAL" clId="{E1F304E8-AEBE-49A5-9516-B2953F64D0AE}" dt="2023-03-24T12:58:42.514" v="184" actId="20577"/>
        <pc:sldMkLst>
          <pc:docMk/>
          <pc:sldMk cId="2650200909" sldId="318"/>
        </pc:sldMkLst>
        <pc:spChg chg="mod">
          <ac:chgData name="Summerville, Niamh" userId="b4ada4a0-019d-402e-84e7-e8434599c3ee" providerId="ADAL" clId="{E1F304E8-AEBE-49A5-9516-B2953F64D0AE}" dt="2023-03-24T12:58:42.514" v="184" actId="20577"/>
          <ac:spMkLst>
            <pc:docMk/>
            <pc:sldMk cId="2650200909" sldId="318"/>
            <ac:spMk id="3" creationId="{7D497E07-9561-4B70-977C-0454156CC869}"/>
          </ac:spMkLst>
        </pc:spChg>
      </pc:sldChg>
      <pc:sldChg chg="del">
        <pc:chgData name="Summerville, Niamh" userId="b4ada4a0-019d-402e-84e7-e8434599c3ee" providerId="ADAL" clId="{E1F304E8-AEBE-49A5-9516-B2953F64D0AE}" dt="2023-03-24T14:48:39.535" v="715" actId="47"/>
        <pc:sldMkLst>
          <pc:docMk/>
          <pc:sldMk cId="2543307921" sldId="320"/>
        </pc:sldMkLst>
      </pc:sldChg>
      <pc:sldChg chg="del">
        <pc:chgData name="Summerville, Niamh" userId="b4ada4a0-019d-402e-84e7-e8434599c3ee" providerId="ADAL" clId="{E1F304E8-AEBE-49A5-9516-B2953F64D0AE}" dt="2023-03-24T14:09:52.983" v="313" actId="47"/>
        <pc:sldMkLst>
          <pc:docMk/>
          <pc:sldMk cId="4221794716" sldId="322"/>
        </pc:sldMkLst>
      </pc:sldChg>
      <pc:sldChg chg="del ord">
        <pc:chgData name="Summerville, Niamh" userId="b4ada4a0-019d-402e-84e7-e8434599c3ee" providerId="ADAL" clId="{E1F304E8-AEBE-49A5-9516-B2953F64D0AE}" dt="2023-03-24T14:17:55.687" v="395" actId="47"/>
        <pc:sldMkLst>
          <pc:docMk/>
          <pc:sldMk cId="3967534721" sldId="323"/>
        </pc:sldMkLst>
      </pc:sldChg>
      <pc:sldChg chg="del">
        <pc:chgData name="Summerville, Niamh" userId="b4ada4a0-019d-402e-84e7-e8434599c3ee" providerId="ADAL" clId="{E1F304E8-AEBE-49A5-9516-B2953F64D0AE}" dt="2023-03-24T14:18:33.531" v="396" actId="47"/>
        <pc:sldMkLst>
          <pc:docMk/>
          <pc:sldMk cId="2504087675" sldId="324"/>
        </pc:sldMkLst>
      </pc:sldChg>
      <pc:sldChg chg="del">
        <pc:chgData name="Summerville, Niamh" userId="b4ada4a0-019d-402e-84e7-e8434599c3ee" providerId="ADAL" clId="{E1F304E8-AEBE-49A5-9516-B2953F64D0AE}" dt="2023-03-24T14:19:29.089" v="397" actId="47"/>
        <pc:sldMkLst>
          <pc:docMk/>
          <pc:sldMk cId="3278762355" sldId="326"/>
        </pc:sldMkLst>
      </pc:sldChg>
      <pc:sldChg chg="del">
        <pc:chgData name="Summerville, Niamh" userId="b4ada4a0-019d-402e-84e7-e8434599c3ee" providerId="ADAL" clId="{E1F304E8-AEBE-49A5-9516-B2953F64D0AE}" dt="2023-03-24T14:19:58.127" v="398" actId="47"/>
        <pc:sldMkLst>
          <pc:docMk/>
          <pc:sldMk cId="1984914235" sldId="327"/>
        </pc:sldMkLst>
      </pc:sldChg>
      <pc:sldChg chg="addSp delSp modSp new mod ord modClrScheme chgLayout">
        <pc:chgData name="Summerville, Niamh" userId="b4ada4a0-019d-402e-84e7-e8434599c3ee" providerId="ADAL" clId="{E1F304E8-AEBE-49A5-9516-B2953F64D0AE}" dt="2023-03-24T14:54:01.356" v="755"/>
        <pc:sldMkLst>
          <pc:docMk/>
          <pc:sldMk cId="271713584" sldId="328"/>
        </pc:sldMkLst>
        <pc:spChg chg="del mod ord">
          <ac:chgData name="Summerville, Niamh" userId="b4ada4a0-019d-402e-84e7-e8434599c3ee" providerId="ADAL" clId="{E1F304E8-AEBE-49A5-9516-B2953F64D0AE}" dt="2023-03-24T13:57:39.122" v="271" actId="700"/>
          <ac:spMkLst>
            <pc:docMk/>
            <pc:sldMk cId="271713584" sldId="328"/>
            <ac:spMk id="2" creationId="{88CC7C95-B830-4BBA-8155-5998F060A11B}"/>
          </ac:spMkLst>
        </pc:spChg>
        <pc:spChg chg="del mod ord">
          <ac:chgData name="Summerville, Niamh" userId="b4ada4a0-019d-402e-84e7-e8434599c3ee" providerId="ADAL" clId="{E1F304E8-AEBE-49A5-9516-B2953F64D0AE}" dt="2023-03-24T13:57:39.122" v="271" actId="700"/>
          <ac:spMkLst>
            <pc:docMk/>
            <pc:sldMk cId="271713584" sldId="328"/>
            <ac:spMk id="3" creationId="{C9C76838-5DE0-4135-8FD8-FD5ABB405062}"/>
          </ac:spMkLst>
        </pc:spChg>
        <pc:spChg chg="del">
          <ac:chgData name="Summerville, Niamh" userId="b4ada4a0-019d-402e-84e7-e8434599c3ee" providerId="ADAL" clId="{E1F304E8-AEBE-49A5-9516-B2953F64D0AE}" dt="2023-03-24T13:57:39.122" v="271" actId="700"/>
          <ac:spMkLst>
            <pc:docMk/>
            <pc:sldMk cId="271713584" sldId="328"/>
            <ac:spMk id="4" creationId="{CC25FE54-4354-4DA0-B89E-CB07DB3055BB}"/>
          </ac:spMkLst>
        </pc:spChg>
        <pc:spChg chg="mod ord">
          <ac:chgData name="Summerville, Niamh" userId="b4ada4a0-019d-402e-84e7-e8434599c3ee" providerId="ADAL" clId="{E1F304E8-AEBE-49A5-9516-B2953F64D0AE}" dt="2023-03-24T14:00:48.402" v="308" actId="26606"/>
          <ac:spMkLst>
            <pc:docMk/>
            <pc:sldMk cId="271713584" sldId="328"/>
            <ac:spMk id="5" creationId="{114E3BFA-9657-4843-AF23-2CA97077182A}"/>
          </ac:spMkLst>
        </pc:spChg>
        <pc:spChg chg="add mod ord">
          <ac:chgData name="Summerville, Niamh" userId="b4ada4a0-019d-402e-84e7-e8434599c3ee" providerId="ADAL" clId="{E1F304E8-AEBE-49A5-9516-B2953F64D0AE}" dt="2023-03-24T14:00:48.402" v="308" actId="26606"/>
          <ac:spMkLst>
            <pc:docMk/>
            <pc:sldMk cId="271713584" sldId="328"/>
            <ac:spMk id="6" creationId="{5A78483D-6467-4EE6-9B7C-8AB94959115D}"/>
          </ac:spMkLst>
        </pc:spChg>
        <pc:spChg chg="add del mod ord">
          <ac:chgData name="Summerville, Niamh" userId="b4ada4a0-019d-402e-84e7-e8434599c3ee" providerId="ADAL" clId="{E1F304E8-AEBE-49A5-9516-B2953F64D0AE}" dt="2023-03-24T14:00:02.840" v="305" actId="26606"/>
          <ac:spMkLst>
            <pc:docMk/>
            <pc:sldMk cId="271713584" sldId="328"/>
            <ac:spMk id="7" creationId="{6720F938-51A4-4E07-A005-B7D2D32D872F}"/>
          </ac:spMkLst>
        </pc:spChg>
        <pc:spChg chg="add del mod">
          <ac:chgData name="Summerville, Niamh" userId="b4ada4a0-019d-402e-84e7-e8434599c3ee" providerId="ADAL" clId="{E1F304E8-AEBE-49A5-9516-B2953F64D0AE}" dt="2023-03-24T13:59:00.250" v="290" actId="26606"/>
          <ac:spMkLst>
            <pc:docMk/>
            <pc:sldMk cId="271713584" sldId="328"/>
            <ac:spMk id="14" creationId="{FEA64CDA-CA81-CEC4-A8B2-FD8428AE3351}"/>
          </ac:spMkLst>
        </pc:spChg>
        <pc:spChg chg="add del mod">
          <ac:chgData name="Summerville, Niamh" userId="b4ada4a0-019d-402e-84e7-e8434599c3ee" providerId="ADAL" clId="{E1F304E8-AEBE-49A5-9516-B2953F64D0AE}" dt="2023-03-24T13:59:00.250" v="290" actId="26606"/>
          <ac:spMkLst>
            <pc:docMk/>
            <pc:sldMk cId="271713584" sldId="328"/>
            <ac:spMk id="16" creationId="{D30D188E-76DD-2B12-08FB-9BD4EBF29156}"/>
          </ac:spMkLst>
        </pc:spChg>
        <pc:spChg chg="add del mod">
          <ac:chgData name="Summerville, Niamh" userId="b4ada4a0-019d-402e-84e7-e8434599c3ee" providerId="ADAL" clId="{E1F304E8-AEBE-49A5-9516-B2953F64D0AE}" dt="2023-03-24T13:59:00.250" v="290" actId="26606"/>
          <ac:spMkLst>
            <pc:docMk/>
            <pc:sldMk cId="271713584" sldId="328"/>
            <ac:spMk id="18" creationId="{D75E5992-4D1A-A483-5269-FEA39D83D90D}"/>
          </ac:spMkLst>
        </pc:spChg>
        <pc:graphicFrameChg chg="add del mod">
          <ac:chgData name="Summerville, Niamh" userId="b4ada4a0-019d-402e-84e7-e8434599c3ee" providerId="ADAL" clId="{E1F304E8-AEBE-49A5-9516-B2953F64D0AE}" dt="2023-03-24T13:59:00.250" v="290" actId="26606"/>
          <ac:graphicFrameMkLst>
            <pc:docMk/>
            <pc:sldMk cId="271713584" sldId="328"/>
            <ac:graphicFrameMk id="9" creationId="{B94FD4EE-39F9-F8B3-660F-4D79056D1003}"/>
          </ac:graphicFrameMkLst>
        </pc:graphicFrameChg>
        <pc:graphicFrameChg chg="add mod modGraphic">
          <ac:chgData name="Summerville, Niamh" userId="b4ada4a0-019d-402e-84e7-e8434599c3ee" providerId="ADAL" clId="{E1F304E8-AEBE-49A5-9516-B2953F64D0AE}" dt="2023-03-24T14:02:02.829" v="311" actId="1076"/>
          <ac:graphicFrameMkLst>
            <pc:docMk/>
            <pc:sldMk cId="271713584" sldId="328"/>
            <ac:graphicFrameMk id="11" creationId="{DB29389A-9D5F-083F-549C-42BECBBC7346}"/>
          </ac:graphicFrameMkLst>
        </pc:graphicFrameChg>
        <pc:picChg chg="add del">
          <ac:chgData name="Summerville, Niamh" userId="b4ada4a0-019d-402e-84e7-e8434599c3ee" providerId="ADAL" clId="{E1F304E8-AEBE-49A5-9516-B2953F64D0AE}" dt="2023-03-24T13:59:00.250" v="290" actId="26606"/>
          <ac:picMkLst>
            <pc:docMk/>
            <pc:sldMk cId="271713584" sldId="328"/>
            <ac:picMk id="10" creationId="{D3972637-F64A-8DAD-89C5-6C748238E6CE}"/>
          </ac:picMkLst>
        </pc:picChg>
      </pc:sldChg>
      <pc:sldChg chg="add">
        <pc:chgData name="Summerville, Niamh" userId="b4ada4a0-019d-402e-84e7-e8434599c3ee" providerId="ADAL" clId="{E1F304E8-AEBE-49A5-9516-B2953F64D0AE}" dt="2023-03-24T14:09:50.280" v="312"/>
        <pc:sldMkLst>
          <pc:docMk/>
          <pc:sldMk cId="2872050528" sldId="329"/>
        </pc:sldMkLst>
      </pc:sldChg>
      <pc:sldChg chg="addSp delSp modSp new mod">
        <pc:chgData name="Summerville, Niamh" userId="b4ada4a0-019d-402e-84e7-e8434599c3ee" providerId="ADAL" clId="{E1F304E8-AEBE-49A5-9516-B2953F64D0AE}" dt="2023-03-24T14:53:39.945" v="753" actId="1076"/>
        <pc:sldMkLst>
          <pc:docMk/>
          <pc:sldMk cId="3415213679" sldId="330"/>
        </pc:sldMkLst>
        <pc:spChg chg="mod">
          <ac:chgData name="Summerville, Niamh" userId="b4ada4a0-019d-402e-84e7-e8434599c3ee" providerId="ADAL" clId="{E1F304E8-AEBE-49A5-9516-B2953F64D0AE}" dt="2023-03-24T14:11:55.896" v="375" actId="20577"/>
          <ac:spMkLst>
            <pc:docMk/>
            <pc:sldMk cId="3415213679" sldId="330"/>
            <ac:spMk id="2" creationId="{6044D7E1-E029-4AB1-B8B3-FF57BD614E75}"/>
          </ac:spMkLst>
        </pc:spChg>
        <pc:spChg chg="del">
          <ac:chgData name="Summerville, Niamh" userId="b4ada4a0-019d-402e-84e7-e8434599c3ee" providerId="ADAL" clId="{E1F304E8-AEBE-49A5-9516-B2953F64D0AE}" dt="2023-03-24T14:12:02.448" v="376"/>
          <ac:spMkLst>
            <pc:docMk/>
            <pc:sldMk cId="3415213679" sldId="330"/>
            <ac:spMk id="3" creationId="{6F62FAA4-0AF8-4984-9203-13B51BD7E771}"/>
          </ac:spMkLst>
        </pc:spChg>
        <pc:spChg chg="add mod">
          <ac:chgData name="Summerville, Niamh" userId="b4ada4a0-019d-402e-84e7-e8434599c3ee" providerId="ADAL" clId="{E1F304E8-AEBE-49A5-9516-B2953F64D0AE}" dt="2023-03-24T14:12:10.432" v="377" actId="14100"/>
          <ac:spMkLst>
            <pc:docMk/>
            <pc:sldMk cId="3415213679" sldId="330"/>
            <ac:spMk id="6" creationId="{16A30009-0F6B-4F1F-B25B-9C75571F2B9F}"/>
          </ac:spMkLst>
        </pc:spChg>
        <pc:graphicFrameChg chg="add mod modGraphic">
          <ac:chgData name="Summerville, Niamh" userId="b4ada4a0-019d-402e-84e7-e8434599c3ee" providerId="ADAL" clId="{E1F304E8-AEBE-49A5-9516-B2953F64D0AE}" dt="2023-03-24T14:53:39.945" v="753" actId="1076"/>
          <ac:graphicFrameMkLst>
            <pc:docMk/>
            <pc:sldMk cId="3415213679" sldId="330"/>
            <ac:graphicFrameMk id="5" creationId="{E126005D-75EC-4ACE-BEED-667E7CF6F292}"/>
          </ac:graphicFrameMkLst>
        </pc:graphicFrameChg>
      </pc:sldChg>
      <pc:sldChg chg="addSp delSp modSp new mod modClrScheme chgLayout">
        <pc:chgData name="Summerville, Niamh" userId="b4ada4a0-019d-402e-84e7-e8434599c3ee" providerId="ADAL" clId="{E1F304E8-AEBE-49A5-9516-B2953F64D0AE}" dt="2023-03-24T14:48:28.489" v="714" actId="113"/>
        <pc:sldMkLst>
          <pc:docMk/>
          <pc:sldMk cId="4281898338" sldId="331"/>
        </pc:sldMkLst>
        <pc:spChg chg="del mod ord">
          <ac:chgData name="Summerville, Niamh" userId="b4ada4a0-019d-402e-84e7-e8434599c3ee" providerId="ADAL" clId="{E1F304E8-AEBE-49A5-9516-B2953F64D0AE}" dt="2023-03-24T14:21:10.642" v="400" actId="700"/>
          <ac:spMkLst>
            <pc:docMk/>
            <pc:sldMk cId="4281898338" sldId="331"/>
            <ac:spMk id="2" creationId="{20C3E9E0-5971-4DAC-973C-255AC2BB4FD6}"/>
          </ac:spMkLst>
        </pc:spChg>
        <pc:spChg chg="del mod ord">
          <ac:chgData name="Summerville, Niamh" userId="b4ada4a0-019d-402e-84e7-e8434599c3ee" providerId="ADAL" clId="{E1F304E8-AEBE-49A5-9516-B2953F64D0AE}" dt="2023-03-24T14:21:10.642" v="400" actId="700"/>
          <ac:spMkLst>
            <pc:docMk/>
            <pc:sldMk cId="4281898338" sldId="331"/>
            <ac:spMk id="3" creationId="{3FD741FC-08C9-4650-BC22-7B945A0EE8A5}"/>
          </ac:spMkLst>
        </pc:spChg>
        <pc:spChg chg="mod ord">
          <ac:chgData name="Summerville, Niamh" userId="b4ada4a0-019d-402e-84e7-e8434599c3ee" providerId="ADAL" clId="{E1F304E8-AEBE-49A5-9516-B2953F64D0AE}" dt="2023-03-24T14:39:46.924" v="564" actId="26606"/>
          <ac:spMkLst>
            <pc:docMk/>
            <pc:sldMk cId="4281898338" sldId="331"/>
            <ac:spMk id="4" creationId="{7484497A-6D0D-40EE-8790-79A054972400}"/>
          </ac:spMkLst>
        </pc:spChg>
        <pc:spChg chg="add mod ord">
          <ac:chgData name="Summerville, Niamh" userId="b4ada4a0-019d-402e-84e7-e8434599c3ee" providerId="ADAL" clId="{E1F304E8-AEBE-49A5-9516-B2953F64D0AE}" dt="2023-03-24T14:39:46.924" v="564" actId="26606"/>
          <ac:spMkLst>
            <pc:docMk/>
            <pc:sldMk cId="4281898338" sldId="331"/>
            <ac:spMk id="5" creationId="{16CEA341-AA6C-4E03-8F88-69446CBF71F8}"/>
          </ac:spMkLst>
        </pc:spChg>
        <pc:spChg chg="add del mod ord">
          <ac:chgData name="Summerville, Niamh" userId="b4ada4a0-019d-402e-84e7-e8434599c3ee" providerId="ADAL" clId="{E1F304E8-AEBE-49A5-9516-B2953F64D0AE}" dt="2023-03-24T14:33:06.015" v="414" actId="700"/>
          <ac:spMkLst>
            <pc:docMk/>
            <pc:sldMk cId="4281898338" sldId="331"/>
            <ac:spMk id="6" creationId="{73F0699D-C1FD-4736-BB1C-BDEE14EE10FF}"/>
          </ac:spMkLst>
        </pc:spChg>
        <pc:spChg chg="add del mod ord">
          <ac:chgData name="Summerville, Niamh" userId="b4ada4a0-019d-402e-84e7-e8434599c3ee" providerId="ADAL" clId="{E1F304E8-AEBE-49A5-9516-B2953F64D0AE}" dt="2023-03-24T14:33:06.015" v="414" actId="700"/>
          <ac:spMkLst>
            <pc:docMk/>
            <pc:sldMk cId="4281898338" sldId="331"/>
            <ac:spMk id="7" creationId="{F437F968-FC96-491A-8B97-9B321415B313}"/>
          </ac:spMkLst>
        </pc:spChg>
        <pc:spChg chg="add del mod ord">
          <ac:chgData name="Summerville, Niamh" userId="b4ada4a0-019d-402e-84e7-e8434599c3ee" providerId="ADAL" clId="{E1F304E8-AEBE-49A5-9516-B2953F64D0AE}" dt="2023-03-24T14:33:25.446" v="415"/>
          <ac:spMkLst>
            <pc:docMk/>
            <pc:sldMk cId="4281898338" sldId="331"/>
            <ac:spMk id="8" creationId="{4AA2FBD9-C49A-4482-BA42-9F18E0663E8D}"/>
          </ac:spMkLst>
        </pc:spChg>
        <pc:spChg chg="add del mod">
          <ac:chgData name="Summerville, Niamh" userId="b4ada4a0-019d-402e-84e7-e8434599c3ee" providerId="ADAL" clId="{E1F304E8-AEBE-49A5-9516-B2953F64D0AE}" dt="2023-03-24T14:35:36.185" v="486" actId="11529"/>
          <ac:spMkLst>
            <pc:docMk/>
            <pc:sldMk cId="4281898338" sldId="331"/>
            <ac:spMk id="10" creationId="{8D2E0118-3284-4625-A696-C9089A931118}"/>
          </ac:spMkLst>
        </pc:spChg>
        <pc:spChg chg="add mod">
          <ac:chgData name="Summerville, Niamh" userId="b4ada4a0-019d-402e-84e7-e8434599c3ee" providerId="ADAL" clId="{E1F304E8-AEBE-49A5-9516-B2953F64D0AE}" dt="2023-03-24T14:45:10.350" v="711" actId="113"/>
          <ac:spMkLst>
            <pc:docMk/>
            <pc:sldMk cId="4281898338" sldId="331"/>
            <ac:spMk id="12" creationId="{05E0C744-C9EA-0DC1-D0BF-F2C93B9F46CD}"/>
          </ac:spMkLst>
        </pc:spChg>
        <pc:spChg chg="add del mod">
          <ac:chgData name="Summerville, Niamh" userId="b4ada4a0-019d-402e-84e7-e8434599c3ee" providerId="ADAL" clId="{E1F304E8-AEBE-49A5-9516-B2953F64D0AE}" dt="2023-03-24T14:39:21.965" v="557" actId="26606"/>
          <ac:spMkLst>
            <pc:docMk/>
            <pc:sldMk cId="4281898338" sldId="331"/>
            <ac:spMk id="14" creationId="{D8AB1E48-CF1B-BE56-DC95-DAF1E4060BDB}"/>
          </ac:spMkLst>
        </pc:spChg>
        <pc:spChg chg="add del mod">
          <ac:chgData name="Summerville, Niamh" userId="b4ada4a0-019d-402e-84e7-e8434599c3ee" providerId="ADAL" clId="{E1F304E8-AEBE-49A5-9516-B2953F64D0AE}" dt="2023-03-24T14:39:25.477" v="559" actId="26606"/>
          <ac:spMkLst>
            <pc:docMk/>
            <pc:sldMk cId="4281898338" sldId="331"/>
            <ac:spMk id="16" creationId="{AC595A4D-94AE-99CE-8B98-51AD9D453336}"/>
          </ac:spMkLst>
        </pc:spChg>
        <pc:spChg chg="add del mod">
          <ac:chgData name="Summerville, Niamh" userId="b4ada4a0-019d-402e-84e7-e8434599c3ee" providerId="ADAL" clId="{E1F304E8-AEBE-49A5-9516-B2953F64D0AE}" dt="2023-03-24T14:39:30.615" v="561" actId="26606"/>
          <ac:spMkLst>
            <pc:docMk/>
            <pc:sldMk cId="4281898338" sldId="331"/>
            <ac:spMk id="18" creationId="{05E0C744-C9EA-0DC1-D0BF-F2C93B9F46CD}"/>
          </ac:spMkLst>
        </pc:spChg>
        <pc:graphicFrameChg chg="add del mod modGraphic">
          <ac:chgData name="Summerville, Niamh" userId="b4ada4a0-019d-402e-84e7-e8434599c3ee" providerId="ADAL" clId="{E1F304E8-AEBE-49A5-9516-B2953F64D0AE}" dt="2023-03-24T14:48:28.489" v="714" actId="113"/>
          <ac:graphicFrameMkLst>
            <pc:docMk/>
            <pc:sldMk cId="4281898338" sldId="331"/>
            <ac:graphicFrameMk id="9" creationId="{BB9237D5-4970-4DF6-9543-406BDAE062CB}"/>
          </ac:graphicFrameMkLst>
        </pc:graphicFrameChg>
        <pc:graphicFrameChg chg="add del mod">
          <ac:chgData name="Summerville, Niamh" userId="b4ada4a0-019d-402e-84e7-e8434599c3ee" providerId="ADAL" clId="{E1F304E8-AEBE-49A5-9516-B2953F64D0AE}" dt="2023-03-24T14:34:51.762" v="436" actId="12084"/>
          <ac:graphicFrameMkLst>
            <pc:docMk/>
            <pc:sldMk cId="4281898338" sldId="331"/>
            <ac:graphicFrameMk id="11" creationId="{0EE4D024-3130-42D7-8509-B2FBAC50CE8C}"/>
          </ac:graphicFrameMkLst>
        </pc:graphicFrameChg>
      </pc:sldChg>
      <pc:sldChg chg="addSp delSp modSp add del mod">
        <pc:chgData name="Summerville, Niamh" userId="b4ada4a0-019d-402e-84e7-e8434599c3ee" providerId="ADAL" clId="{E1F304E8-AEBE-49A5-9516-B2953F64D0AE}" dt="2023-03-24T14:35:35.423" v="485" actId="2890"/>
        <pc:sldMkLst>
          <pc:docMk/>
          <pc:sldMk cId="414959324" sldId="332"/>
        </pc:sldMkLst>
        <pc:spChg chg="add del mod">
          <ac:chgData name="Summerville, Niamh" userId="b4ada4a0-019d-402e-84e7-e8434599c3ee" providerId="ADAL" clId="{E1F304E8-AEBE-49A5-9516-B2953F64D0AE}" dt="2023-03-24T14:35:35.241" v="484" actId="478"/>
          <ac:spMkLst>
            <pc:docMk/>
            <pc:sldMk cId="414959324" sldId="332"/>
            <ac:spMk id="3" creationId="{D148D820-41D5-4585-9358-76EA59957AD5}"/>
          </ac:spMkLst>
        </pc:spChg>
        <pc:spChg chg="add del">
          <ac:chgData name="Summerville, Niamh" userId="b4ada4a0-019d-402e-84e7-e8434599c3ee" providerId="ADAL" clId="{E1F304E8-AEBE-49A5-9516-B2953F64D0AE}" dt="2023-03-24T14:35:35.241" v="484" actId="478"/>
          <ac:spMkLst>
            <pc:docMk/>
            <pc:sldMk cId="414959324" sldId="332"/>
            <ac:spMk id="10" creationId="{8D2E0118-3284-4625-A696-C9089A931118}"/>
          </ac:spMkLst>
        </pc:spChg>
        <pc:graphicFrameChg chg="add del mod modGraphic">
          <ac:chgData name="Summerville, Niamh" userId="b4ada4a0-019d-402e-84e7-e8434599c3ee" providerId="ADAL" clId="{E1F304E8-AEBE-49A5-9516-B2953F64D0AE}" dt="2023-03-24T14:35:34.878" v="483" actId="1032"/>
          <ac:graphicFrameMkLst>
            <pc:docMk/>
            <pc:sldMk cId="414959324" sldId="332"/>
            <ac:graphicFrameMk id="6" creationId="{20AD9194-7D00-42FB-ABB3-E03B9C4BF2AB}"/>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3786F9-ECFF-4289-ACD3-B94FDEA74DA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B14DC9F-4963-4FB8-8A36-5C08028532B5}">
      <dgm:prSet/>
      <dgm:spPr/>
      <dgm:t>
        <a:bodyPr/>
        <a:lstStyle/>
        <a:p>
          <a:pPr>
            <a:lnSpc>
              <a:spcPct val="100000"/>
            </a:lnSpc>
          </a:pPr>
          <a:r>
            <a:rPr lang="en-GB" b="0"/>
            <a:t>Provide an outline of the level 6 public health practitioner (L6 PHP) apprenticeship. </a:t>
          </a:r>
          <a:endParaRPr lang="en-US"/>
        </a:p>
      </dgm:t>
    </dgm:pt>
    <dgm:pt modelId="{20A77189-C0AB-40FB-BF8B-47E3E8C499ED}" type="parTrans" cxnId="{87DE7DCA-43A9-4DBA-8AD4-FD67328A26A7}">
      <dgm:prSet/>
      <dgm:spPr/>
      <dgm:t>
        <a:bodyPr/>
        <a:lstStyle/>
        <a:p>
          <a:endParaRPr lang="en-US"/>
        </a:p>
      </dgm:t>
    </dgm:pt>
    <dgm:pt modelId="{3CE5F65C-01CC-42C5-8604-E156345C38DA}" type="sibTrans" cxnId="{87DE7DCA-43A9-4DBA-8AD4-FD67328A26A7}">
      <dgm:prSet/>
      <dgm:spPr/>
      <dgm:t>
        <a:bodyPr/>
        <a:lstStyle/>
        <a:p>
          <a:endParaRPr lang="en-US"/>
        </a:p>
      </dgm:t>
    </dgm:pt>
    <dgm:pt modelId="{3C8E12ED-8415-4530-968E-73F092E6C34D}">
      <dgm:prSet/>
      <dgm:spPr/>
      <dgm:t>
        <a:bodyPr/>
        <a:lstStyle/>
        <a:p>
          <a:pPr>
            <a:lnSpc>
              <a:spcPct val="100000"/>
            </a:lnSpc>
          </a:pPr>
          <a:r>
            <a:rPr lang="en-GB" b="0"/>
            <a:t>Highlight the benefits of implementing L6 PHP Apprenticeship from the perspective of employers and apprentices.</a:t>
          </a:r>
          <a:endParaRPr lang="en-US"/>
        </a:p>
      </dgm:t>
    </dgm:pt>
    <dgm:pt modelId="{0D998DBB-16D4-46AC-9E14-2D6F87D32ACB}" type="parTrans" cxnId="{680510C6-E753-4B51-9A3A-5E95A45E9FAA}">
      <dgm:prSet/>
      <dgm:spPr/>
      <dgm:t>
        <a:bodyPr/>
        <a:lstStyle/>
        <a:p>
          <a:endParaRPr lang="en-US"/>
        </a:p>
      </dgm:t>
    </dgm:pt>
    <dgm:pt modelId="{D583B153-DB9C-4B85-85D0-2D53EB0A8EA6}" type="sibTrans" cxnId="{680510C6-E753-4B51-9A3A-5E95A45E9FAA}">
      <dgm:prSet/>
      <dgm:spPr/>
      <dgm:t>
        <a:bodyPr/>
        <a:lstStyle/>
        <a:p>
          <a:endParaRPr lang="en-US"/>
        </a:p>
      </dgm:t>
    </dgm:pt>
    <dgm:pt modelId="{A447C5AA-E35D-4D43-BA41-3E86DCC6A511}">
      <dgm:prSet/>
      <dgm:spPr/>
      <dgm:t>
        <a:bodyPr/>
        <a:lstStyle/>
        <a:p>
          <a:pPr>
            <a:lnSpc>
              <a:spcPct val="100000"/>
            </a:lnSpc>
          </a:pPr>
          <a:r>
            <a:rPr lang="en-GB" b="0"/>
            <a:t>Provide a high-level summary of the Salisbury Procurement Framework’s list of selected training providers and the procurement procedure. </a:t>
          </a:r>
          <a:endParaRPr lang="en-US"/>
        </a:p>
      </dgm:t>
    </dgm:pt>
    <dgm:pt modelId="{86538285-EDEB-4C41-BF8B-87007B3A72B0}" type="parTrans" cxnId="{D4D8F172-E2D0-482B-AD43-61D8C01D70C7}">
      <dgm:prSet/>
      <dgm:spPr/>
      <dgm:t>
        <a:bodyPr/>
        <a:lstStyle/>
        <a:p>
          <a:endParaRPr lang="en-US"/>
        </a:p>
      </dgm:t>
    </dgm:pt>
    <dgm:pt modelId="{D76B6093-967D-4D55-9201-D2CFE1C6CC36}" type="sibTrans" cxnId="{D4D8F172-E2D0-482B-AD43-61D8C01D70C7}">
      <dgm:prSet/>
      <dgm:spPr/>
      <dgm:t>
        <a:bodyPr/>
        <a:lstStyle/>
        <a:p>
          <a:endParaRPr lang="en-US"/>
        </a:p>
      </dgm:t>
    </dgm:pt>
    <dgm:pt modelId="{8D086812-5BC7-4025-B22C-1F951C7B7872}">
      <dgm:prSet/>
      <dgm:spPr/>
      <dgm:t>
        <a:bodyPr/>
        <a:lstStyle/>
        <a:p>
          <a:pPr>
            <a:lnSpc>
              <a:spcPct val="100000"/>
            </a:lnSpc>
          </a:pPr>
          <a:r>
            <a:rPr lang="en-GB" b="0"/>
            <a:t>Provide advice and guidance on the recruitment of a L6 PHP apprentice</a:t>
          </a:r>
          <a:endParaRPr lang="en-US"/>
        </a:p>
      </dgm:t>
    </dgm:pt>
    <dgm:pt modelId="{3EA4E373-881A-4B9E-A856-5166223F8866}" type="parTrans" cxnId="{7D415B9A-3332-401E-925D-1D3BA35147F8}">
      <dgm:prSet/>
      <dgm:spPr/>
      <dgm:t>
        <a:bodyPr/>
        <a:lstStyle/>
        <a:p>
          <a:endParaRPr lang="en-US"/>
        </a:p>
      </dgm:t>
    </dgm:pt>
    <dgm:pt modelId="{CC4BBEE0-EF99-44F2-AF37-3AA63379349A}" type="sibTrans" cxnId="{7D415B9A-3332-401E-925D-1D3BA35147F8}">
      <dgm:prSet/>
      <dgm:spPr/>
      <dgm:t>
        <a:bodyPr/>
        <a:lstStyle/>
        <a:p>
          <a:endParaRPr lang="en-US"/>
        </a:p>
      </dgm:t>
    </dgm:pt>
    <dgm:pt modelId="{59F2EE0B-291A-4881-A52B-CDE524D5E231}">
      <dgm:prSet/>
      <dgm:spPr/>
      <dgm:t>
        <a:bodyPr/>
        <a:lstStyle/>
        <a:p>
          <a:pPr>
            <a:lnSpc>
              <a:spcPct val="100000"/>
            </a:lnSpc>
          </a:pPr>
          <a:r>
            <a:rPr lang="en-GB" b="0"/>
            <a:t>Signpost employers to a wide range of support information, tools and resources and points of contact for queries and concerns. </a:t>
          </a:r>
          <a:endParaRPr lang="en-US"/>
        </a:p>
      </dgm:t>
    </dgm:pt>
    <dgm:pt modelId="{E24E1B44-1C6E-4704-9080-CD2E52E97D75}" type="parTrans" cxnId="{FC155A20-A797-4AEB-B50F-8AAA99215ADF}">
      <dgm:prSet/>
      <dgm:spPr/>
      <dgm:t>
        <a:bodyPr/>
        <a:lstStyle/>
        <a:p>
          <a:endParaRPr lang="en-US"/>
        </a:p>
      </dgm:t>
    </dgm:pt>
    <dgm:pt modelId="{279F21FA-E0A0-4C00-89DE-00A8045604E8}" type="sibTrans" cxnId="{FC155A20-A797-4AEB-B50F-8AAA99215ADF}">
      <dgm:prSet/>
      <dgm:spPr/>
      <dgm:t>
        <a:bodyPr/>
        <a:lstStyle/>
        <a:p>
          <a:endParaRPr lang="en-US"/>
        </a:p>
      </dgm:t>
    </dgm:pt>
    <dgm:pt modelId="{C7E1CD01-264E-4812-A43B-48FC86C700EA}" type="pres">
      <dgm:prSet presAssocID="{1B3786F9-ECFF-4289-ACD3-B94FDEA74DA4}" presName="root" presStyleCnt="0">
        <dgm:presLayoutVars>
          <dgm:dir/>
          <dgm:resizeHandles val="exact"/>
        </dgm:presLayoutVars>
      </dgm:prSet>
      <dgm:spPr/>
    </dgm:pt>
    <dgm:pt modelId="{C191CF96-187F-494D-9348-7A4392EF48E1}" type="pres">
      <dgm:prSet presAssocID="{9B14DC9F-4963-4FB8-8A36-5C08028532B5}" presName="compNode" presStyleCnt="0"/>
      <dgm:spPr/>
    </dgm:pt>
    <dgm:pt modelId="{57552DB1-2975-4C76-B4F0-F0DB946CEA74}" type="pres">
      <dgm:prSet presAssocID="{9B14DC9F-4963-4FB8-8A36-5C08028532B5}" presName="bgRect" presStyleLbl="bgShp" presStyleIdx="0" presStyleCnt="5"/>
      <dgm:spPr/>
    </dgm:pt>
    <dgm:pt modelId="{E5210E65-232A-4C8F-8001-590AB331655D}" type="pres">
      <dgm:prSet presAssocID="{9B14DC9F-4963-4FB8-8A36-5C08028532B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43339665-E473-4318-B91E-890F69CA646C}" type="pres">
      <dgm:prSet presAssocID="{9B14DC9F-4963-4FB8-8A36-5C08028532B5}" presName="spaceRect" presStyleCnt="0"/>
      <dgm:spPr/>
    </dgm:pt>
    <dgm:pt modelId="{97D7EF89-80BA-4F25-B89C-0419F0341C57}" type="pres">
      <dgm:prSet presAssocID="{9B14DC9F-4963-4FB8-8A36-5C08028532B5}" presName="parTx" presStyleLbl="revTx" presStyleIdx="0" presStyleCnt="5">
        <dgm:presLayoutVars>
          <dgm:chMax val="0"/>
          <dgm:chPref val="0"/>
        </dgm:presLayoutVars>
      </dgm:prSet>
      <dgm:spPr/>
    </dgm:pt>
    <dgm:pt modelId="{E6702F6B-7EEE-41E7-B697-0C749AC6CA16}" type="pres">
      <dgm:prSet presAssocID="{3CE5F65C-01CC-42C5-8604-E156345C38DA}" presName="sibTrans" presStyleCnt="0"/>
      <dgm:spPr/>
    </dgm:pt>
    <dgm:pt modelId="{532E7AF8-6A0E-4966-A802-A5FC57575CAE}" type="pres">
      <dgm:prSet presAssocID="{3C8E12ED-8415-4530-968E-73F092E6C34D}" presName="compNode" presStyleCnt="0"/>
      <dgm:spPr/>
    </dgm:pt>
    <dgm:pt modelId="{A1773DD1-3482-41BF-9729-1EF23AE81242}" type="pres">
      <dgm:prSet presAssocID="{3C8E12ED-8415-4530-968E-73F092E6C34D}" presName="bgRect" presStyleLbl="bgShp" presStyleIdx="1" presStyleCnt="5"/>
      <dgm:spPr/>
    </dgm:pt>
    <dgm:pt modelId="{F3C38C56-AFAF-4D29-BD47-A44AFF183AA2}" type="pres">
      <dgm:prSet presAssocID="{3C8E12ED-8415-4530-968E-73F092E6C34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85532DE1-20C4-4ABF-9363-5EDA575933EC}" type="pres">
      <dgm:prSet presAssocID="{3C8E12ED-8415-4530-968E-73F092E6C34D}" presName="spaceRect" presStyleCnt="0"/>
      <dgm:spPr/>
    </dgm:pt>
    <dgm:pt modelId="{FDE5D2D6-0FAA-41F1-8A16-4846712ABF1D}" type="pres">
      <dgm:prSet presAssocID="{3C8E12ED-8415-4530-968E-73F092E6C34D}" presName="parTx" presStyleLbl="revTx" presStyleIdx="1" presStyleCnt="5">
        <dgm:presLayoutVars>
          <dgm:chMax val="0"/>
          <dgm:chPref val="0"/>
        </dgm:presLayoutVars>
      </dgm:prSet>
      <dgm:spPr/>
    </dgm:pt>
    <dgm:pt modelId="{E67D991E-BF9E-456B-855C-963255FC8679}" type="pres">
      <dgm:prSet presAssocID="{D583B153-DB9C-4B85-85D0-2D53EB0A8EA6}" presName="sibTrans" presStyleCnt="0"/>
      <dgm:spPr/>
    </dgm:pt>
    <dgm:pt modelId="{EEF82126-0057-41E3-AD5D-56EF8D3D2EF9}" type="pres">
      <dgm:prSet presAssocID="{A447C5AA-E35D-4D43-BA41-3E86DCC6A511}" presName="compNode" presStyleCnt="0"/>
      <dgm:spPr/>
    </dgm:pt>
    <dgm:pt modelId="{693B53C4-5EF5-441A-875B-BB2F1F09EE56}" type="pres">
      <dgm:prSet presAssocID="{A447C5AA-E35D-4D43-BA41-3E86DCC6A511}" presName="bgRect" presStyleLbl="bgShp" presStyleIdx="2" presStyleCnt="5"/>
      <dgm:spPr/>
    </dgm:pt>
    <dgm:pt modelId="{A918E459-2868-4B1B-9486-1FD78EFC60CD}" type="pres">
      <dgm:prSet presAssocID="{A447C5AA-E35D-4D43-BA41-3E86DCC6A51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DE34DCD1-34F9-41C7-82A5-0D0B38F0908F}" type="pres">
      <dgm:prSet presAssocID="{A447C5AA-E35D-4D43-BA41-3E86DCC6A511}" presName="spaceRect" presStyleCnt="0"/>
      <dgm:spPr/>
    </dgm:pt>
    <dgm:pt modelId="{F3D5D10F-88EF-44B5-B53B-CCC5BD39C23D}" type="pres">
      <dgm:prSet presAssocID="{A447C5AA-E35D-4D43-BA41-3E86DCC6A511}" presName="parTx" presStyleLbl="revTx" presStyleIdx="2" presStyleCnt="5">
        <dgm:presLayoutVars>
          <dgm:chMax val="0"/>
          <dgm:chPref val="0"/>
        </dgm:presLayoutVars>
      </dgm:prSet>
      <dgm:spPr/>
    </dgm:pt>
    <dgm:pt modelId="{75627338-8CD8-48E6-B41C-E3F5503E7562}" type="pres">
      <dgm:prSet presAssocID="{D76B6093-967D-4D55-9201-D2CFE1C6CC36}" presName="sibTrans" presStyleCnt="0"/>
      <dgm:spPr/>
    </dgm:pt>
    <dgm:pt modelId="{78136DF1-6D6A-40DE-A1E5-ADF230826ED5}" type="pres">
      <dgm:prSet presAssocID="{8D086812-5BC7-4025-B22C-1F951C7B7872}" presName="compNode" presStyleCnt="0"/>
      <dgm:spPr/>
    </dgm:pt>
    <dgm:pt modelId="{EA9DC443-9F17-48E0-9A5E-035E1F238BCA}" type="pres">
      <dgm:prSet presAssocID="{8D086812-5BC7-4025-B22C-1F951C7B7872}" presName="bgRect" presStyleLbl="bgShp" presStyleIdx="3" presStyleCnt="5"/>
      <dgm:spPr/>
    </dgm:pt>
    <dgm:pt modelId="{1536D84E-2A5A-4BC9-87FF-6A33935EAF72}" type="pres">
      <dgm:prSet presAssocID="{8D086812-5BC7-4025-B22C-1F951C7B787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D093B348-3FD5-4987-B9C2-5978B71C593C}" type="pres">
      <dgm:prSet presAssocID="{8D086812-5BC7-4025-B22C-1F951C7B7872}" presName="spaceRect" presStyleCnt="0"/>
      <dgm:spPr/>
    </dgm:pt>
    <dgm:pt modelId="{F4215451-8E20-4BC6-92AB-160EC21A8B24}" type="pres">
      <dgm:prSet presAssocID="{8D086812-5BC7-4025-B22C-1F951C7B7872}" presName="parTx" presStyleLbl="revTx" presStyleIdx="3" presStyleCnt="5">
        <dgm:presLayoutVars>
          <dgm:chMax val="0"/>
          <dgm:chPref val="0"/>
        </dgm:presLayoutVars>
      </dgm:prSet>
      <dgm:spPr/>
    </dgm:pt>
    <dgm:pt modelId="{0F9BBEC5-1B51-4557-84E8-6826F7F3BBCB}" type="pres">
      <dgm:prSet presAssocID="{CC4BBEE0-EF99-44F2-AF37-3AA63379349A}" presName="sibTrans" presStyleCnt="0"/>
      <dgm:spPr/>
    </dgm:pt>
    <dgm:pt modelId="{AA2EC063-0F69-4A41-9835-1925A3E55AF6}" type="pres">
      <dgm:prSet presAssocID="{59F2EE0B-291A-4881-A52B-CDE524D5E231}" presName="compNode" presStyleCnt="0"/>
      <dgm:spPr/>
    </dgm:pt>
    <dgm:pt modelId="{EC2158A7-6048-48D1-A658-16FA15B54109}" type="pres">
      <dgm:prSet presAssocID="{59F2EE0B-291A-4881-A52B-CDE524D5E231}" presName="bgRect" presStyleLbl="bgShp" presStyleIdx="4" presStyleCnt="5"/>
      <dgm:spPr/>
    </dgm:pt>
    <dgm:pt modelId="{668B4D2B-EF88-4404-9856-819F6BEFC42D}" type="pres">
      <dgm:prSet presAssocID="{59F2EE0B-291A-4881-A52B-CDE524D5E23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ignpost"/>
        </a:ext>
      </dgm:extLst>
    </dgm:pt>
    <dgm:pt modelId="{EAAA2E15-6DA1-44B0-89B7-8EE817EC088F}" type="pres">
      <dgm:prSet presAssocID="{59F2EE0B-291A-4881-A52B-CDE524D5E231}" presName="spaceRect" presStyleCnt="0"/>
      <dgm:spPr/>
    </dgm:pt>
    <dgm:pt modelId="{00021627-F98B-4989-BA45-25E98BD15223}" type="pres">
      <dgm:prSet presAssocID="{59F2EE0B-291A-4881-A52B-CDE524D5E231}" presName="parTx" presStyleLbl="revTx" presStyleIdx="4" presStyleCnt="5">
        <dgm:presLayoutVars>
          <dgm:chMax val="0"/>
          <dgm:chPref val="0"/>
        </dgm:presLayoutVars>
      </dgm:prSet>
      <dgm:spPr/>
    </dgm:pt>
  </dgm:ptLst>
  <dgm:cxnLst>
    <dgm:cxn modelId="{CCCF371E-A6C5-4728-8047-7D3C62A521FF}" type="presOf" srcId="{A447C5AA-E35D-4D43-BA41-3E86DCC6A511}" destId="{F3D5D10F-88EF-44B5-B53B-CCC5BD39C23D}" srcOrd="0" destOrd="0" presId="urn:microsoft.com/office/officeart/2018/2/layout/IconVerticalSolidList"/>
    <dgm:cxn modelId="{FC155A20-A797-4AEB-B50F-8AAA99215ADF}" srcId="{1B3786F9-ECFF-4289-ACD3-B94FDEA74DA4}" destId="{59F2EE0B-291A-4881-A52B-CDE524D5E231}" srcOrd="4" destOrd="0" parTransId="{E24E1B44-1C6E-4704-9080-CD2E52E97D75}" sibTransId="{279F21FA-E0A0-4C00-89DE-00A8045604E8}"/>
    <dgm:cxn modelId="{9CB72C23-1B60-4061-B334-A661F926739F}" type="presOf" srcId="{59F2EE0B-291A-4881-A52B-CDE524D5E231}" destId="{00021627-F98B-4989-BA45-25E98BD15223}" srcOrd="0" destOrd="0" presId="urn:microsoft.com/office/officeart/2018/2/layout/IconVerticalSolidList"/>
    <dgm:cxn modelId="{C0D5DD52-3C43-4963-9882-23931C7FBA1A}" type="presOf" srcId="{1B3786F9-ECFF-4289-ACD3-B94FDEA74DA4}" destId="{C7E1CD01-264E-4812-A43B-48FC86C700EA}" srcOrd="0" destOrd="0" presId="urn:microsoft.com/office/officeart/2018/2/layout/IconVerticalSolidList"/>
    <dgm:cxn modelId="{D4D8F172-E2D0-482B-AD43-61D8C01D70C7}" srcId="{1B3786F9-ECFF-4289-ACD3-B94FDEA74DA4}" destId="{A447C5AA-E35D-4D43-BA41-3E86DCC6A511}" srcOrd="2" destOrd="0" parTransId="{86538285-EDEB-4C41-BF8B-87007B3A72B0}" sibTransId="{D76B6093-967D-4D55-9201-D2CFE1C6CC36}"/>
    <dgm:cxn modelId="{5FAEFE8F-C6CA-4A33-9167-A96150204367}" type="presOf" srcId="{8D086812-5BC7-4025-B22C-1F951C7B7872}" destId="{F4215451-8E20-4BC6-92AB-160EC21A8B24}" srcOrd="0" destOrd="0" presId="urn:microsoft.com/office/officeart/2018/2/layout/IconVerticalSolidList"/>
    <dgm:cxn modelId="{7D415B9A-3332-401E-925D-1D3BA35147F8}" srcId="{1B3786F9-ECFF-4289-ACD3-B94FDEA74DA4}" destId="{8D086812-5BC7-4025-B22C-1F951C7B7872}" srcOrd="3" destOrd="0" parTransId="{3EA4E373-881A-4B9E-A856-5166223F8866}" sibTransId="{CC4BBEE0-EF99-44F2-AF37-3AA63379349A}"/>
    <dgm:cxn modelId="{1DA399AA-CEAA-4BB1-B3BC-8F5E00F4D24A}" type="presOf" srcId="{9B14DC9F-4963-4FB8-8A36-5C08028532B5}" destId="{97D7EF89-80BA-4F25-B89C-0419F0341C57}" srcOrd="0" destOrd="0" presId="urn:microsoft.com/office/officeart/2018/2/layout/IconVerticalSolidList"/>
    <dgm:cxn modelId="{680510C6-E753-4B51-9A3A-5E95A45E9FAA}" srcId="{1B3786F9-ECFF-4289-ACD3-B94FDEA74DA4}" destId="{3C8E12ED-8415-4530-968E-73F092E6C34D}" srcOrd="1" destOrd="0" parTransId="{0D998DBB-16D4-46AC-9E14-2D6F87D32ACB}" sibTransId="{D583B153-DB9C-4B85-85D0-2D53EB0A8EA6}"/>
    <dgm:cxn modelId="{87DE7DCA-43A9-4DBA-8AD4-FD67328A26A7}" srcId="{1B3786F9-ECFF-4289-ACD3-B94FDEA74DA4}" destId="{9B14DC9F-4963-4FB8-8A36-5C08028532B5}" srcOrd="0" destOrd="0" parTransId="{20A77189-C0AB-40FB-BF8B-47E3E8C499ED}" sibTransId="{3CE5F65C-01CC-42C5-8604-E156345C38DA}"/>
    <dgm:cxn modelId="{0838EFFF-AB0A-46E3-A511-C4C60B63BE85}" type="presOf" srcId="{3C8E12ED-8415-4530-968E-73F092E6C34D}" destId="{FDE5D2D6-0FAA-41F1-8A16-4846712ABF1D}" srcOrd="0" destOrd="0" presId="urn:microsoft.com/office/officeart/2018/2/layout/IconVerticalSolidList"/>
    <dgm:cxn modelId="{3AF216B1-3F9A-4575-9DCA-D5268B4E77ED}" type="presParOf" srcId="{C7E1CD01-264E-4812-A43B-48FC86C700EA}" destId="{C191CF96-187F-494D-9348-7A4392EF48E1}" srcOrd="0" destOrd="0" presId="urn:microsoft.com/office/officeart/2018/2/layout/IconVerticalSolidList"/>
    <dgm:cxn modelId="{248E440A-F9DC-4368-90BD-168C77A197E6}" type="presParOf" srcId="{C191CF96-187F-494D-9348-7A4392EF48E1}" destId="{57552DB1-2975-4C76-B4F0-F0DB946CEA74}" srcOrd="0" destOrd="0" presId="urn:microsoft.com/office/officeart/2018/2/layout/IconVerticalSolidList"/>
    <dgm:cxn modelId="{FD4E0981-4632-4C91-9984-F80661509F65}" type="presParOf" srcId="{C191CF96-187F-494D-9348-7A4392EF48E1}" destId="{E5210E65-232A-4C8F-8001-590AB331655D}" srcOrd="1" destOrd="0" presId="urn:microsoft.com/office/officeart/2018/2/layout/IconVerticalSolidList"/>
    <dgm:cxn modelId="{55226CAF-C765-47C7-8DEB-E04E4A426FD7}" type="presParOf" srcId="{C191CF96-187F-494D-9348-7A4392EF48E1}" destId="{43339665-E473-4318-B91E-890F69CA646C}" srcOrd="2" destOrd="0" presId="urn:microsoft.com/office/officeart/2018/2/layout/IconVerticalSolidList"/>
    <dgm:cxn modelId="{C08672E6-2395-4F0D-B1A3-69AEA9105371}" type="presParOf" srcId="{C191CF96-187F-494D-9348-7A4392EF48E1}" destId="{97D7EF89-80BA-4F25-B89C-0419F0341C57}" srcOrd="3" destOrd="0" presId="urn:microsoft.com/office/officeart/2018/2/layout/IconVerticalSolidList"/>
    <dgm:cxn modelId="{65B1499C-11E3-4DA4-B176-EFCEF6661038}" type="presParOf" srcId="{C7E1CD01-264E-4812-A43B-48FC86C700EA}" destId="{E6702F6B-7EEE-41E7-B697-0C749AC6CA16}" srcOrd="1" destOrd="0" presId="urn:microsoft.com/office/officeart/2018/2/layout/IconVerticalSolidList"/>
    <dgm:cxn modelId="{B638AFD8-98B7-4144-BFDB-D089E0652D27}" type="presParOf" srcId="{C7E1CD01-264E-4812-A43B-48FC86C700EA}" destId="{532E7AF8-6A0E-4966-A802-A5FC57575CAE}" srcOrd="2" destOrd="0" presId="urn:microsoft.com/office/officeart/2018/2/layout/IconVerticalSolidList"/>
    <dgm:cxn modelId="{2017FEE3-C571-4BEA-AF73-B884C06AD6CE}" type="presParOf" srcId="{532E7AF8-6A0E-4966-A802-A5FC57575CAE}" destId="{A1773DD1-3482-41BF-9729-1EF23AE81242}" srcOrd="0" destOrd="0" presId="urn:microsoft.com/office/officeart/2018/2/layout/IconVerticalSolidList"/>
    <dgm:cxn modelId="{EC7FC929-C513-4005-9D84-682EFF424D8D}" type="presParOf" srcId="{532E7AF8-6A0E-4966-A802-A5FC57575CAE}" destId="{F3C38C56-AFAF-4D29-BD47-A44AFF183AA2}" srcOrd="1" destOrd="0" presId="urn:microsoft.com/office/officeart/2018/2/layout/IconVerticalSolidList"/>
    <dgm:cxn modelId="{4268FC2D-ADA3-44B4-B1F2-0AEC95E0F58F}" type="presParOf" srcId="{532E7AF8-6A0E-4966-A802-A5FC57575CAE}" destId="{85532DE1-20C4-4ABF-9363-5EDA575933EC}" srcOrd="2" destOrd="0" presId="urn:microsoft.com/office/officeart/2018/2/layout/IconVerticalSolidList"/>
    <dgm:cxn modelId="{641A6F43-5598-4A85-BFC3-01E19627A0BA}" type="presParOf" srcId="{532E7AF8-6A0E-4966-A802-A5FC57575CAE}" destId="{FDE5D2D6-0FAA-41F1-8A16-4846712ABF1D}" srcOrd="3" destOrd="0" presId="urn:microsoft.com/office/officeart/2018/2/layout/IconVerticalSolidList"/>
    <dgm:cxn modelId="{EBA82D8A-CE9B-428A-BC72-49DC76C49666}" type="presParOf" srcId="{C7E1CD01-264E-4812-A43B-48FC86C700EA}" destId="{E67D991E-BF9E-456B-855C-963255FC8679}" srcOrd="3" destOrd="0" presId="urn:microsoft.com/office/officeart/2018/2/layout/IconVerticalSolidList"/>
    <dgm:cxn modelId="{CD06CB35-E270-4D73-8377-6776877FEA26}" type="presParOf" srcId="{C7E1CD01-264E-4812-A43B-48FC86C700EA}" destId="{EEF82126-0057-41E3-AD5D-56EF8D3D2EF9}" srcOrd="4" destOrd="0" presId="urn:microsoft.com/office/officeart/2018/2/layout/IconVerticalSolidList"/>
    <dgm:cxn modelId="{BDAB97B0-C0A6-4B4A-8C77-C9766F6CB224}" type="presParOf" srcId="{EEF82126-0057-41E3-AD5D-56EF8D3D2EF9}" destId="{693B53C4-5EF5-441A-875B-BB2F1F09EE56}" srcOrd="0" destOrd="0" presId="urn:microsoft.com/office/officeart/2018/2/layout/IconVerticalSolidList"/>
    <dgm:cxn modelId="{118F0E27-A1DF-41CC-A027-F8835543CF64}" type="presParOf" srcId="{EEF82126-0057-41E3-AD5D-56EF8D3D2EF9}" destId="{A918E459-2868-4B1B-9486-1FD78EFC60CD}" srcOrd="1" destOrd="0" presId="urn:microsoft.com/office/officeart/2018/2/layout/IconVerticalSolidList"/>
    <dgm:cxn modelId="{E1723EF4-EEE0-4F1B-ADA3-8340439C67EA}" type="presParOf" srcId="{EEF82126-0057-41E3-AD5D-56EF8D3D2EF9}" destId="{DE34DCD1-34F9-41C7-82A5-0D0B38F0908F}" srcOrd="2" destOrd="0" presId="urn:microsoft.com/office/officeart/2018/2/layout/IconVerticalSolidList"/>
    <dgm:cxn modelId="{BFBBF985-712D-4770-8D69-258AB76E9F9C}" type="presParOf" srcId="{EEF82126-0057-41E3-AD5D-56EF8D3D2EF9}" destId="{F3D5D10F-88EF-44B5-B53B-CCC5BD39C23D}" srcOrd="3" destOrd="0" presId="urn:microsoft.com/office/officeart/2018/2/layout/IconVerticalSolidList"/>
    <dgm:cxn modelId="{297AE42A-DFF4-4FC7-AF61-DA218E4F8867}" type="presParOf" srcId="{C7E1CD01-264E-4812-A43B-48FC86C700EA}" destId="{75627338-8CD8-48E6-B41C-E3F5503E7562}" srcOrd="5" destOrd="0" presId="urn:microsoft.com/office/officeart/2018/2/layout/IconVerticalSolidList"/>
    <dgm:cxn modelId="{E82E9355-D011-4047-BC12-FA6967729CF0}" type="presParOf" srcId="{C7E1CD01-264E-4812-A43B-48FC86C700EA}" destId="{78136DF1-6D6A-40DE-A1E5-ADF230826ED5}" srcOrd="6" destOrd="0" presId="urn:microsoft.com/office/officeart/2018/2/layout/IconVerticalSolidList"/>
    <dgm:cxn modelId="{4BAB047B-C344-498E-9F8A-59920DE4C48F}" type="presParOf" srcId="{78136DF1-6D6A-40DE-A1E5-ADF230826ED5}" destId="{EA9DC443-9F17-48E0-9A5E-035E1F238BCA}" srcOrd="0" destOrd="0" presId="urn:microsoft.com/office/officeart/2018/2/layout/IconVerticalSolidList"/>
    <dgm:cxn modelId="{C4AC74F6-F980-4C75-8CAF-738854E3A989}" type="presParOf" srcId="{78136DF1-6D6A-40DE-A1E5-ADF230826ED5}" destId="{1536D84E-2A5A-4BC9-87FF-6A33935EAF72}" srcOrd="1" destOrd="0" presId="urn:microsoft.com/office/officeart/2018/2/layout/IconVerticalSolidList"/>
    <dgm:cxn modelId="{0CB789AD-3EC3-4BA6-85D3-AFF493A35BE0}" type="presParOf" srcId="{78136DF1-6D6A-40DE-A1E5-ADF230826ED5}" destId="{D093B348-3FD5-4987-B9C2-5978B71C593C}" srcOrd="2" destOrd="0" presId="urn:microsoft.com/office/officeart/2018/2/layout/IconVerticalSolidList"/>
    <dgm:cxn modelId="{538B68CB-B86D-4950-95E5-D1EE5E574A24}" type="presParOf" srcId="{78136DF1-6D6A-40DE-A1E5-ADF230826ED5}" destId="{F4215451-8E20-4BC6-92AB-160EC21A8B24}" srcOrd="3" destOrd="0" presId="urn:microsoft.com/office/officeart/2018/2/layout/IconVerticalSolidList"/>
    <dgm:cxn modelId="{40804F1C-52D8-4BD2-B6B4-5686FF3A7F0F}" type="presParOf" srcId="{C7E1CD01-264E-4812-A43B-48FC86C700EA}" destId="{0F9BBEC5-1B51-4557-84E8-6826F7F3BBCB}" srcOrd="7" destOrd="0" presId="urn:microsoft.com/office/officeart/2018/2/layout/IconVerticalSolidList"/>
    <dgm:cxn modelId="{6437B7F0-362D-41F7-9F0B-0A4EAFE3DAFC}" type="presParOf" srcId="{C7E1CD01-264E-4812-A43B-48FC86C700EA}" destId="{AA2EC063-0F69-4A41-9835-1925A3E55AF6}" srcOrd="8" destOrd="0" presId="urn:microsoft.com/office/officeart/2018/2/layout/IconVerticalSolidList"/>
    <dgm:cxn modelId="{33A17A03-7EC9-4770-8CBA-634AAF852AE8}" type="presParOf" srcId="{AA2EC063-0F69-4A41-9835-1925A3E55AF6}" destId="{EC2158A7-6048-48D1-A658-16FA15B54109}" srcOrd="0" destOrd="0" presId="urn:microsoft.com/office/officeart/2018/2/layout/IconVerticalSolidList"/>
    <dgm:cxn modelId="{B3F256FA-FD89-4CD8-9823-0A2C8E63051F}" type="presParOf" srcId="{AA2EC063-0F69-4A41-9835-1925A3E55AF6}" destId="{668B4D2B-EF88-4404-9856-819F6BEFC42D}" srcOrd="1" destOrd="0" presId="urn:microsoft.com/office/officeart/2018/2/layout/IconVerticalSolidList"/>
    <dgm:cxn modelId="{83C4CFB1-DE81-4963-AD16-CA5987C578C0}" type="presParOf" srcId="{AA2EC063-0F69-4A41-9835-1925A3E55AF6}" destId="{EAAA2E15-6DA1-44B0-89B7-8EE817EC088F}" srcOrd="2" destOrd="0" presId="urn:microsoft.com/office/officeart/2018/2/layout/IconVerticalSolidList"/>
    <dgm:cxn modelId="{746B46CA-AE97-4CF3-97E1-3B29B946D17A}" type="presParOf" srcId="{AA2EC063-0F69-4A41-9835-1925A3E55AF6}" destId="{00021627-F98B-4989-BA45-25E98BD1522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40F2CD5-4E66-4F00-B857-C1664DCD1294}" type="doc">
      <dgm:prSet loTypeId="urn:microsoft.com/office/officeart/2005/8/layout/process4" loCatId="process" qsTypeId="urn:microsoft.com/office/officeart/2005/8/quickstyle/simple2" qsCatId="simple" csTypeId="urn:microsoft.com/office/officeart/2005/8/colors/accent1_2" csCatId="accent1" phldr="1"/>
      <dgm:spPr/>
      <dgm:t>
        <a:bodyPr/>
        <a:lstStyle/>
        <a:p>
          <a:endParaRPr lang="en-US"/>
        </a:p>
      </dgm:t>
    </dgm:pt>
    <dgm:pt modelId="{75D9D2D0-178A-4118-ABF1-456963916358}">
      <dgm:prSet/>
      <dgm:spPr/>
      <dgm:t>
        <a:bodyPr/>
        <a:lstStyle/>
        <a:p>
          <a:r>
            <a:rPr lang="en-GB" b="0" dirty="0"/>
            <a:t>It is a simple process to establish a contract with your training provider through the framework with no additional procurement beyond this framework. </a:t>
          </a:r>
          <a:endParaRPr lang="en-US" dirty="0"/>
        </a:p>
      </dgm:t>
    </dgm:pt>
    <dgm:pt modelId="{944FD36C-0E1D-422A-929F-8B9A03CD48D5}" type="parTrans" cxnId="{F71C4928-D00B-497D-8E89-B31C0CCFEACD}">
      <dgm:prSet/>
      <dgm:spPr/>
      <dgm:t>
        <a:bodyPr/>
        <a:lstStyle/>
        <a:p>
          <a:endParaRPr lang="en-US"/>
        </a:p>
      </dgm:t>
    </dgm:pt>
    <dgm:pt modelId="{2113B3D9-4B23-41E6-87FD-5E89B141B03F}" type="sibTrans" cxnId="{F71C4928-D00B-497D-8E89-B31C0CCFEACD}">
      <dgm:prSet/>
      <dgm:spPr/>
      <dgm:t>
        <a:bodyPr/>
        <a:lstStyle/>
        <a:p>
          <a:endParaRPr lang="en-US"/>
        </a:p>
      </dgm:t>
    </dgm:pt>
    <dgm:pt modelId="{CBB4EB29-9E0A-45EF-A0CB-73E6FFC792CB}">
      <dgm:prSet/>
      <dgm:spPr/>
      <dgm:t>
        <a:bodyPr/>
        <a:lstStyle/>
        <a:p>
          <a:r>
            <a:rPr lang="en-GB" b="0" dirty="0"/>
            <a:t>You will be protected and supported by the framework’s contract with the provider if any issues arise while your apprentice is on their programme.</a:t>
          </a:r>
          <a:endParaRPr lang="en-US" dirty="0"/>
        </a:p>
      </dgm:t>
    </dgm:pt>
    <dgm:pt modelId="{215D59E4-41F4-4EFD-A9D9-50D012700557}" type="parTrans" cxnId="{38C9D0A1-062A-46E1-BDEA-D339F70E4259}">
      <dgm:prSet/>
      <dgm:spPr/>
      <dgm:t>
        <a:bodyPr/>
        <a:lstStyle/>
        <a:p>
          <a:endParaRPr lang="en-US"/>
        </a:p>
      </dgm:t>
    </dgm:pt>
    <dgm:pt modelId="{2267D955-8CA6-4F2C-914B-23F54C1D7B14}" type="sibTrans" cxnId="{38C9D0A1-062A-46E1-BDEA-D339F70E4259}">
      <dgm:prSet/>
      <dgm:spPr/>
      <dgm:t>
        <a:bodyPr/>
        <a:lstStyle/>
        <a:p>
          <a:endParaRPr lang="en-US"/>
        </a:p>
      </dgm:t>
    </dgm:pt>
    <dgm:pt modelId="{CD34879E-E9C7-4B43-AF8B-61B32E13229D}" type="pres">
      <dgm:prSet presAssocID="{840F2CD5-4E66-4F00-B857-C1664DCD1294}" presName="Name0" presStyleCnt="0">
        <dgm:presLayoutVars>
          <dgm:dir/>
          <dgm:animLvl val="lvl"/>
          <dgm:resizeHandles val="exact"/>
        </dgm:presLayoutVars>
      </dgm:prSet>
      <dgm:spPr/>
    </dgm:pt>
    <dgm:pt modelId="{1349D70F-B0D0-48F2-A329-0CC3A6E23D16}" type="pres">
      <dgm:prSet presAssocID="{CBB4EB29-9E0A-45EF-A0CB-73E6FFC792CB}" presName="boxAndChildren" presStyleCnt="0"/>
      <dgm:spPr/>
    </dgm:pt>
    <dgm:pt modelId="{23C959F5-463B-441F-88E4-6CABED40BF40}" type="pres">
      <dgm:prSet presAssocID="{CBB4EB29-9E0A-45EF-A0CB-73E6FFC792CB}" presName="parentTextBox" presStyleLbl="node1" presStyleIdx="0" presStyleCnt="2"/>
      <dgm:spPr/>
    </dgm:pt>
    <dgm:pt modelId="{DD63B90B-4789-4D65-9710-56F8040542B3}" type="pres">
      <dgm:prSet presAssocID="{2113B3D9-4B23-41E6-87FD-5E89B141B03F}" presName="sp" presStyleCnt="0"/>
      <dgm:spPr/>
    </dgm:pt>
    <dgm:pt modelId="{F195570F-847B-4B1C-8861-C0319CD40AC4}" type="pres">
      <dgm:prSet presAssocID="{75D9D2D0-178A-4118-ABF1-456963916358}" presName="arrowAndChildren" presStyleCnt="0"/>
      <dgm:spPr/>
    </dgm:pt>
    <dgm:pt modelId="{FF086313-DBB2-4BDF-B23B-4A740EA0E76E}" type="pres">
      <dgm:prSet presAssocID="{75D9D2D0-178A-4118-ABF1-456963916358}" presName="parentTextArrow" presStyleLbl="node1" presStyleIdx="1" presStyleCnt="2"/>
      <dgm:spPr/>
    </dgm:pt>
  </dgm:ptLst>
  <dgm:cxnLst>
    <dgm:cxn modelId="{3D39AB08-627C-4500-BD6A-158C10F6E7E7}" type="presOf" srcId="{75D9D2D0-178A-4118-ABF1-456963916358}" destId="{FF086313-DBB2-4BDF-B23B-4A740EA0E76E}" srcOrd="0" destOrd="0" presId="urn:microsoft.com/office/officeart/2005/8/layout/process4"/>
    <dgm:cxn modelId="{F71C4928-D00B-497D-8E89-B31C0CCFEACD}" srcId="{840F2CD5-4E66-4F00-B857-C1664DCD1294}" destId="{75D9D2D0-178A-4118-ABF1-456963916358}" srcOrd="0" destOrd="0" parTransId="{944FD36C-0E1D-422A-929F-8B9A03CD48D5}" sibTransId="{2113B3D9-4B23-41E6-87FD-5E89B141B03F}"/>
    <dgm:cxn modelId="{DFA9D484-9E1D-482B-BA30-83F3581C88A4}" type="presOf" srcId="{CBB4EB29-9E0A-45EF-A0CB-73E6FFC792CB}" destId="{23C959F5-463B-441F-88E4-6CABED40BF40}" srcOrd="0" destOrd="0" presId="urn:microsoft.com/office/officeart/2005/8/layout/process4"/>
    <dgm:cxn modelId="{38C9D0A1-062A-46E1-BDEA-D339F70E4259}" srcId="{840F2CD5-4E66-4F00-B857-C1664DCD1294}" destId="{CBB4EB29-9E0A-45EF-A0CB-73E6FFC792CB}" srcOrd="1" destOrd="0" parTransId="{215D59E4-41F4-4EFD-A9D9-50D012700557}" sibTransId="{2267D955-8CA6-4F2C-914B-23F54C1D7B14}"/>
    <dgm:cxn modelId="{4A133CBB-8137-46FC-B574-708FB76AB78F}" type="presOf" srcId="{840F2CD5-4E66-4F00-B857-C1664DCD1294}" destId="{CD34879E-E9C7-4B43-AF8B-61B32E13229D}" srcOrd="0" destOrd="0" presId="urn:microsoft.com/office/officeart/2005/8/layout/process4"/>
    <dgm:cxn modelId="{07724210-8ABA-4398-898D-6DBACAADCFF3}" type="presParOf" srcId="{CD34879E-E9C7-4B43-AF8B-61B32E13229D}" destId="{1349D70F-B0D0-48F2-A329-0CC3A6E23D16}" srcOrd="0" destOrd="0" presId="urn:microsoft.com/office/officeart/2005/8/layout/process4"/>
    <dgm:cxn modelId="{7574A609-A004-4024-8971-99CB60EC071F}" type="presParOf" srcId="{1349D70F-B0D0-48F2-A329-0CC3A6E23D16}" destId="{23C959F5-463B-441F-88E4-6CABED40BF40}" srcOrd="0" destOrd="0" presId="urn:microsoft.com/office/officeart/2005/8/layout/process4"/>
    <dgm:cxn modelId="{12A0904D-598E-48BD-BB1E-7F2B260990CE}" type="presParOf" srcId="{CD34879E-E9C7-4B43-AF8B-61B32E13229D}" destId="{DD63B90B-4789-4D65-9710-56F8040542B3}" srcOrd="1" destOrd="0" presId="urn:microsoft.com/office/officeart/2005/8/layout/process4"/>
    <dgm:cxn modelId="{BC444B8B-6EE6-461B-8FFB-CA19351871D5}" type="presParOf" srcId="{CD34879E-E9C7-4B43-AF8B-61B32E13229D}" destId="{F195570F-847B-4B1C-8861-C0319CD40AC4}" srcOrd="2" destOrd="0" presId="urn:microsoft.com/office/officeart/2005/8/layout/process4"/>
    <dgm:cxn modelId="{1393F2EC-E1FD-4287-8BAB-5E21DDACCD44}" type="presParOf" srcId="{F195570F-847B-4B1C-8861-C0319CD40AC4}" destId="{FF086313-DBB2-4BDF-B23B-4A740EA0E76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6F39D1-0654-4B00-B7DB-E31FA74F6B1E}" type="doc">
      <dgm:prSet loTypeId="urn:microsoft.com/office/officeart/2005/8/layout/vProcess5" loCatId="process" qsTypeId="urn:microsoft.com/office/officeart/2005/8/quickstyle/simple4" qsCatId="simple" csTypeId="urn:microsoft.com/office/officeart/2005/8/colors/accent1_2" csCatId="accent1"/>
      <dgm:spPr/>
      <dgm:t>
        <a:bodyPr/>
        <a:lstStyle/>
        <a:p>
          <a:endParaRPr lang="en-US"/>
        </a:p>
      </dgm:t>
    </dgm:pt>
    <dgm:pt modelId="{DC7EA75E-1608-4FEB-97BC-7AF4053E1624}">
      <dgm:prSet/>
      <dgm:spPr/>
      <dgm:t>
        <a:bodyPr/>
        <a:lstStyle/>
        <a:p>
          <a:r>
            <a:rPr lang="en-GB" b="0"/>
            <a:t>Public Health Practitioners (PHPs) make up the core public health workforce that leads on the implementation and delivery of public health services, programmes and interventions, translating public health vision, strategy and policy into operational deliverables. </a:t>
          </a:r>
          <a:endParaRPr lang="en-US"/>
        </a:p>
      </dgm:t>
    </dgm:pt>
    <dgm:pt modelId="{14486F7E-FAC7-4501-A9A7-C974509CE83D}" type="parTrans" cxnId="{C2E393F6-A87E-4F21-9CA8-2F1C11E16505}">
      <dgm:prSet/>
      <dgm:spPr/>
      <dgm:t>
        <a:bodyPr/>
        <a:lstStyle/>
        <a:p>
          <a:endParaRPr lang="en-US"/>
        </a:p>
      </dgm:t>
    </dgm:pt>
    <dgm:pt modelId="{48CB5739-DEA0-4526-8018-1B159E1A3511}" type="sibTrans" cxnId="{C2E393F6-A87E-4F21-9CA8-2F1C11E16505}">
      <dgm:prSet/>
      <dgm:spPr/>
      <dgm:t>
        <a:bodyPr/>
        <a:lstStyle/>
        <a:p>
          <a:endParaRPr lang="en-US"/>
        </a:p>
      </dgm:t>
    </dgm:pt>
    <dgm:pt modelId="{2254FAC0-9D99-484E-AFEF-144DC7CE8DF5}">
      <dgm:prSet/>
      <dgm:spPr/>
      <dgm:t>
        <a:bodyPr/>
        <a:lstStyle/>
        <a:p>
          <a:r>
            <a:rPr lang="en-GB" b="0" dirty="0"/>
            <a:t>The focus of the work is most often in relation to groups, communities and populations, rather than in one-to-one situations with service users, though this may be the case in some roles.</a:t>
          </a:r>
          <a:endParaRPr lang="en-US" dirty="0"/>
        </a:p>
      </dgm:t>
    </dgm:pt>
    <dgm:pt modelId="{D423D65D-81D6-4C7A-8FAC-B813F1833748}" type="parTrans" cxnId="{4A72CE3F-B16D-4445-B0FF-FDEE5250D85F}">
      <dgm:prSet/>
      <dgm:spPr/>
      <dgm:t>
        <a:bodyPr/>
        <a:lstStyle/>
        <a:p>
          <a:endParaRPr lang="en-US"/>
        </a:p>
      </dgm:t>
    </dgm:pt>
    <dgm:pt modelId="{359D1178-466E-477F-B629-BB0154AF23EB}" type="sibTrans" cxnId="{4A72CE3F-B16D-4445-B0FF-FDEE5250D85F}">
      <dgm:prSet/>
      <dgm:spPr/>
      <dgm:t>
        <a:bodyPr/>
        <a:lstStyle/>
        <a:p>
          <a:endParaRPr lang="en-US"/>
        </a:p>
      </dgm:t>
    </dgm:pt>
    <dgm:pt modelId="{ABD6CC91-7D8C-47D3-AB44-DBA641A68723}">
      <dgm:prSet/>
      <dgm:spPr/>
      <dgm:t>
        <a:bodyPr/>
        <a:lstStyle/>
        <a:p>
          <a:r>
            <a:rPr lang="en-GB" b="0"/>
            <a:t>They monitor and promote health and wellbeing to ensure fairer health outcomes between different communities and groups (health inequalities). They put in place protection measures to protect the public from environmental hazards and risks. They evaluate sources of evidence, interpret it and design and plan health interventions.</a:t>
          </a:r>
          <a:endParaRPr lang="en-US"/>
        </a:p>
      </dgm:t>
    </dgm:pt>
    <dgm:pt modelId="{CD25F7A8-3116-482C-9116-7C65AB29B2BE}" type="parTrans" cxnId="{B135DB09-55F4-4EE7-8A63-D9CD4EAE5B8F}">
      <dgm:prSet/>
      <dgm:spPr/>
      <dgm:t>
        <a:bodyPr/>
        <a:lstStyle/>
        <a:p>
          <a:endParaRPr lang="en-US"/>
        </a:p>
      </dgm:t>
    </dgm:pt>
    <dgm:pt modelId="{F4C5BE83-B952-4AAC-BA1E-2AF34F9EA2D7}" type="sibTrans" cxnId="{B135DB09-55F4-4EE7-8A63-D9CD4EAE5B8F}">
      <dgm:prSet/>
      <dgm:spPr/>
      <dgm:t>
        <a:bodyPr/>
        <a:lstStyle/>
        <a:p>
          <a:endParaRPr lang="en-US"/>
        </a:p>
      </dgm:t>
    </dgm:pt>
    <dgm:pt modelId="{38792149-A338-44E7-8442-DBFEF15AC6DB}">
      <dgm:prSet/>
      <dgm:spPr/>
      <dgm:t>
        <a:bodyPr/>
        <a:lstStyle/>
        <a:p>
          <a:r>
            <a:rPr lang="en-GB" b="0"/>
            <a:t>People who work as PHPs are also drawn from a wide range of backgrounds and since 2011 the UKPHR has developed a professional voluntary register for PHPs that defines their shared occupational competence. </a:t>
          </a:r>
          <a:endParaRPr lang="en-US"/>
        </a:p>
      </dgm:t>
    </dgm:pt>
    <dgm:pt modelId="{83395070-7713-4A14-94FC-2ABB6C09D5ED}" type="parTrans" cxnId="{7DBC037D-41E3-471B-B567-F654208DF302}">
      <dgm:prSet/>
      <dgm:spPr/>
      <dgm:t>
        <a:bodyPr/>
        <a:lstStyle/>
        <a:p>
          <a:endParaRPr lang="en-US"/>
        </a:p>
      </dgm:t>
    </dgm:pt>
    <dgm:pt modelId="{21A79CEE-C9BE-4A30-AAFE-9276F7B32BAB}" type="sibTrans" cxnId="{7DBC037D-41E3-471B-B567-F654208DF302}">
      <dgm:prSet/>
      <dgm:spPr/>
      <dgm:t>
        <a:bodyPr/>
        <a:lstStyle/>
        <a:p>
          <a:endParaRPr lang="en-US"/>
        </a:p>
      </dgm:t>
    </dgm:pt>
    <dgm:pt modelId="{28BD30EE-C6C4-4BA2-99DD-541917288534}" type="pres">
      <dgm:prSet presAssocID="{2F6F39D1-0654-4B00-B7DB-E31FA74F6B1E}" presName="outerComposite" presStyleCnt="0">
        <dgm:presLayoutVars>
          <dgm:chMax val="5"/>
          <dgm:dir/>
          <dgm:resizeHandles val="exact"/>
        </dgm:presLayoutVars>
      </dgm:prSet>
      <dgm:spPr/>
    </dgm:pt>
    <dgm:pt modelId="{5AAE48FB-C93C-42AF-9ABF-2D9F40FB624E}" type="pres">
      <dgm:prSet presAssocID="{2F6F39D1-0654-4B00-B7DB-E31FA74F6B1E}" presName="dummyMaxCanvas" presStyleCnt="0">
        <dgm:presLayoutVars/>
      </dgm:prSet>
      <dgm:spPr/>
    </dgm:pt>
    <dgm:pt modelId="{1563FED3-88FD-4115-9903-688F0087023F}" type="pres">
      <dgm:prSet presAssocID="{2F6F39D1-0654-4B00-B7DB-E31FA74F6B1E}" presName="FourNodes_1" presStyleLbl="node1" presStyleIdx="0" presStyleCnt="4">
        <dgm:presLayoutVars>
          <dgm:bulletEnabled val="1"/>
        </dgm:presLayoutVars>
      </dgm:prSet>
      <dgm:spPr/>
    </dgm:pt>
    <dgm:pt modelId="{FE4AE5E6-20CA-4D93-A9E0-EA8F0D5F956B}" type="pres">
      <dgm:prSet presAssocID="{2F6F39D1-0654-4B00-B7DB-E31FA74F6B1E}" presName="FourNodes_2" presStyleLbl="node1" presStyleIdx="1" presStyleCnt="4">
        <dgm:presLayoutVars>
          <dgm:bulletEnabled val="1"/>
        </dgm:presLayoutVars>
      </dgm:prSet>
      <dgm:spPr/>
    </dgm:pt>
    <dgm:pt modelId="{F08F6C09-98B6-4443-BC23-A73AB8F8756C}" type="pres">
      <dgm:prSet presAssocID="{2F6F39D1-0654-4B00-B7DB-E31FA74F6B1E}" presName="FourNodes_3" presStyleLbl="node1" presStyleIdx="2" presStyleCnt="4">
        <dgm:presLayoutVars>
          <dgm:bulletEnabled val="1"/>
        </dgm:presLayoutVars>
      </dgm:prSet>
      <dgm:spPr/>
    </dgm:pt>
    <dgm:pt modelId="{9A2C9A41-788A-49C5-92B8-210AF33B44F8}" type="pres">
      <dgm:prSet presAssocID="{2F6F39D1-0654-4B00-B7DB-E31FA74F6B1E}" presName="FourNodes_4" presStyleLbl="node1" presStyleIdx="3" presStyleCnt="4">
        <dgm:presLayoutVars>
          <dgm:bulletEnabled val="1"/>
        </dgm:presLayoutVars>
      </dgm:prSet>
      <dgm:spPr/>
    </dgm:pt>
    <dgm:pt modelId="{0332F186-5397-4555-A20A-7C44EFB75962}" type="pres">
      <dgm:prSet presAssocID="{2F6F39D1-0654-4B00-B7DB-E31FA74F6B1E}" presName="FourConn_1-2" presStyleLbl="fgAccFollowNode1" presStyleIdx="0" presStyleCnt="3">
        <dgm:presLayoutVars>
          <dgm:bulletEnabled val="1"/>
        </dgm:presLayoutVars>
      </dgm:prSet>
      <dgm:spPr/>
    </dgm:pt>
    <dgm:pt modelId="{D5C0AD3E-837B-4E25-84ED-40FB2478DCC2}" type="pres">
      <dgm:prSet presAssocID="{2F6F39D1-0654-4B00-B7DB-E31FA74F6B1E}" presName="FourConn_2-3" presStyleLbl="fgAccFollowNode1" presStyleIdx="1" presStyleCnt="3">
        <dgm:presLayoutVars>
          <dgm:bulletEnabled val="1"/>
        </dgm:presLayoutVars>
      </dgm:prSet>
      <dgm:spPr/>
    </dgm:pt>
    <dgm:pt modelId="{9C45DFE1-FDF5-4098-9E96-697118C4FD7B}" type="pres">
      <dgm:prSet presAssocID="{2F6F39D1-0654-4B00-B7DB-E31FA74F6B1E}" presName="FourConn_3-4" presStyleLbl="fgAccFollowNode1" presStyleIdx="2" presStyleCnt="3">
        <dgm:presLayoutVars>
          <dgm:bulletEnabled val="1"/>
        </dgm:presLayoutVars>
      </dgm:prSet>
      <dgm:spPr/>
    </dgm:pt>
    <dgm:pt modelId="{23CDF32F-907E-4761-8D4E-EDD0221FC063}" type="pres">
      <dgm:prSet presAssocID="{2F6F39D1-0654-4B00-B7DB-E31FA74F6B1E}" presName="FourNodes_1_text" presStyleLbl="node1" presStyleIdx="3" presStyleCnt="4">
        <dgm:presLayoutVars>
          <dgm:bulletEnabled val="1"/>
        </dgm:presLayoutVars>
      </dgm:prSet>
      <dgm:spPr/>
    </dgm:pt>
    <dgm:pt modelId="{4463112E-71AF-4F53-9546-1D5F192E7E5A}" type="pres">
      <dgm:prSet presAssocID="{2F6F39D1-0654-4B00-B7DB-E31FA74F6B1E}" presName="FourNodes_2_text" presStyleLbl="node1" presStyleIdx="3" presStyleCnt="4">
        <dgm:presLayoutVars>
          <dgm:bulletEnabled val="1"/>
        </dgm:presLayoutVars>
      </dgm:prSet>
      <dgm:spPr/>
    </dgm:pt>
    <dgm:pt modelId="{3BA9A798-A1CF-48B5-82FE-AB0F43093B49}" type="pres">
      <dgm:prSet presAssocID="{2F6F39D1-0654-4B00-B7DB-E31FA74F6B1E}" presName="FourNodes_3_text" presStyleLbl="node1" presStyleIdx="3" presStyleCnt="4">
        <dgm:presLayoutVars>
          <dgm:bulletEnabled val="1"/>
        </dgm:presLayoutVars>
      </dgm:prSet>
      <dgm:spPr/>
    </dgm:pt>
    <dgm:pt modelId="{15D01923-F33B-484B-BFC1-A4DC6EDD4271}" type="pres">
      <dgm:prSet presAssocID="{2F6F39D1-0654-4B00-B7DB-E31FA74F6B1E}" presName="FourNodes_4_text" presStyleLbl="node1" presStyleIdx="3" presStyleCnt="4">
        <dgm:presLayoutVars>
          <dgm:bulletEnabled val="1"/>
        </dgm:presLayoutVars>
      </dgm:prSet>
      <dgm:spPr/>
    </dgm:pt>
  </dgm:ptLst>
  <dgm:cxnLst>
    <dgm:cxn modelId="{B135DB09-55F4-4EE7-8A63-D9CD4EAE5B8F}" srcId="{2F6F39D1-0654-4B00-B7DB-E31FA74F6B1E}" destId="{ABD6CC91-7D8C-47D3-AB44-DBA641A68723}" srcOrd="2" destOrd="0" parTransId="{CD25F7A8-3116-482C-9116-7C65AB29B2BE}" sibTransId="{F4C5BE83-B952-4AAC-BA1E-2AF34F9EA2D7}"/>
    <dgm:cxn modelId="{D92F7928-1E6C-475E-A069-A31AD6E9C607}" type="presOf" srcId="{48CB5739-DEA0-4526-8018-1B159E1A3511}" destId="{0332F186-5397-4555-A20A-7C44EFB75962}" srcOrd="0" destOrd="0" presId="urn:microsoft.com/office/officeart/2005/8/layout/vProcess5"/>
    <dgm:cxn modelId="{4A72CE3F-B16D-4445-B0FF-FDEE5250D85F}" srcId="{2F6F39D1-0654-4B00-B7DB-E31FA74F6B1E}" destId="{2254FAC0-9D99-484E-AFEF-144DC7CE8DF5}" srcOrd="1" destOrd="0" parTransId="{D423D65D-81D6-4C7A-8FAC-B813F1833748}" sibTransId="{359D1178-466E-477F-B629-BB0154AF23EB}"/>
    <dgm:cxn modelId="{9553056E-A037-4424-AF63-872CCB5055BD}" type="presOf" srcId="{ABD6CC91-7D8C-47D3-AB44-DBA641A68723}" destId="{3BA9A798-A1CF-48B5-82FE-AB0F43093B49}" srcOrd="1" destOrd="0" presId="urn:microsoft.com/office/officeart/2005/8/layout/vProcess5"/>
    <dgm:cxn modelId="{C78F7459-F6F0-4356-82C2-4CC3523851FC}" type="presOf" srcId="{359D1178-466E-477F-B629-BB0154AF23EB}" destId="{D5C0AD3E-837B-4E25-84ED-40FB2478DCC2}" srcOrd="0" destOrd="0" presId="urn:microsoft.com/office/officeart/2005/8/layout/vProcess5"/>
    <dgm:cxn modelId="{00C18D7A-F3CA-47AE-B0F9-2CECA9ACC5E4}" type="presOf" srcId="{38792149-A338-44E7-8442-DBFEF15AC6DB}" destId="{9A2C9A41-788A-49C5-92B8-210AF33B44F8}" srcOrd="0" destOrd="0" presId="urn:microsoft.com/office/officeart/2005/8/layout/vProcess5"/>
    <dgm:cxn modelId="{7DBC037D-41E3-471B-B567-F654208DF302}" srcId="{2F6F39D1-0654-4B00-B7DB-E31FA74F6B1E}" destId="{38792149-A338-44E7-8442-DBFEF15AC6DB}" srcOrd="3" destOrd="0" parTransId="{83395070-7713-4A14-94FC-2ABB6C09D5ED}" sibTransId="{21A79CEE-C9BE-4A30-AAFE-9276F7B32BAB}"/>
    <dgm:cxn modelId="{DBA1D77D-37BD-46F9-A741-E0D4368C5F9F}" type="presOf" srcId="{2F6F39D1-0654-4B00-B7DB-E31FA74F6B1E}" destId="{28BD30EE-C6C4-4BA2-99DD-541917288534}" srcOrd="0" destOrd="0" presId="urn:microsoft.com/office/officeart/2005/8/layout/vProcess5"/>
    <dgm:cxn modelId="{8B63AB84-F12E-42CB-9A01-D3C80515CCEE}" type="presOf" srcId="{DC7EA75E-1608-4FEB-97BC-7AF4053E1624}" destId="{23CDF32F-907E-4761-8D4E-EDD0221FC063}" srcOrd="1" destOrd="0" presId="urn:microsoft.com/office/officeart/2005/8/layout/vProcess5"/>
    <dgm:cxn modelId="{E63C198B-E4F5-4112-A40A-67E602DC6424}" type="presOf" srcId="{38792149-A338-44E7-8442-DBFEF15AC6DB}" destId="{15D01923-F33B-484B-BFC1-A4DC6EDD4271}" srcOrd="1" destOrd="0" presId="urn:microsoft.com/office/officeart/2005/8/layout/vProcess5"/>
    <dgm:cxn modelId="{5B89EC94-7EC5-40BA-AD5A-4CAD6ED2A9F7}" type="presOf" srcId="{DC7EA75E-1608-4FEB-97BC-7AF4053E1624}" destId="{1563FED3-88FD-4115-9903-688F0087023F}" srcOrd="0" destOrd="0" presId="urn:microsoft.com/office/officeart/2005/8/layout/vProcess5"/>
    <dgm:cxn modelId="{5B3EE6A2-E365-42D0-940A-89FB515EAC6E}" type="presOf" srcId="{F4C5BE83-B952-4AAC-BA1E-2AF34F9EA2D7}" destId="{9C45DFE1-FDF5-4098-9E96-697118C4FD7B}" srcOrd="0" destOrd="0" presId="urn:microsoft.com/office/officeart/2005/8/layout/vProcess5"/>
    <dgm:cxn modelId="{118240AB-D0D9-49F6-8C61-181ABB68F093}" type="presOf" srcId="{ABD6CC91-7D8C-47D3-AB44-DBA641A68723}" destId="{F08F6C09-98B6-4443-BC23-A73AB8F8756C}" srcOrd="0" destOrd="0" presId="urn:microsoft.com/office/officeart/2005/8/layout/vProcess5"/>
    <dgm:cxn modelId="{D8A692BA-CC8D-4C61-941E-7C41AAEDCCD9}" type="presOf" srcId="{2254FAC0-9D99-484E-AFEF-144DC7CE8DF5}" destId="{4463112E-71AF-4F53-9546-1D5F192E7E5A}" srcOrd="1" destOrd="0" presId="urn:microsoft.com/office/officeart/2005/8/layout/vProcess5"/>
    <dgm:cxn modelId="{9923DFCD-8207-405C-BA74-B8DC8A3AE41A}" type="presOf" srcId="{2254FAC0-9D99-484E-AFEF-144DC7CE8DF5}" destId="{FE4AE5E6-20CA-4D93-A9E0-EA8F0D5F956B}" srcOrd="0" destOrd="0" presId="urn:microsoft.com/office/officeart/2005/8/layout/vProcess5"/>
    <dgm:cxn modelId="{C2E393F6-A87E-4F21-9CA8-2F1C11E16505}" srcId="{2F6F39D1-0654-4B00-B7DB-E31FA74F6B1E}" destId="{DC7EA75E-1608-4FEB-97BC-7AF4053E1624}" srcOrd="0" destOrd="0" parTransId="{14486F7E-FAC7-4501-A9A7-C974509CE83D}" sibTransId="{48CB5739-DEA0-4526-8018-1B159E1A3511}"/>
    <dgm:cxn modelId="{A1E78A1E-7285-4FB7-9968-D82C2FC9A5A1}" type="presParOf" srcId="{28BD30EE-C6C4-4BA2-99DD-541917288534}" destId="{5AAE48FB-C93C-42AF-9ABF-2D9F40FB624E}" srcOrd="0" destOrd="0" presId="urn:microsoft.com/office/officeart/2005/8/layout/vProcess5"/>
    <dgm:cxn modelId="{AE5220BB-58A7-460F-8BB8-BD715C1DC409}" type="presParOf" srcId="{28BD30EE-C6C4-4BA2-99DD-541917288534}" destId="{1563FED3-88FD-4115-9903-688F0087023F}" srcOrd="1" destOrd="0" presId="urn:microsoft.com/office/officeart/2005/8/layout/vProcess5"/>
    <dgm:cxn modelId="{4ABFDC30-B72B-41FA-8951-895A9A140330}" type="presParOf" srcId="{28BD30EE-C6C4-4BA2-99DD-541917288534}" destId="{FE4AE5E6-20CA-4D93-A9E0-EA8F0D5F956B}" srcOrd="2" destOrd="0" presId="urn:microsoft.com/office/officeart/2005/8/layout/vProcess5"/>
    <dgm:cxn modelId="{3C1B69E5-E0D1-4C3D-B8B3-ECA3C2CEB4A9}" type="presParOf" srcId="{28BD30EE-C6C4-4BA2-99DD-541917288534}" destId="{F08F6C09-98B6-4443-BC23-A73AB8F8756C}" srcOrd="3" destOrd="0" presId="urn:microsoft.com/office/officeart/2005/8/layout/vProcess5"/>
    <dgm:cxn modelId="{09F67826-3D56-414A-9442-BA0EDC96C980}" type="presParOf" srcId="{28BD30EE-C6C4-4BA2-99DD-541917288534}" destId="{9A2C9A41-788A-49C5-92B8-210AF33B44F8}" srcOrd="4" destOrd="0" presId="urn:microsoft.com/office/officeart/2005/8/layout/vProcess5"/>
    <dgm:cxn modelId="{502DE53C-19A6-44DB-B63A-4369D9123DD6}" type="presParOf" srcId="{28BD30EE-C6C4-4BA2-99DD-541917288534}" destId="{0332F186-5397-4555-A20A-7C44EFB75962}" srcOrd="5" destOrd="0" presId="urn:microsoft.com/office/officeart/2005/8/layout/vProcess5"/>
    <dgm:cxn modelId="{92BD5943-0FAC-468C-B234-1F91C7F3EBEB}" type="presParOf" srcId="{28BD30EE-C6C4-4BA2-99DD-541917288534}" destId="{D5C0AD3E-837B-4E25-84ED-40FB2478DCC2}" srcOrd="6" destOrd="0" presId="urn:microsoft.com/office/officeart/2005/8/layout/vProcess5"/>
    <dgm:cxn modelId="{EBD6B897-4EFC-42FF-BA5D-0D8831A1E8FC}" type="presParOf" srcId="{28BD30EE-C6C4-4BA2-99DD-541917288534}" destId="{9C45DFE1-FDF5-4098-9E96-697118C4FD7B}" srcOrd="7" destOrd="0" presId="urn:microsoft.com/office/officeart/2005/8/layout/vProcess5"/>
    <dgm:cxn modelId="{4277C590-A3B0-4DA7-AE21-8030E312257F}" type="presParOf" srcId="{28BD30EE-C6C4-4BA2-99DD-541917288534}" destId="{23CDF32F-907E-4761-8D4E-EDD0221FC063}" srcOrd="8" destOrd="0" presId="urn:microsoft.com/office/officeart/2005/8/layout/vProcess5"/>
    <dgm:cxn modelId="{3B2A7B00-5D3D-4DE2-8BBB-F09B6E6668CE}" type="presParOf" srcId="{28BD30EE-C6C4-4BA2-99DD-541917288534}" destId="{4463112E-71AF-4F53-9546-1D5F192E7E5A}" srcOrd="9" destOrd="0" presId="urn:microsoft.com/office/officeart/2005/8/layout/vProcess5"/>
    <dgm:cxn modelId="{3D10869C-F2FF-415B-8CB2-4667098FAD32}" type="presParOf" srcId="{28BD30EE-C6C4-4BA2-99DD-541917288534}" destId="{3BA9A798-A1CF-48B5-82FE-AB0F43093B49}" srcOrd="10" destOrd="0" presId="urn:microsoft.com/office/officeart/2005/8/layout/vProcess5"/>
    <dgm:cxn modelId="{AD2D8B4F-2337-4FBD-A46A-DAC65B1564D4}" type="presParOf" srcId="{28BD30EE-C6C4-4BA2-99DD-541917288534}" destId="{15D01923-F33B-484B-BFC1-A4DC6EDD427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A6B68C-C947-4F00-9041-5127B56DDD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7A30350F-3712-4076-977E-A6A80CBCB0E5}">
      <dgm:prSet phldrT="[Text]"/>
      <dgm:spPr/>
      <dgm:t>
        <a:bodyPr/>
        <a:lstStyle/>
        <a:p>
          <a:r>
            <a:rPr lang="en-GB" dirty="0"/>
            <a:t>Coventry very supportive, got a high grade in first assignment (out of education 10 years+)</a:t>
          </a:r>
        </a:p>
      </dgm:t>
    </dgm:pt>
    <dgm:pt modelId="{26B64054-D99E-4254-9C01-AA7C8D1134D8}" type="parTrans" cxnId="{13DBB20D-6CC9-4030-9918-BC89137CA885}">
      <dgm:prSet/>
      <dgm:spPr/>
      <dgm:t>
        <a:bodyPr/>
        <a:lstStyle/>
        <a:p>
          <a:endParaRPr lang="en-GB"/>
        </a:p>
      </dgm:t>
    </dgm:pt>
    <dgm:pt modelId="{0CD2E703-30E0-4F48-89ED-0E2ABF81516F}" type="sibTrans" cxnId="{13DBB20D-6CC9-4030-9918-BC89137CA885}">
      <dgm:prSet/>
      <dgm:spPr/>
      <dgm:t>
        <a:bodyPr/>
        <a:lstStyle/>
        <a:p>
          <a:endParaRPr lang="en-GB"/>
        </a:p>
      </dgm:t>
    </dgm:pt>
    <dgm:pt modelId="{6CEA7B63-71A6-47D9-812E-B72CC1A44DDE}">
      <dgm:prSet phldrT="[Text]"/>
      <dgm:spPr/>
      <dgm:t>
        <a:bodyPr/>
        <a:lstStyle/>
        <a:p>
          <a:r>
            <a:rPr lang="en-GB" b="1" dirty="0"/>
            <a:t>Employers experience</a:t>
          </a:r>
        </a:p>
      </dgm:t>
    </dgm:pt>
    <dgm:pt modelId="{E9E7059B-6BFE-4EC1-AD70-F46160A4309F}" type="parTrans" cxnId="{AC8E04AB-2DA9-4CC1-98BD-6E3F934B7F3F}">
      <dgm:prSet/>
      <dgm:spPr/>
      <dgm:t>
        <a:bodyPr/>
        <a:lstStyle/>
        <a:p>
          <a:endParaRPr lang="en-GB"/>
        </a:p>
      </dgm:t>
    </dgm:pt>
    <dgm:pt modelId="{7FD989BF-752F-4432-A786-B42CA70B1283}" type="sibTrans" cxnId="{AC8E04AB-2DA9-4CC1-98BD-6E3F934B7F3F}">
      <dgm:prSet/>
      <dgm:spPr/>
      <dgm:t>
        <a:bodyPr/>
        <a:lstStyle/>
        <a:p>
          <a:endParaRPr lang="en-GB"/>
        </a:p>
      </dgm:t>
    </dgm:pt>
    <dgm:pt modelId="{DFE2FDB2-76FE-43DF-94C5-71FB29F14B91}">
      <dgm:prSet phldrT="[Text]"/>
      <dgm:spPr/>
      <dgm:t>
        <a:bodyPr/>
        <a:lstStyle/>
        <a:p>
          <a:r>
            <a:rPr lang="en-GB"/>
            <a:t>There has been good support and communication from Coventry. Course is well-structed and organised</a:t>
          </a:r>
        </a:p>
      </dgm:t>
    </dgm:pt>
    <dgm:pt modelId="{BE17F634-C725-4302-ADA2-C40E216FFCCC}" type="parTrans" cxnId="{1C2ABA64-3A5C-4065-ADD1-5E559FFCD8F5}">
      <dgm:prSet/>
      <dgm:spPr/>
      <dgm:t>
        <a:bodyPr/>
        <a:lstStyle/>
        <a:p>
          <a:endParaRPr lang="en-GB"/>
        </a:p>
      </dgm:t>
    </dgm:pt>
    <dgm:pt modelId="{9F8A2286-6F48-4318-B01F-8DBD7C308786}" type="sibTrans" cxnId="{1C2ABA64-3A5C-4065-ADD1-5E559FFCD8F5}">
      <dgm:prSet/>
      <dgm:spPr/>
      <dgm:t>
        <a:bodyPr/>
        <a:lstStyle/>
        <a:p>
          <a:endParaRPr lang="en-GB"/>
        </a:p>
      </dgm:t>
    </dgm:pt>
    <dgm:pt modelId="{68B50DBA-478A-41D6-A3B3-798B28CE43D2}">
      <dgm:prSet phldrT="[Text]"/>
      <dgm:spPr/>
      <dgm:t>
        <a:bodyPr/>
        <a:lstStyle/>
        <a:p>
          <a:r>
            <a:rPr lang="en-GB" b="1" dirty="0"/>
            <a:t>Apprentices experience</a:t>
          </a:r>
        </a:p>
      </dgm:t>
    </dgm:pt>
    <dgm:pt modelId="{B47E8C2E-B449-412D-A797-D9D9154B9FBC}" type="sibTrans" cxnId="{DD5B2436-735E-4392-B017-96FAD0AB1629}">
      <dgm:prSet/>
      <dgm:spPr/>
      <dgm:t>
        <a:bodyPr/>
        <a:lstStyle/>
        <a:p>
          <a:endParaRPr lang="en-GB"/>
        </a:p>
      </dgm:t>
    </dgm:pt>
    <dgm:pt modelId="{354C79D9-780F-42A4-B0EF-37824B230C43}" type="parTrans" cxnId="{DD5B2436-735E-4392-B017-96FAD0AB1629}">
      <dgm:prSet/>
      <dgm:spPr/>
      <dgm:t>
        <a:bodyPr/>
        <a:lstStyle/>
        <a:p>
          <a:endParaRPr lang="en-GB"/>
        </a:p>
      </dgm:t>
    </dgm:pt>
    <dgm:pt modelId="{4000D8FD-4B9F-49AB-9E7D-3B65B5C18D10}">
      <dgm:prSet phldrT="[Text]"/>
      <dgm:spPr/>
      <dgm:t>
        <a:bodyPr/>
        <a:lstStyle/>
        <a:p>
          <a:r>
            <a:rPr lang="en-GB"/>
            <a:t>Loving my job and understand the impact my work has on the population. Getting high grades in all assignments, which was a struggle during GCSEs</a:t>
          </a:r>
        </a:p>
      </dgm:t>
    </dgm:pt>
    <dgm:pt modelId="{6EAA7A28-B99D-49D5-B0AF-CF5FC060C6FC}" type="parTrans" cxnId="{A2CF7BA7-0505-4793-8398-D30EB4B1E057}">
      <dgm:prSet/>
      <dgm:spPr/>
      <dgm:t>
        <a:bodyPr/>
        <a:lstStyle/>
        <a:p>
          <a:endParaRPr lang="en-GB"/>
        </a:p>
      </dgm:t>
    </dgm:pt>
    <dgm:pt modelId="{E2EB5456-95F3-454D-AF34-27FD1042AB09}" type="sibTrans" cxnId="{A2CF7BA7-0505-4793-8398-D30EB4B1E057}">
      <dgm:prSet/>
      <dgm:spPr/>
      <dgm:t>
        <a:bodyPr/>
        <a:lstStyle/>
        <a:p>
          <a:endParaRPr lang="en-GB"/>
        </a:p>
      </dgm:t>
    </dgm:pt>
    <dgm:pt modelId="{7EBE1DD9-9AB2-4108-B2B0-051E3D6999BB}">
      <dgm:prSet phldrT="[Text]"/>
      <dgm:spPr/>
      <dgm:t>
        <a:bodyPr/>
        <a:lstStyle/>
        <a:p>
          <a:r>
            <a:rPr lang="en-GB"/>
            <a:t>I am currently working in substance misuse and health protection, these are really interesting pieces of work which I am enjoying</a:t>
          </a:r>
        </a:p>
      </dgm:t>
    </dgm:pt>
    <dgm:pt modelId="{F77669A5-7EB5-4DE7-9AF6-A2960208898F}" type="parTrans" cxnId="{D3749C05-01DA-481A-8920-CADF71020200}">
      <dgm:prSet/>
      <dgm:spPr/>
      <dgm:t>
        <a:bodyPr/>
        <a:lstStyle/>
        <a:p>
          <a:endParaRPr lang="en-GB"/>
        </a:p>
      </dgm:t>
    </dgm:pt>
    <dgm:pt modelId="{5ACABFFA-5AF7-49E9-914D-E3C506832D5D}" type="sibTrans" cxnId="{D3749C05-01DA-481A-8920-CADF71020200}">
      <dgm:prSet/>
      <dgm:spPr/>
      <dgm:t>
        <a:bodyPr/>
        <a:lstStyle/>
        <a:p>
          <a:endParaRPr lang="en-GB"/>
        </a:p>
      </dgm:t>
    </dgm:pt>
    <dgm:pt modelId="{640B58BB-C01B-4813-BF3A-5A8BD44F9833}">
      <dgm:prSet phldrT="[Text]"/>
      <dgm:spPr/>
      <dgm:t>
        <a:bodyPr/>
        <a:lstStyle/>
        <a:p>
          <a:r>
            <a:rPr lang="en-GB"/>
            <a:t>The apprenticeship is quite stressful and there is a lot of pressure</a:t>
          </a:r>
        </a:p>
      </dgm:t>
    </dgm:pt>
    <dgm:pt modelId="{AE83D751-5C8D-4043-A47F-C3DE700A3E35}" type="parTrans" cxnId="{E12FCC21-B630-4BAB-A741-72169F1E5F3C}">
      <dgm:prSet/>
      <dgm:spPr/>
      <dgm:t>
        <a:bodyPr/>
        <a:lstStyle/>
        <a:p>
          <a:endParaRPr lang="en-GB"/>
        </a:p>
      </dgm:t>
    </dgm:pt>
    <dgm:pt modelId="{841A64C5-06CA-4AFC-AF6F-12AD918F116F}" type="sibTrans" cxnId="{E12FCC21-B630-4BAB-A741-72169F1E5F3C}">
      <dgm:prSet/>
      <dgm:spPr/>
      <dgm:t>
        <a:bodyPr/>
        <a:lstStyle/>
        <a:p>
          <a:endParaRPr lang="en-GB"/>
        </a:p>
      </dgm:t>
    </dgm:pt>
    <dgm:pt modelId="{D2455B62-1468-4DF7-884C-C040B43174CC}">
      <dgm:prSet phldrT="[Text]"/>
      <dgm:spPr/>
      <dgm:t>
        <a:bodyPr/>
        <a:lstStyle/>
        <a:p>
          <a:r>
            <a:rPr lang="en-GB"/>
            <a:t>Difficult getting a work/life balance, university work takes up most free time</a:t>
          </a:r>
        </a:p>
      </dgm:t>
    </dgm:pt>
    <dgm:pt modelId="{30CA908C-29CB-40AA-9103-795FDD6D0F3C}" type="parTrans" cxnId="{3DC6C039-E5E7-40D5-BFE2-EEA5217C09FA}">
      <dgm:prSet/>
      <dgm:spPr/>
      <dgm:t>
        <a:bodyPr/>
        <a:lstStyle/>
        <a:p>
          <a:endParaRPr lang="en-GB"/>
        </a:p>
      </dgm:t>
    </dgm:pt>
    <dgm:pt modelId="{CCDBDEA0-2362-4E31-97B9-B22E7C6AE30B}" type="sibTrans" cxnId="{3DC6C039-E5E7-40D5-BFE2-EEA5217C09FA}">
      <dgm:prSet/>
      <dgm:spPr/>
      <dgm:t>
        <a:bodyPr/>
        <a:lstStyle/>
        <a:p>
          <a:endParaRPr lang="en-GB"/>
        </a:p>
      </dgm:t>
    </dgm:pt>
    <dgm:pt modelId="{6711341F-236B-4426-A259-883640EE2C75}">
      <dgm:prSet phldrT="[Text]"/>
      <dgm:spPr/>
      <dgm:t>
        <a:bodyPr/>
        <a:lstStyle/>
        <a:p>
          <a:r>
            <a:rPr lang="en-GB"/>
            <a:t>UEL were responsive and supportive of any issues we experienced</a:t>
          </a:r>
        </a:p>
      </dgm:t>
    </dgm:pt>
    <dgm:pt modelId="{9A8468F0-8E06-43FA-BBB2-6571C8573E47}" type="parTrans" cxnId="{CF478B9A-D031-44BC-B0F0-3F4631ADC6E3}">
      <dgm:prSet/>
      <dgm:spPr/>
      <dgm:t>
        <a:bodyPr/>
        <a:lstStyle/>
        <a:p>
          <a:endParaRPr lang="en-GB"/>
        </a:p>
      </dgm:t>
    </dgm:pt>
    <dgm:pt modelId="{5C28E9E2-9EED-4371-934F-382B927EAB55}" type="sibTrans" cxnId="{CF478B9A-D031-44BC-B0F0-3F4631ADC6E3}">
      <dgm:prSet/>
      <dgm:spPr/>
      <dgm:t>
        <a:bodyPr/>
        <a:lstStyle/>
        <a:p>
          <a:endParaRPr lang="en-GB"/>
        </a:p>
      </dgm:t>
    </dgm:pt>
    <dgm:pt modelId="{51884744-1840-4A82-B555-E7E01BC5E13B}">
      <dgm:prSet phldrT="[Text]"/>
      <dgm:spPr/>
      <dgm:t>
        <a:bodyPr/>
        <a:lstStyle/>
        <a:p>
          <a:r>
            <a:rPr lang="en-GB"/>
            <a:t>Time consuming paperwork for line manager/mentor to complete which could be simplified. </a:t>
          </a:r>
        </a:p>
      </dgm:t>
    </dgm:pt>
    <dgm:pt modelId="{6D04054C-09E5-4787-9E0C-7416EFDD3571}" type="parTrans" cxnId="{52C3A2B4-0706-43C0-8121-4EC56E1CC8E4}">
      <dgm:prSet/>
      <dgm:spPr/>
      <dgm:t>
        <a:bodyPr/>
        <a:lstStyle/>
        <a:p>
          <a:endParaRPr lang="en-GB"/>
        </a:p>
      </dgm:t>
    </dgm:pt>
    <dgm:pt modelId="{E44F94C2-1193-41B0-A211-A55D6A6F06CB}" type="sibTrans" cxnId="{52C3A2B4-0706-43C0-8121-4EC56E1CC8E4}">
      <dgm:prSet/>
      <dgm:spPr/>
      <dgm:t>
        <a:bodyPr/>
        <a:lstStyle/>
        <a:p>
          <a:endParaRPr lang="en-GB"/>
        </a:p>
      </dgm:t>
    </dgm:pt>
    <dgm:pt modelId="{B1155ABB-DA04-4148-BB5C-AC665681EB3D}">
      <dgm:prSet phldrT="[Text]"/>
      <dgm:spPr/>
      <dgm:t>
        <a:bodyPr/>
        <a:lstStyle/>
        <a:p>
          <a:r>
            <a:rPr lang="en-GB"/>
            <a:t>There is a lot of information and understanding required for the line manager/mentor</a:t>
          </a:r>
        </a:p>
      </dgm:t>
    </dgm:pt>
    <dgm:pt modelId="{7BF8493B-C632-41A7-9DBE-9E21BD1665EA}" type="parTrans" cxnId="{604D8843-CB4C-498D-807B-BADE450A2685}">
      <dgm:prSet/>
      <dgm:spPr/>
      <dgm:t>
        <a:bodyPr/>
        <a:lstStyle/>
        <a:p>
          <a:endParaRPr lang="en-GB"/>
        </a:p>
      </dgm:t>
    </dgm:pt>
    <dgm:pt modelId="{CD6655B0-68AA-4526-9559-A8B00608B329}" type="sibTrans" cxnId="{604D8843-CB4C-498D-807B-BADE450A2685}">
      <dgm:prSet/>
      <dgm:spPr/>
      <dgm:t>
        <a:bodyPr/>
        <a:lstStyle/>
        <a:p>
          <a:endParaRPr lang="en-GB"/>
        </a:p>
      </dgm:t>
    </dgm:pt>
    <dgm:pt modelId="{D7749577-B263-4E49-B865-832DEB3814AB}">
      <dgm:prSet phldrT="[Text]"/>
      <dgm:spPr/>
      <dgm:t>
        <a:bodyPr/>
        <a:lstStyle/>
        <a:p>
          <a:r>
            <a:rPr lang="en-GB"/>
            <a:t>Fantastic opportunity for people to get into public health, feels great supporting the next generation of public health practitioners</a:t>
          </a:r>
        </a:p>
      </dgm:t>
    </dgm:pt>
    <dgm:pt modelId="{77204D68-E9C3-4046-8045-788FB5962388}" type="parTrans" cxnId="{66E60E79-1C0A-4773-BC5C-FA4BA5763B45}">
      <dgm:prSet/>
      <dgm:spPr/>
      <dgm:t>
        <a:bodyPr/>
        <a:lstStyle/>
        <a:p>
          <a:endParaRPr lang="en-GB"/>
        </a:p>
      </dgm:t>
    </dgm:pt>
    <dgm:pt modelId="{817F656E-7DB7-449E-A597-2A15A1147DD5}" type="sibTrans" cxnId="{66E60E79-1C0A-4773-BC5C-FA4BA5763B45}">
      <dgm:prSet/>
      <dgm:spPr/>
      <dgm:t>
        <a:bodyPr/>
        <a:lstStyle/>
        <a:p>
          <a:endParaRPr lang="en-GB"/>
        </a:p>
      </dgm:t>
    </dgm:pt>
    <dgm:pt modelId="{5DE7C127-CE1C-4C04-869C-992289B8B45B}" type="pres">
      <dgm:prSet presAssocID="{F5A6B68C-C947-4F00-9041-5127B56DDDBA}" presName="linear" presStyleCnt="0">
        <dgm:presLayoutVars>
          <dgm:dir/>
          <dgm:animLvl val="lvl"/>
          <dgm:resizeHandles val="exact"/>
        </dgm:presLayoutVars>
      </dgm:prSet>
      <dgm:spPr/>
    </dgm:pt>
    <dgm:pt modelId="{FDA927BC-20B3-458F-8546-829C037A93FB}" type="pres">
      <dgm:prSet presAssocID="{68B50DBA-478A-41D6-A3B3-798B28CE43D2}" presName="parentLin" presStyleCnt="0"/>
      <dgm:spPr/>
    </dgm:pt>
    <dgm:pt modelId="{81F7967D-D5B4-4EC7-855B-AA39419B17F5}" type="pres">
      <dgm:prSet presAssocID="{68B50DBA-478A-41D6-A3B3-798B28CE43D2}" presName="parentLeftMargin" presStyleLbl="node1" presStyleIdx="0" presStyleCnt="2"/>
      <dgm:spPr/>
    </dgm:pt>
    <dgm:pt modelId="{837FBD9D-B410-4318-B4CE-6D88672FBA5A}" type="pres">
      <dgm:prSet presAssocID="{68B50DBA-478A-41D6-A3B3-798B28CE43D2}" presName="parentText" presStyleLbl="node1" presStyleIdx="0" presStyleCnt="2">
        <dgm:presLayoutVars>
          <dgm:chMax val="0"/>
          <dgm:bulletEnabled val="1"/>
        </dgm:presLayoutVars>
      </dgm:prSet>
      <dgm:spPr/>
    </dgm:pt>
    <dgm:pt modelId="{7DE05A23-6C04-4DE2-9A00-9FB4D0C5C93B}" type="pres">
      <dgm:prSet presAssocID="{68B50DBA-478A-41D6-A3B3-798B28CE43D2}" presName="negativeSpace" presStyleCnt="0"/>
      <dgm:spPr/>
    </dgm:pt>
    <dgm:pt modelId="{1CD04F85-1175-4FB2-9E26-23980B4AC7C0}" type="pres">
      <dgm:prSet presAssocID="{68B50DBA-478A-41D6-A3B3-798B28CE43D2}" presName="childText" presStyleLbl="conFgAcc1" presStyleIdx="0" presStyleCnt="2">
        <dgm:presLayoutVars>
          <dgm:bulletEnabled val="1"/>
        </dgm:presLayoutVars>
      </dgm:prSet>
      <dgm:spPr/>
    </dgm:pt>
    <dgm:pt modelId="{585F9377-024A-44A3-9539-A6E3785CD434}" type="pres">
      <dgm:prSet presAssocID="{B47E8C2E-B449-412D-A797-D9D9154B9FBC}" presName="spaceBetweenRectangles" presStyleCnt="0"/>
      <dgm:spPr/>
    </dgm:pt>
    <dgm:pt modelId="{B534A089-8103-49F1-B53E-1333875CD138}" type="pres">
      <dgm:prSet presAssocID="{6CEA7B63-71A6-47D9-812E-B72CC1A44DDE}" presName="parentLin" presStyleCnt="0"/>
      <dgm:spPr/>
    </dgm:pt>
    <dgm:pt modelId="{597E3067-B007-498F-9839-B5A72DB657AC}" type="pres">
      <dgm:prSet presAssocID="{6CEA7B63-71A6-47D9-812E-B72CC1A44DDE}" presName="parentLeftMargin" presStyleLbl="node1" presStyleIdx="0" presStyleCnt="2"/>
      <dgm:spPr/>
    </dgm:pt>
    <dgm:pt modelId="{03FFDBEB-DAC9-4714-B796-583E4C5B0D98}" type="pres">
      <dgm:prSet presAssocID="{6CEA7B63-71A6-47D9-812E-B72CC1A44DDE}" presName="parentText" presStyleLbl="node1" presStyleIdx="1" presStyleCnt="2">
        <dgm:presLayoutVars>
          <dgm:chMax val="0"/>
          <dgm:bulletEnabled val="1"/>
        </dgm:presLayoutVars>
      </dgm:prSet>
      <dgm:spPr/>
    </dgm:pt>
    <dgm:pt modelId="{7E72E233-10B5-4F7B-BF2D-8DF08E4A9468}" type="pres">
      <dgm:prSet presAssocID="{6CEA7B63-71A6-47D9-812E-B72CC1A44DDE}" presName="negativeSpace" presStyleCnt="0"/>
      <dgm:spPr/>
    </dgm:pt>
    <dgm:pt modelId="{65D3ABD1-0721-479A-9F0C-8D7AF265925A}" type="pres">
      <dgm:prSet presAssocID="{6CEA7B63-71A6-47D9-812E-B72CC1A44DDE}" presName="childText" presStyleLbl="conFgAcc1" presStyleIdx="1" presStyleCnt="2">
        <dgm:presLayoutVars>
          <dgm:bulletEnabled val="1"/>
        </dgm:presLayoutVars>
      </dgm:prSet>
      <dgm:spPr/>
    </dgm:pt>
  </dgm:ptLst>
  <dgm:cxnLst>
    <dgm:cxn modelId="{D3749C05-01DA-481A-8920-CADF71020200}" srcId="{68B50DBA-478A-41D6-A3B3-798B28CE43D2}" destId="{7EBE1DD9-9AB2-4108-B2B0-051E3D6999BB}" srcOrd="2" destOrd="0" parTransId="{F77669A5-7EB5-4DE7-9AF6-A2960208898F}" sibTransId="{5ACABFFA-5AF7-49E9-914D-E3C506832D5D}"/>
    <dgm:cxn modelId="{971F4307-6680-4920-AF8B-365C9091970B}" type="presOf" srcId="{640B58BB-C01B-4813-BF3A-5A8BD44F9833}" destId="{1CD04F85-1175-4FB2-9E26-23980B4AC7C0}" srcOrd="0" destOrd="3" presId="urn:microsoft.com/office/officeart/2005/8/layout/list1"/>
    <dgm:cxn modelId="{13DBB20D-6CC9-4030-9918-BC89137CA885}" srcId="{68B50DBA-478A-41D6-A3B3-798B28CE43D2}" destId="{7A30350F-3712-4076-977E-A6A80CBCB0E5}" srcOrd="0" destOrd="0" parTransId="{26B64054-D99E-4254-9C01-AA7C8D1134D8}" sibTransId="{0CD2E703-30E0-4F48-89ED-0E2ABF81516F}"/>
    <dgm:cxn modelId="{9FBF9116-B9F3-45AF-84D6-657AED34E80C}" type="presOf" srcId="{DFE2FDB2-76FE-43DF-94C5-71FB29F14B91}" destId="{65D3ABD1-0721-479A-9F0C-8D7AF265925A}" srcOrd="0" destOrd="0" presId="urn:microsoft.com/office/officeart/2005/8/layout/list1"/>
    <dgm:cxn modelId="{3665B618-7440-4E31-9ED5-B144518DEA29}" type="presOf" srcId="{6711341F-236B-4426-A259-883640EE2C75}" destId="{65D3ABD1-0721-479A-9F0C-8D7AF265925A}" srcOrd="0" destOrd="1" presId="urn:microsoft.com/office/officeart/2005/8/layout/list1"/>
    <dgm:cxn modelId="{6222281A-6974-4D0C-9C49-D6BA5CCB23DB}" type="presOf" srcId="{6CEA7B63-71A6-47D9-812E-B72CC1A44DDE}" destId="{597E3067-B007-498F-9839-B5A72DB657AC}" srcOrd="0" destOrd="0" presId="urn:microsoft.com/office/officeart/2005/8/layout/list1"/>
    <dgm:cxn modelId="{28D20320-420B-4DFE-8E1C-72341F482475}" type="presOf" srcId="{6CEA7B63-71A6-47D9-812E-B72CC1A44DDE}" destId="{03FFDBEB-DAC9-4714-B796-583E4C5B0D98}" srcOrd="1" destOrd="0" presId="urn:microsoft.com/office/officeart/2005/8/layout/list1"/>
    <dgm:cxn modelId="{E12FCC21-B630-4BAB-A741-72169F1E5F3C}" srcId="{68B50DBA-478A-41D6-A3B3-798B28CE43D2}" destId="{640B58BB-C01B-4813-BF3A-5A8BD44F9833}" srcOrd="3" destOrd="0" parTransId="{AE83D751-5C8D-4043-A47F-C3DE700A3E35}" sibTransId="{841A64C5-06CA-4AFC-AF6F-12AD918F116F}"/>
    <dgm:cxn modelId="{DD5B2436-735E-4392-B017-96FAD0AB1629}" srcId="{F5A6B68C-C947-4F00-9041-5127B56DDDBA}" destId="{68B50DBA-478A-41D6-A3B3-798B28CE43D2}" srcOrd="0" destOrd="0" parTransId="{354C79D9-780F-42A4-B0EF-37824B230C43}" sibTransId="{B47E8C2E-B449-412D-A797-D9D9154B9FBC}"/>
    <dgm:cxn modelId="{3DC6C039-E5E7-40D5-BFE2-EEA5217C09FA}" srcId="{68B50DBA-478A-41D6-A3B3-798B28CE43D2}" destId="{D2455B62-1468-4DF7-884C-C040B43174CC}" srcOrd="4" destOrd="0" parTransId="{30CA908C-29CB-40AA-9103-795FDD6D0F3C}" sibTransId="{CCDBDEA0-2362-4E31-97B9-B22E7C6AE30B}"/>
    <dgm:cxn modelId="{3F28A23F-B1AC-430A-827E-A3472B4A5D83}" type="presOf" srcId="{F5A6B68C-C947-4F00-9041-5127B56DDDBA}" destId="{5DE7C127-CE1C-4C04-869C-992289B8B45B}" srcOrd="0" destOrd="0" presId="urn:microsoft.com/office/officeart/2005/8/layout/list1"/>
    <dgm:cxn modelId="{AE855A63-FB43-43C0-B502-DA2C6083F264}" type="presOf" srcId="{7EBE1DD9-9AB2-4108-B2B0-051E3D6999BB}" destId="{1CD04F85-1175-4FB2-9E26-23980B4AC7C0}" srcOrd="0" destOrd="2" presId="urn:microsoft.com/office/officeart/2005/8/layout/list1"/>
    <dgm:cxn modelId="{604D8843-CB4C-498D-807B-BADE450A2685}" srcId="{6CEA7B63-71A6-47D9-812E-B72CC1A44DDE}" destId="{B1155ABB-DA04-4148-BB5C-AC665681EB3D}" srcOrd="3" destOrd="0" parTransId="{7BF8493B-C632-41A7-9DBE-9E21BD1665EA}" sibTransId="{CD6655B0-68AA-4526-9559-A8B00608B329}"/>
    <dgm:cxn modelId="{1C2ABA64-3A5C-4065-ADD1-5E559FFCD8F5}" srcId="{6CEA7B63-71A6-47D9-812E-B72CC1A44DDE}" destId="{DFE2FDB2-76FE-43DF-94C5-71FB29F14B91}" srcOrd="0" destOrd="0" parTransId="{BE17F634-C725-4302-ADA2-C40E216FFCCC}" sibTransId="{9F8A2286-6F48-4318-B01F-8DBD7C308786}"/>
    <dgm:cxn modelId="{BA5AF167-D6A1-402D-8557-B62CAFAC09D8}" type="presOf" srcId="{D7749577-B263-4E49-B865-832DEB3814AB}" destId="{65D3ABD1-0721-479A-9F0C-8D7AF265925A}" srcOrd="0" destOrd="4" presId="urn:microsoft.com/office/officeart/2005/8/layout/list1"/>
    <dgm:cxn modelId="{66E60E79-1C0A-4773-BC5C-FA4BA5763B45}" srcId="{6CEA7B63-71A6-47D9-812E-B72CC1A44DDE}" destId="{D7749577-B263-4E49-B865-832DEB3814AB}" srcOrd="4" destOrd="0" parTransId="{77204D68-E9C3-4046-8045-788FB5962388}" sibTransId="{817F656E-7DB7-449E-A597-2A15A1147DD5}"/>
    <dgm:cxn modelId="{E5F80F93-AB2E-4CF3-B392-CB3D8853BC3E}" type="presOf" srcId="{4000D8FD-4B9F-49AB-9E7D-3B65B5C18D10}" destId="{1CD04F85-1175-4FB2-9E26-23980B4AC7C0}" srcOrd="0" destOrd="1" presId="urn:microsoft.com/office/officeart/2005/8/layout/list1"/>
    <dgm:cxn modelId="{CF478B9A-D031-44BC-B0F0-3F4631ADC6E3}" srcId="{6CEA7B63-71A6-47D9-812E-B72CC1A44DDE}" destId="{6711341F-236B-4426-A259-883640EE2C75}" srcOrd="1" destOrd="0" parTransId="{9A8468F0-8E06-43FA-BBB2-6571C8573E47}" sibTransId="{5C28E9E2-9EED-4371-934F-382B927EAB55}"/>
    <dgm:cxn modelId="{D77915A0-1A9F-4237-848A-04B180B58455}" type="presOf" srcId="{7A30350F-3712-4076-977E-A6A80CBCB0E5}" destId="{1CD04F85-1175-4FB2-9E26-23980B4AC7C0}" srcOrd="0" destOrd="0" presId="urn:microsoft.com/office/officeart/2005/8/layout/list1"/>
    <dgm:cxn modelId="{A2CF7BA7-0505-4793-8398-D30EB4B1E057}" srcId="{68B50DBA-478A-41D6-A3B3-798B28CE43D2}" destId="{4000D8FD-4B9F-49AB-9E7D-3B65B5C18D10}" srcOrd="1" destOrd="0" parTransId="{6EAA7A28-B99D-49D5-B0AF-CF5FC060C6FC}" sibTransId="{E2EB5456-95F3-454D-AF34-27FD1042AB09}"/>
    <dgm:cxn modelId="{AC8E04AB-2DA9-4CC1-98BD-6E3F934B7F3F}" srcId="{F5A6B68C-C947-4F00-9041-5127B56DDDBA}" destId="{6CEA7B63-71A6-47D9-812E-B72CC1A44DDE}" srcOrd="1" destOrd="0" parTransId="{E9E7059B-6BFE-4EC1-AD70-F46160A4309F}" sibTransId="{7FD989BF-752F-4432-A786-B42CA70B1283}"/>
    <dgm:cxn modelId="{52C3A2B4-0706-43C0-8121-4EC56E1CC8E4}" srcId="{6CEA7B63-71A6-47D9-812E-B72CC1A44DDE}" destId="{51884744-1840-4A82-B555-E7E01BC5E13B}" srcOrd="2" destOrd="0" parTransId="{6D04054C-09E5-4787-9E0C-7416EFDD3571}" sibTransId="{E44F94C2-1193-41B0-A211-A55D6A6F06CB}"/>
    <dgm:cxn modelId="{9EA59EBB-A025-45D8-8AC2-85C37402DBBC}" type="presOf" srcId="{51884744-1840-4A82-B555-E7E01BC5E13B}" destId="{65D3ABD1-0721-479A-9F0C-8D7AF265925A}" srcOrd="0" destOrd="2" presId="urn:microsoft.com/office/officeart/2005/8/layout/list1"/>
    <dgm:cxn modelId="{7FD116C9-1A25-4F23-8D8D-8D977BC0FC2B}" type="presOf" srcId="{D2455B62-1468-4DF7-884C-C040B43174CC}" destId="{1CD04F85-1175-4FB2-9E26-23980B4AC7C0}" srcOrd="0" destOrd="4" presId="urn:microsoft.com/office/officeart/2005/8/layout/list1"/>
    <dgm:cxn modelId="{32697ADC-7465-4E74-8492-CA5685B585F7}" type="presOf" srcId="{68B50DBA-478A-41D6-A3B3-798B28CE43D2}" destId="{81F7967D-D5B4-4EC7-855B-AA39419B17F5}" srcOrd="0" destOrd="0" presId="urn:microsoft.com/office/officeart/2005/8/layout/list1"/>
    <dgm:cxn modelId="{3E0A9BFB-8453-4EEB-AC7D-40765129B03E}" type="presOf" srcId="{B1155ABB-DA04-4148-BB5C-AC665681EB3D}" destId="{65D3ABD1-0721-479A-9F0C-8D7AF265925A}" srcOrd="0" destOrd="3" presId="urn:microsoft.com/office/officeart/2005/8/layout/list1"/>
    <dgm:cxn modelId="{1326A5FB-74D2-40B1-B6C1-D1E089BE61D8}" type="presOf" srcId="{68B50DBA-478A-41D6-A3B3-798B28CE43D2}" destId="{837FBD9D-B410-4318-B4CE-6D88672FBA5A}" srcOrd="1" destOrd="0" presId="urn:microsoft.com/office/officeart/2005/8/layout/list1"/>
    <dgm:cxn modelId="{01523E2E-D74B-4B76-B48D-88836EA57779}" type="presParOf" srcId="{5DE7C127-CE1C-4C04-869C-992289B8B45B}" destId="{FDA927BC-20B3-458F-8546-829C037A93FB}" srcOrd="0" destOrd="0" presId="urn:microsoft.com/office/officeart/2005/8/layout/list1"/>
    <dgm:cxn modelId="{3FA6B322-73B0-4E8C-883F-D2548968942E}" type="presParOf" srcId="{FDA927BC-20B3-458F-8546-829C037A93FB}" destId="{81F7967D-D5B4-4EC7-855B-AA39419B17F5}" srcOrd="0" destOrd="0" presId="urn:microsoft.com/office/officeart/2005/8/layout/list1"/>
    <dgm:cxn modelId="{D74D4ADD-12F0-4663-A2E9-B340B1BF0631}" type="presParOf" srcId="{FDA927BC-20B3-458F-8546-829C037A93FB}" destId="{837FBD9D-B410-4318-B4CE-6D88672FBA5A}" srcOrd="1" destOrd="0" presId="urn:microsoft.com/office/officeart/2005/8/layout/list1"/>
    <dgm:cxn modelId="{D722F1A2-5DF5-46F5-9A3C-A3DC29EB0F6A}" type="presParOf" srcId="{5DE7C127-CE1C-4C04-869C-992289B8B45B}" destId="{7DE05A23-6C04-4DE2-9A00-9FB4D0C5C93B}" srcOrd="1" destOrd="0" presId="urn:microsoft.com/office/officeart/2005/8/layout/list1"/>
    <dgm:cxn modelId="{F23AA58A-6452-4198-B324-517D4AA71589}" type="presParOf" srcId="{5DE7C127-CE1C-4C04-869C-992289B8B45B}" destId="{1CD04F85-1175-4FB2-9E26-23980B4AC7C0}" srcOrd="2" destOrd="0" presId="urn:microsoft.com/office/officeart/2005/8/layout/list1"/>
    <dgm:cxn modelId="{C3065FAD-8718-4066-B573-E5048A72297E}" type="presParOf" srcId="{5DE7C127-CE1C-4C04-869C-992289B8B45B}" destId="{585F9377-024A-44A3-9539-A6E3785CD434}" srcOrd="3" destOrd="0" presId="urn:microsoft.com/office/officeart/2005/8/layout/list1"/>
    <dgm:cxn modelId="{23D3B593-87D0-47DF-840C-C2717CCD1B7F}" type="presParOf" srcId="{5DE7C127-CE1C-4C04-869C-992289B8B45B}" destId="{B534A089-8103-49F1-B53E-1333875CD138}" srcOrd="4" destOrd="0" presId="urn:microsoft.com/office/officeart/2005/8/layout/list1"/>
    <dgm:cxn modelId="{EEDD32AC-C710-4D61-81E7-D1D5DCC862B3}" type="presParOf" srcId="{B534A089-8103-49F1-B53E-1333875CD138}" destId="{597E3067-B007-498F-9839-B5A72DB657AC}" srcOrd="0" destOrd="0" presId="urn:microsoft.com/office/officeart/2005/8/layout/list1"/>
    <dgm:cxn modelId="{B3A76712-1AAD-463D-899F-024A6FF8C3FE}" type="presParOf" srcId="{B534A089-8103-49F1-B53E-1333875CD138}" destId="{03FFDBEB-DAC9-4714-B796-583E4C5B0D98}" srcOrd="1" destOrd="0" presId="urn:microsoft.com/office/officeart/2005/8/layout/list1"/>
    <dgm:cxn modelId="{4BAEF68B-517E-4639-8583-689F061FB617}" type="presParOf" srcId="{5DE7C127-CE1C-4C04-869C-992289B8B45B}" destId="{7E72E233-10B5-4F7B-BF2D-8DF08E4A9468}" srcOrd="5" destOrd="0" presId="urn:microsoft.com/office/officeart/2005/8/layout/list1"/>
    <dgm:cxn modelId="{04704BEC-823B-468D-B640-2ADCCDC6484F}" type="presParOf" srcId="{5DE7C127-CE1C-4C04-869C-992289B8B45B}" destId="{65D3ABD1-0721-479A-9F0C-8D7AF265925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71406A-B942-4BB4-A430-7CAE2E08F976}" type="doc">
      <dgm:prSet loTypeId="urn:microsoft.com/office/officeart/2008/layout/VerticalCurvedList" loCatId="list" qsTypeId="urn:microsoft.com/office/officeart/2005/8/quickstyle/simple4" qsCatId="simple" csTypeId="urn:microsoft.com/office/officeart/2005/8/colors/accent1_2" csCatId="accent1"/>
      <dgm:spPr/>
      <dgm:t>
        <a:bodyPr/>
        <a:lstStyle/>
        <a:p>
          <a:endParaRPr lang="en-US"/>
        </a:p>
      </dgm:t>
    </dgm:pt>
    <dgm:pt modelId="{1E747C86-CC8D-4DC9-945F-2A5CE4F21B9E}">
      <dgm:prSet/>
      <dgm:spPr/>
      <dgm:t>
        <a:bodyPr/>
        <a:lstStyle/>
        <a:p>
          <a:r>
            <a:rPr lang="en-GB" b="0"/>
            <a:t>The key to a successful outcome for a student apprentice is an effective tripartite relationship between the student apprentice, the line manager/ workplace mentor and the training provider.</a:t>
          </a:r>
          <a:endParaRPr lang="en-US"/>
        </a:p>
      </dgm:t>
    </dgm:pt>
    <dgm:pt modelId="{6002C514-B609-4740-A06B-3F1926758534}" type="parTrans" cxnId="{AA0D3A43-0F52-4A60-AD91-5BE30A1A18D4}">
      <dgm:prSet/>
      <dgm:spPr/>
      <dgm:t>
        <a:bodyPr/>
        <a:lstStyle/>
        <a:p>
          <a:endParaRPr lang="en-US"/>
        </a:p>
      </dgm:t>
    </dgm:pt>
    <dgm:pt modelId="{820DABD7-E9A6-4562-A195-888183BAA302}" type="sibTrans" cxnId="{AA0D3A43-0F52-4A60-AD91-5BE30A1A18D4}">
      <dgm:prSet/>
      <dgm:spPr/>
      <dgm:t>
        <a:bodyPr/>
        <a:lstStyle/>
        <a:p>
          <a:endParaRPr lang="en-US"/>
        </a:p>
      </dgm:t>
    </dgm:pt>
    <dgm:pt modelId="{9F059B2C-AC57-4930-AD65-53386949AC05}">
      <dgm:prSet/>
      <dgm:spPr/>
      <dgm:t>
        <a:bodyPr/>
        <a:lstStyle/>
        <a:p>
          <a:r>
            <a:rPr lang="en-GB" b="0"/>
            <a:t>Each has their respective roles and responsibilities within the Apprenticeship relationship.</a:t>
          </a:r>
          <a:endParaRPr lang="en-US"/>
        </a:p>
      </dgm:t>
    </dgm:pt>
    <dgm:pt modelId="{DABAAAF8-CDC1-4C81-A49E-500898E0E945}" type="parTrans" cxnId="{1F7876E0-1273-497F-8732-F2F2B2CF48CC}">
      <dgm:prSet/>
      <dgm:spPr/>
      <dgm:t>
        <a:bodyPr/>
        <a:lstStyle/>
        <a:p>
          <a:endParaRPr lang="en-US"/>
        </a:p>
      </dgm:t>
    </dgm:pt>
    <dgm:pt modelId="{D2698791-E9FA-487C-B204-0A3B05295CB7}" type="sibTrans" cxnId="{1F7876E0-1273-497F-8732-F2F2B2CF48CC}">
      <dgm:prSet/>
      <dgm:spPr/>
      <dgm:t>
        <a:bodyPr/>
        <a:lstStyle/>
        <a:p>
          <a:endParaRPr lang="en-US"/>
        </a:p>
      </dgm:t>
    </dgm:pt>
    <dgm:pt modelId="{3A2A8E60-F581-4ABA-A17C-539585B8D67C}" type="pres">
      <dgm:prSet presAssocID="{6E71406A-B942-4BB4-A430-7CAE2E08F976}" presName="Name0" presStyleCnt="0">
        <dgm:presLayoutVars>
          <dgm:chMax val="7"/>
          <dgm:chPref val="7"/>
          <dgm:dir/>
        </dgm:presLayoutVars>
      </dgm:prSet>
      <dgm:spPr/>
    </dgm:pt>
    <dgm:pt modelId="{7AA8F640-6C54-4C97-8E5C-71D1D79BEABA}" type="pres">
      <dgm:prSet presAssocID="{6E71406A-B942-4BB4-A430-7CAE2E08F976}" presName="Name1" presStyleCnt="0"/>
      <dgm:spPr/>
    </dgm:pt>
    <dgm:pt modelId="{D946F7C0-E996-4D9C-97AF-9829C5F31019}" type="pres">
      <dgm:prSet presAssocID="{6E71406A-B942-4BB4-A430-7CAE2E08F976}" presName="cycle" presStyleCnt="0"/>
      <dgm:spPr/>
    </dgm:pt>
    <dgm:pt modelId="{E807CE28-A527-4CE8-B271-62768F99D644}" type="pres">
      <dgm:prSet presAssocID="{6E71406A-B942-4BB4-A430-7CAE2E08F976}" presName="srcNode" presStyleLbl="node1" presStyleIdx="0" presStyleCnt="2"/>
      <dgm:spPr/>
    </dgm:pt>
    <dgm:pt modelId="{2837E254-09C9-467A-BDC8-2852E4DFB161}" type="pres">
      <dgm:prSet presAssocID="{6E71406A-B942-4BB4-A430-7CAE2E08F976}" presName="conn" presStyleLbl="parChTrans1D2" presStyleIdx="0" presStyleCnt="1"/>
      <dgm:spPr/>
    </dgm:pt>
    <dgm:pt modelId="{CEBBE9B8-12C6-4BF1-B501-05325F46DAC5}" type="pres">
      <dgm:prSet presAssocID="{6E71406A-B942-4BB4-A430-7CAE2E08F976}" presName="extraNode" presStyleLbl="node1" presStyleIdx="0" presStyleCnt="2"/>
      <dgm:spPr/>
    </dgm:pt>
    <dgm:pt modelId="{8112C794-CC1D-4A4A-8DEF-8992BA096A2E}" type="pres">
      <dgm:prSet presAssocID="{6E71406A-B942-4BB4-A430-7CAE2E08F976}" presName="dstNode" presStyleLbl="node1" presStyleIdx="0" presStyleCnt="2"/>
      <dgm:spPr/>
    </dgm:pt>
    <dgm:pt modelId="{A25BD441-9512-4E1F-B56F-B3005E194158}" type="pres">
      <dgm:prSet presAssocID="{1E747C86-CC8D-4DC9-945F-2A5CE4F21B9E}" presName="text_1" presStyleLbl="node1" presStyleIdx="0" presStyleCnt="2">
        <dgm:presLayoutVars>
          <dgm:bulletEnabled val="1"/>
        </dgm:presLayoutVars>
      </dgm:prSet>
      <dgm:spPr/>
    </dgm:pt>
    <dgm:pt modelId="{A6822C2B-7EE0-46D9-B261-0133692C6336}" type="pres">
      <dgm:prSet presAssocID="{1E747C86-CC8D-4DC9-945F-2A5CE4F21B9E}" presName="accent_1" presStyleCnt="0"/>
      <dgm:spPr/>
    </dgm:pt>
    <dgm:pt modelId="{703D9465-2E41-4CB9-8F2F-6F7B4A41FAA6}" type="pres">
      <dgm:prSet presAssocID="{1E747C86-CC8D-4DC9-945F-2A5CE4F21B9E}" presName="accentRepeatNode" presStyleLbl="solidFgAcc1" presStyleIdx="0" presStyleCnt="2"/>
      <dgm:spPr/>
    </dgm:pt>
    <dgm:pt modelId="{06D998A9-0A6A-45DB-A941-A91A40DDEDD0}" type="pres">
      <dgm:prSet presAssocID="{9F059B2C-AC57-4930-AD65-53386949AC05}" presName="text_2" presStyleLbl="node1" presStyleIdx="1" presStyleCnt="2">
        <dgm:presLayoutVars>
          <dgm:bulletEnabled val="1"/>
        </dgm:presLayoutVars>
      </dgm:prSet>
      <dgm:spPr/>
    </dgm:pt>
    <dgm:pt modelId="{5009FDA1-6F51-4816-BA64-88A0F0160378}" type="pres">
      <dgm:prSet presAssocID="{9F059B2C-AC57-4930-AD65-53386949AC05}" presName="accent_2" presStyleCnt="0"/>
      <dgm:spPr/>
    </dgm:pt>
    <dgm:pt modelId="{36B986C2-EA37-4668-B31C-93B1AEAAE88A}" type="pres">
      <dgm:prSet presAssocID="{9F059B2C-AC57-4930-AD65-53386949AC05}" presName="accentRepeatNode" presStyleLbl="solidFgAcc1" presStyleIdx="1" presStyleCnt="2"/>
      <dgm:spPr/>
    </dgm:pt>
  </dgm:ptLst>
  <dgm:cxnLst>
    <dgm:cxn modelId="{89FFD206-E367-4134-9D11-17A330E84DDD}" type="presOf" srcId="{820DABD7-E9A6-4562-A195-888183BAA302}" destId="{2837E254-09C9-467A-BDC8-2852E4DFB161}" srcOrd="0" destOrd="0" presId="urn:microsoft.com/office/officeart/2008/layout/VerticalCurvedList"/>
    <dgm:cxn modelId="{E2F29126-6D5F-4CA3-83FC-F4F45EAADBD2}" type="presOf" srcId="{9F059B2C-AC57-4930-AD65-53386949AC05}" destId="{06D998A9-0A6A-45DB-A941-A91A40DDEDD0}" srcOrd="0" destOrd="0" presId="urn:microsoft.com/office/officeart/2008/layout/VerticalCurvedList"/>
    <dgm:cxn modelId="{AA0D3A43-0F52-4A60-AD91-5BE30A1A18D4}" srcId="{6E71406A-B942-4BB4-A430-7CAE2E08F976}" destId="{1E747C86-CC8D-4DC9-945F-2A5CE4F21B9E}" srcOrd="0" destOrd="0" parTransId="{6002C514-B609-4740-A06B-3F1926758534}" sibTransId="{820DABD7-E9A6-4562-A195-888183BAA302}"/>
    <dgm:cxn modelId="{9F2268BC-1BFC-4052-B6E5-C93AFCAF2A75}" type="presOf" srcId="{6E71406A-B942-4BB4-A430-7CAE2E08F976}" destId="{3A2A8E60-F581-4ABA-A17C-539585B8D67C}" srcOrd="0" destOrd="0" presId="urn:microsoft.com/office/officeart/2008/layout/VerticalCurvedList"/>
    <dgm:cxn modelId="{1F7876E0-1273-497F-8732-F2F2B2CF48CC}" srcId="{6E71406A-B942-4BB4-A430-7CAE2E08F976}" destId="{9F059B2C-AC57-4930-AD65-53386949AC05}" srcOrd="1" destOrd="0" parTransId="{DABAAAF8-CDC1-4C81-A49E-500898E0E945}" sibTransId="{D2698791-E9FA-487C-B204-0A3B05295CB7}"/>
    <dgm:cxn modelId="{7AB7B5EA-2523-4BC5-97B7-D084A1ED3141}" type="presOf" srcId="{1E747C86-CC8D-4DC9-945F-2A5CE4F21B9E}" destId="{A25BD441-9512-4E1F-B56F-B3005E194158}" srcOrd="0" destOrd="0" presId="urn:microsoft.com/office/officeart/2008/layout/VerticalCurvedList"/>
    <dgm:cxn modelId="{98C59A85-E8FF-4678-AF34-BCD41FF6EEE1}" type="presParOf" srcId="{3A2A8E60-F581-4ABA-A17C-539585B8D67C}" destId="{7AA8F640-6C54-4C97-8E5C-71D1D79BEABA}" srcOrd="0" destOrd="0" presId="urn:microsoft.com/office/officeart/2008/layout/VerticalCurvedList"/>
    <dgm:cxn modelId="{45146E82-00B8-4E25-BCBE-5D8169F1CD11}" type="presParOf" srcId="{7AA8F640-6C54-4C97-8E5C-71D1D79BEABA}" destId="{D946F7C0-E996-4D9C-97AF-9829C5F31019}" srcOrd="0" destOrd="0" presId="urn:microsoft.com/office/officeart/2008/layout/VerticalCurvedList"/>
    <dgm:cxn modelId="{1E7AD3D8-1D93-45A7-8F82-2C73A5AF055F}" type="presParOf" srcId="{D946F7C0-E996-4D9C-97AF-9829C5F31019}" destId="{E807CE28-A527-4CE8-B271-62768F99D644}" srcOrd="0" destOrd="0" presId="urn:microsoft.com/office/officeart/2008/layout/VerticalCurvedList"/>
    <dgm:cxn modelId="{03D61483-A7E9-45FB-9992-F5F5BC928726}" type="presParOf" srcId="{D946F7C0-E996-4D9C-97AF-9829C5F31019}" destId="{2837E254-09C9-467A-BDC8-2852E4DFB161}" srcOrd="1" destOrd="0" presId="urn:microsoft.com/office/officeart/2008/layout/VerticalCurvedList"/>
    <dgm:cxn modelId="{03D5CDF5-0533-49CE-BE86-7FB63D96505B}" type="presParOf" srcId="{D946F7C0-E996-4D9C-97AF-9829C5F31019}" destId="{CEBBE9B8-12C6-4BF1-B501-05325F46DAC5}" srcOrd="2" destOrd="0" presId="urn:microsoft.com/office/officeart/2008/layout/VerticalCurvedList"/>
    <dgm:cxn modelId="{C0E2DE6B-2946-4CCD-90AC-7288331923C6}" type="presParOf" srcId="{D946F7C0-E996-4D9C-97AF-9829C5F31019}" destId="{8112C794-CC1D-4A4A-8DEF-8992BA096A2E}" srcOrd="3" destOrd="0" presId="urn:microsoft.com/office/officeart/2008/layout/VerticalCurvedList"/>
    <dgm:cxn modelId="{F8D9CEC7-A46B-47EE-AD64-39CB384CA03B}" type="presParOf" srcId="{7AA8F640-6C54-4C97-8E5C-71D1D79BEABA}" destId="{A25BD441-9512-4E1F-B56F-B3005E194158}" srcOrd="1" destOrd="0" presId="urn:microsoft.com/office/officeart/2008/layout/VerticalCurvedList"/>
    <dgm:cxn modelId="{4E3ECD84-82F7-49A3-AEB8-C73A3ACE0AF6}" type="presParOf" srcId="{7AA8F640-6C54-4C97-8E5C-71D1D79BEABA}" destId="{A6822C2B-7EE0-46D9-B261-0133692C6336}" srcOrd="2" destOrd="0" presId="urn:microsoft.com/office/officeart/2008/layout/VerticalCurvedList"/>
    <dgm:cxn modelId="{9FDD4B1A-6C19-4C70-9AF7-A45B5CF9B0F6}" type="presParOf" srcId="{A6822C2B-7EE0-46D9-B261-0133692C6336}" destId="{703D9465-2E41-4CB9-8F2F-6F7B4A41FAA6}" srcOrd="0" destOrd="0" presId="urn:microsoft.com/office/officeart/2008/layout/VerticalCurvedList"/>
    <dgm:cxn modelId="{C1FBA45F-7B11-4E84-AACA-EDCAF86EAAFE}" type="presParOf" srcId="{7AA8F640-6C54-4C97-8E5C-71D1D79BEABA}" destId="{06D998A9-0A6A-45DB-A941-A91A40DDEDD0}" srcOrd="3" destOrd="0" presId="urn:microsoft.com/office/officeart/2008/layout/VerticalCurvedList"/>
    <dgm:cxn modelId="{85D697FF-B1C8-44B8-A5BB-F6EBD1F8902D}" type="presParOf" srcId="{7AA8F640-6C54-4C97-8E5C-71D1D79BEABA}" destId="{5009FDA1-6F51-4816-BA64-88A0F0160378}" srcOrd="4" destOrd="0" presId="urn:microsoft.com/office/officeart/2008/layout/VerticalCurvedList"/>
    <dgm:cxn modelId="{3536CA9E-0A90-4885-9F3E-F700D4598594}" type="presParOf" srcId="{5009FDA1-6F51-4816-BA64-88A0F0160378}" destId="{36B986C2-EA37-4668-B31C-93B1AEAAE88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C48B1A-27D1-4307-9A82-AEA32B8897F0}" type="doc">
      <dgm:prSet loTypeId="urn:microsoft.com/office/officeart/2005/8/layout/process1" loCatId="process" qsTypeId="urn:microsoft.com/office/officeart/2005/8/quickstyle/simple2" qsCatId="simple" csTypeId="urn:microsoft.com/office/officeart/2005/8/colors/accent1_2" csCatId="accent1"/>
      <dgm:spPr/>
      <dgm:t>
        <a:bodyPr/>
        <a:lstStyle/>
        <a:p>
          <a:endParaRPr lang="en-US"/>
        </a:p>
      </dgm:t>
    </dgm:pt>
    <dgm:pt modelId="{99FAD700-F15E-434A-878D-2230B67841A4}">
      <dgm:prSet/>
      <dgm:spPr/>
      <dgm:t>
        <a:bodyPr/>
        <a:lstStyle/>
        <a:p>
          <a:r>
            <a:rPr lang="en-GB" b="0"/>
            <a:t>Attending all meetings, workshops, seminars and tutorial events as agreed with their Personal Tutor and Course Director.</a:t>
          </a:r>
          <a:endParaRPr lang="en-US"/>
        </a:p>
      </dgm:t>
    </dgm:pt>
    <dgm:pt modelId="{A6C71F16-1824-419D-9421-010B814C646F}" type="parTrans" cxnId="{95384BCC-438F-4873-8BB2-BA36516F4EFD}">
      <dgm:prSet/>
      <dgm:spPr/>
      <dgm:t>
        <a:bodyPr/>
        <a:lstStyle/>
        <a:p>
          <a:endParaRPr lang="en-US"/>
        </a:p>
      </dgm:t>
    </dgm:pt>
    <dgm:pt modelId="{B70241EB-3450-40C2-A83E-3171594D8642}" type="sibTrans" cxnId="{95384BCC-438F-4873-8BB2-BA36516F4EFD}">
      <dgm:prSet/>
      <dgm:spPr/>
      <dgm:t>
        <a:bodyPr/>
        <a:lstStyle/>
        <a:p>
          <a:endParaRPr lang="en-US"/>
        </a:p>
      </dgm:t>
    </dgm:pt>
    <dgm:pt modelId="{26CC0F6D-5145-4882-BDBF-0149CE5BE20C}">
      <dgm:prSet/>
      <dgm:spPr/>
      <dgm:t>
        <a:bodyPr/>
        <a:lstStyle/>
        <a:p>
          <a:r>
            <a:rPr lang="en-GB" b="0"/>
            <a:t>Participating in and completing learning activities, research and assessments to develop skills, knowledge and behaviours, update evidence requirements and successfully progress through the programme. </a:t>
          </a:r>
          <a:endParaRPr lang="en-US"/>
        </a:p>
      </dgm:t>
    </dgm:pt>
    <dgm:pt modelId="{4F771AA9-8133-46A0-BA80-24F6E06463E4}" type="parTrans" cxnId="{97532741-404D-4D06-837D-8C7D57100592}">
      <dgm:prSet/>
      <dgm:spPr/>
      <dgm:t>
        <a:bodyPr/>
        <a:lstStyle/>
        <a:p>
          <a:endParaRPr lang="en-US"/>
        </a:p>
      </dgm:t>
    </dgm:pt>
    <dgm:pt modelId="{C1B58CE0-2E7D-4DDF-8BF8-D741DB3D20FA}" type="sibTrans" cxnId="{97532741-404D-4D06-837D-8C7D57100592}">
      <dgm:prSet/>
      <dgm:spPr/>
      <dgm:t>
        <a:bodyPr/>
        <a:lstStyle/>
        <a:p>
          <a:endParaRPr lang="en-US"/>
        </a:p>
      </dgm:t>
    </dgm:pt>
    <dgm:pt modelId="{9060A9F6-A3BA-49BC-B600-89C5B79ED0F9}">
      <dgm:prSet/>
      <dgm:spPr/>
      <dgm:t>
        <a:bodyPr/>
        <a:lstStyle/>
        <a:p>
          <a:r>
            <a:rPr lang="en-GB" b="0"/>
            <a:t>Demonstrating and submitting evidence of performance, knowledge and competence of all programme components and uploading completed work to a portfolio. </a:t>
          </a:r>
          <a:endParaRPr lang="en-US"/>
        </a:p>
      </dgm:t>
    </dgm:pt>
    <dgm:pt modelId="{11BB6586-8F00-4EB2-A55E-280767F965D0}" type="parTrans" cxnId="{DFFE0D33-0E5D-46ED-BAB5-6D0BEA5BC687}">
      <dgm:prSet/>
      <dgm:spPr/>
      <dgm:t>
        <a:bodyPr/>
        <a:lstStyle/>
        <a:p>
          <a:endParaRPr lang="en-US"/>
        </a:p>
      </dgm:t>
    </dgm:pt>
    <dgm:pt modelId="{DE1D18C3-1E9A-4AC0-B571-B4FA0BAA8C49}" type="sibTrans" cxnId="{DFFE0D33-0E5D-46ED-BAB5-6D0BEA5BC687}">
      <dgm:prSet/>
      <dgm:spPr/>
      <dgm:t>
        <a:bodyPr/>
        <a:lstStyle/>
        <a:p>
          <a:endParaRPr lang="en-US"/>
        </a:p>
      </dgm:t>
    </dgm:pt>
    <dgm:pt modelId="{E0C4B42B-1235-4385-A250-B4F420FA66C7}">
      <dgm:prSet/>
      <dgm:spPr/>
      <dgm:t>
        <a:bodyPr/>
        <a:lstStyle/>
        <a:p>
          <a:r>
            <a:rPr lang="en-GB" b="0"/>
            <a:t>Keeping their Personal Tutor informed of changes to their personal/professional circumstances that might affect their progression on the programme, in order to provide or signpost to relevant support services in a timely way, as necessary.</a:t>
          </a:r>
          <a:endParaRPr lang="en-US"/>
        </a:p>
      </dgm:t>
    </dgm:pt>
    <dgm:pt modelId="{32F4F07B-B7CB-4EE8-AB3E-FBE445E55749}" type="parTrans" cxnId="{E4A5AAB0-133B-401C-ABC4-466AAE4AF996}">
      <dgm:prSet/>
      <dgm:spPr/>
      <dgm:t>
        <a:bodyPr/>
        <a:lstStyle/>
        <a:p>
          <a:endParaRPr lang="en-US"/>
        </a:p>
      </dgm:t>
    </dgm:pt>
    <dgm:pt modelId="{88D63BA4-A20A-45BF-B794-46ED7CB11340}" type="sibTrans" cxnId="{E4A5AAB0-133B-401C-ABC4-466AAE4AF996}">
      <dgm:prSet/>
      <dgm:spPr/>
      <dgm:t>
        <a:bodyPr/>
        <a:lstStyle/>
        <a:p>
          <a:endParaRPr lang="en-US"/>
        </a:p>
      </dgm:t>
    </dgm:pt>
    <dgm:pt modelId="{BA572707-C9EB-4C3C-98F7-32AD01C560FF}" type="pres">
      <dgm:prSet presAssocID="{ECC48B1A-27D1-4307-9A82-AEA32B8897F0}" presName="Name0" presStyleCnt="0">
        <dgm:presLayoutVars>
          <dgm:dir/>
          <dgm:resizeHandles val="exact"/>
        </dgm:presLayoutVars>
      </dgm:prSet>
      <dgm:spPr/>
    </dgm:pt>
    <dgm:pt modelId="{792EE309-9183-46EB-9FC3-0C448DED2592}" type="pres">
      <dgm:prSet presAssocID="{99FAD700-F15E-434A-878D-2230B67841A4}" presName="node" presStyleLbl="node1" presStyleIdx="0" presStyleCnt="4">
        <dgm:presLayoutVars>
          <dgm:bulletEnabled val="1"/>
        </dgm:presLayoutVars>
      </dgm:prSet>
      <dgm:spPr/>
    </dgm:pt>
    <dgm:pt modelId="{7DB3581F-4D4D-4DB6-9D3B-59EB5A467D97}" type="pres">
      <dgm:prSet presAssocID="{B70241EB-3450-40C2-A83E-3171594D8642}" presName="sibTrans" presStyleLbl="sibTrans2D1" presStyleIdx="0" presStyleCnt="3"/>
      <dgm:spPr/>
    </dgm:pt>
    <dgm:pt modelId="{EC360EBD-A48D-411F-9148-48C2F0D32C01}" type="pres">
      <dgm:prSet presAssocID="{B70241EB-3450-40C2-A83E-3171594D8642}" presName="connectorText" presStyleLbl="sibTrans2D1" presStyleIdx="0" presStyleCnt="3"/>
      <dgm:spPr/>
    </dgm:pt>
    <dgm:pt modelId="{7539A807-0DFF-49FF-9968-A9BEDF9C8AB7}" type="pres">
      <dgm:prSet presAssocID="{26CC0F6D-5145-4882-BDBF-0149CE5BE20C}" presName="node" presStyleLbl="node1" presStyleIdx="1" presStyleCnt="4">
        <dgm:presLayoutVars>
          <dgm:bulletEnabled val="1"/>
        </dgm:presLayoutVars>
      </dgm:prSet>
      <dgm:spPr/>
    </dgm:pt>
    <dgm:pt modelId="{F4B4E6DB-B06D-4588-93DB-F7D0523AE513}" type="pres">
      <dgm:prSet presAssocID="{C1B58CE0-2E7D-4DDF-8BF8-D741DB3D20FA}" presName="sibTrans" presStyleLbl="sibTrans2D1" presStyleIdx="1" presStyleCnt="3"/>
      <dgm:spPr/>
    </dgm:pt>
    <dgm:pt modelId="{C1D40E1A-5657-4F58-A493-B532F0C04F8F}" type="pres">
      <dgm:prSet presAssocID="{C1B58CE0-2E7D-4DDF-8BF8-D741DB3D20FA}" presName="connectorText" presStyleLbl="sibTrans2D1" presStyleIdx="1" presStyleCnt="3"/>
      <dgm:spPr/>
    </dgm:pt>
    <dgm:pt modelId="{8DB53D8F-42D5-4A9A-A0B9-129086E794A6}" type="pres">
      <dgm:prSet presAssocID="{9060A9F6-A3BA-49BC-B600-89C5B79ED0F9}" presName="node" presStyleLbl="node1" presStyleIdx="2" presStyleCnt="4">
        <dgm:presLayoutVars>
          <dgm:bulletEnabled val="1"/>
        </dgm:presLayoutVars>
      </dgm:prSet>
      <dgm:spPr/>
    </dgm:pt>
    <dgm:pt modelId="{583B8568-4689-4BBB-AF45-1B43EDD3A8D7}" type="pres">
      <dgm:prSet presAssocID="{DE1D18C3-1E9A-4AC0-B571-B4FA0BAA8C49}" presName="sibTrans" presStyleLbl="sibTrans2D1" presStyleIdx="2" presStyleCnt="3"/>
      <dgm:spPr/>
    </dgm:pt>
    <dgm:pt modelId="{6EB2F7CD-5ED5-4FFF-AB67-AE3DF1A8059E}" type="pres">
      <dgm:prSet presAssocID="{DE1D18C3-1E9A-4AC0-B571-B4FA0BAA8C49}" presName="connectorText" presStyleLbl="sibTrans2D1" presStyleIdx="2" presStyleCnt="3"/>
      <dgm:spPr/>
    </dgm:pt>
    <dgm:pt modelId="{64E160B2-851F-4FFA-A227-F9F8183BF4A2}" type="pres">
      <dgm:prSet presAssocID="{E0C4B42B-1235-4385-A250-B4F420FA66C7}" presName="node" presStyleLbl="node1" presStyleIdx="3" presStyleCnt="4">
        <dgm:presLayoutVars>
          <dgm:bulletEnabled val="1"/>
        </dgm:presLayoutVars>
      </dgm:prSet>
      <dgm:spPr/>
    </dgm:pt>
  </dgm:ptLst>
  <dgm:cxnLst>
    <dgm:cxn modelId="{F9254215-BE40-40FF-995E-91EF37C5E826}" type="presOf" srcId="{26CC0F6D-5145-4882-BDBF-0149CE5BE20C}" destId="{7539A807-0DFF-49FF-9968-A9BEDF9C8AB7}" srcOrd="0" destOrd="0" presId="urn:microsoft.com/office/officeart/2005/8/layout/process1"/>
    <dgm:cxn modelId="{CD11482E-A5CB-4201-95BA-568FE4C6E46E}" type="presOf" srcId="{DE1D18C3-1E9A-4AC0-B571-B4FA0BAA8C49}" destId="{583B8568-4689-4BBB-AF45-1B43EDD3A8D7}" srcOrd="0" destOrd="0" presId="urn:microsoft.com/office/officeart/2005/8/layout/process1"/>
    <dgm:cxn modelId="{DFFE0D33-0E5D-46ED-BAB5-6D0BEA5BC687}" srcId="{ECC48B1A-27D1-4307-9A82-AEA32B8897F0}" destId="{9060A9F6-A3BA-49BC-B600-89C5B79ED0F9}" srcOrd="2" destOrd="0" parTransId="{11BB6586-8F00-4EB2-A55E-280767F965D0}" sibTransId="{DE1D18C3-1E9A-4AC0-B571-B4FA0BAA8C49}"/>
    <dgm:cxn modelId="{C5420438-BDF3-47A1-8E27-122226E17B1B}" type="presOf" srcId="{DE1D18C3-1E9A-4AC0-B571-B4FA0BAA8C49}" destId="{6EB2F7CD-5ED5-4FFF-AB67-AE3DF1A8059E}" srcOrd="1" destOrd="0" presId="urn:microsoft.com/office/officeart/2005/8/layout/process1"/>
    <dgm:cxn modelId="{97532741-404D-4D06-837D-8C7D57100592}" srcId="{ECC48B1A-27D1-4307-9A82-AEA32B8897F0}" destId="{26CC0F6D-5145-4882-BDBF-0149CE5BE20C}" srcOrd="1" destOrd="0" parTransId="{4F771AA9-8133-46A0-BA80-24F6E06463E4}" sibTransId="{C1B58CE0-2E7D-4DDF-8BF8-D741DB3D20FA}"/>
    <dgm:cxn modelId="{42F44A74-C5A2-46BA-90CB-BBC78734604A}" type="presOf" srcId="{ECC48B1A-27D1-4307-9A82-AEA32B8897F0}" destId="{BA572707-C9EB-4C3C-98F7-32AD01C560FF}" srcOrd="0" destOrd="0" presId="urn:microsoft.com/office/officeart/2005/8/layout/process1"/>
    <dgm:cxn modelId="{3E9C8A56-61EB-4935-86E4-76AA2146BCCB}" type="presOf" srcId="{C1B58CE0-2E7D-4DDF-8BF8-D741DB3D20FA}" destId="{C1D40E1A-5657-4F58-A493-B532F0C04F8F}" srcOrd="1" destOrd="0" presId="urn:microsoft.com/office/officeart/2005/8/layout/process1"/>
    <dgm:cxn modelId="{0152CB7A-C162-4932-88AD-005DF33FBDD0}" type="presOf" srcId="{B70241EB-3450-40C2-A83E-3171594D8642}" destId="{7DB3581F-4D4D-4DB6-9D3B-59EB5A467D97}" srcOrd="0" destOrd="0" presId="urn:microsoft.com/office/officeart/2005/8/layout/process1"/>
    <dgm:cxn modelId="{50B48090-8870-4FFD-880E-847074813A0F}" type="presOf" srcId="{B70241EB-3450-40C2-A83E-3171594D8642}" destId="{EC360EBD-A48D-411F-9148-48C2F0D32C01}" srcOrd="1" destOrd="0" presId="urn:microsoft.com/office/officeart/2005/8/layout/process1"/>
    <dgm:cxn modelId="{58E8C494-66B8-4639-8BB9-1948F411E089}" type="presOf" srcId="{C1B58CE0-2E7D-4DDF-8BF8-D741DB3D20FA}" destId="{F4B4E6DB-B06D-4588-93DB-F7D0523AE513}" srcOrd="0" destOrd="0" presId="urn:microsoft.com/office/officeart/2005/8/layout/process1"/>
    <dgm:cxn modelId="{E4A5AAB0-133B-401C-ABC4-466AAE4AF996}" srcId="{ECC48B1A-27D1-4307-9A82-AEA32B8897F0}" destId="{E0C4B42B-1235-4385-A250-B4F420FA66C7}" srcOrd="3" destOrd="0" parTransId="{32F4F07B-B7CB-4EE8-AB3E-FBE445E55749}" sibTransId="{88D63BA4-A20A-45BF-B794-46ED7CB11340}"/>
    <dgm:cxn modelId="{874DD1B9-6A0C-47DD-822F-D1E6EC913D12}" type="presOf" srcId="{99FAD700-F15E-434A-878D-2230B67841A4}" destId="{792EE309-9183-46EB-9FC3-0C448DED2592}" srcOrd="0" destOrd="0" presId="urn:microsoft.com/office/officeart/2005/8/layout/process1"/>
    <dgm:cxn modelId="{3BD30FC3-F8C9-4085-8F01-97C0D1CE6CF8}" type="presOf" srcId="{9060A9F6-A3BA-49BC-B600-89C5B79ED0F9}" destId="{8DB53D8F-42D5-4A9A-A0B9-129086E794A6}" srcOrd="0" destOrd="0" presId="urn:microsoft.com/office/officeart/2005/8/layout/process1"/>
    <dgm:cxn modelId="{95384BCC-438F-4873-8BB2-BA36516F4EFD}" srcId="{ECC48B1A-27D1-4307-9A82-AEA32B8897F0}" destId="{99FAD700-F15E-434A-878D-2230B67841A4}" srcOrd="0" destOrd="0" parTransId="{A6C71F16-1824-419D-9421-010B814C646F}" sibTransId="{B70241EB-3450-40C2-A83E-3171594D8642}"/>
    <dgm:cxn modelId="{8F257CF1-D5F5-4843-9B6E-7846EF9B2BE3}" type="presOf" srcId="{E0C4B42B-1235-4385-A250-B4F420FA66C7}" destId="{64E160B2-851F-4FFA-A227-F9F8183BF4A2}" srcOrd="0" destOrd="0" presId="urn:microsoft.com/office/officeart/2005/8/layout/process1"/>
    <dgm:cxn modelId="{DDE386E9-2D41-439A-91A0-B49601471432}" type="presParOf" srcId="{BA572707-C9EB-4C3C-98F7-32AD01C560FF}" destId="{792EE309-9183-46EB-9FC3-0C448DED2592}" srcOrd="0" destOrd="0" presId="urn:microsoft.com/office/officeart/2005/8/layout/process1"/>
    <dgm:cxn modelId="{F07B0E19-4AAC-42A2-9B93-2A12B87B74B7}" type="presParOf" srcId="{BA572707-C9EB-4C3C-98F7-32AD01C560FF}" destId="{7DB3581F-4D4D-4DB6-9D3B-59EB5A467D97}" srcOrd="1" destOrd="0" presId="urn:microsoft.com/office/officeart/2005/8/layout/process1"/>
    <dgm:cxn modelId="{D64CF18D-60E7-4221-88EF-F6D96982FEDD}" type="presParOf" srcId="{7DB3581F-4D4D-4DB6-9D3B-59EB5A467D97}" destId="{EC360EBD-A48D-411F-9148-48C2F0D32C01}" srcOrd="0" destOrd="0" presId="urn:microsoft.com/office/officeart/2005/8/layout/process1"/>
    <dgm:cxn modelId="{6E6D02AB-318C-4A61-B147-E7CE92EBC454}" type="presParOf" srcId="{BA572707-C9EB-4C3C-98F7-32AD01C560FF}" destId="{7539A807-0DFF-49FF-9968-A9BEDF9C8AB7}" srcOrd="2" destOrd="0" presId="urn:microsoft.com/office/officeart/2005/8/layout/process1"/>
    <dgm:cxn modelId="{AEBB0DF9-599D-43CD-9BD3-8F702C0DB0D2}" type="presParOf" srcId="{BA572707-C9EB-4C3C-98F7-32AD01C560FF}" destId="{F4B4E6DB-B06D-4588-93DB-F7D0523AE513}" srcOrd="3" destOrd="0" presId="urn:microsoft.com/office/officeart/2005/8/layout/process1"/>
    <dgm:cxn modelId="{78260C76-6DBB-4102-8E6B-3EF3960CDEEB}" type="presParOf" srcId="{F4B4E6DB-B06D-4588-93DB-F7D0523AE513}" destId="{C1D40E1A-5657-4F58-A493-B532F0C04F8F}" srcOrd="0" destOrd="0" presId="urn:microsoft.com/office/officeart/2005/8/layout/process1"/>
    <dgm:cxn modelId="{8CE925A9-1FD7-4BA3-8183-0B39A0EA4E52}" type="presParOf" srcId="{BA572707-C9EB-4C3C-98F7-32AD01C560FF}" destId="{8DB53D8F-42D5-4A9A-A0B9-129086E794A6}" srcOrd="4" destOrd="0" presId="urn:microsoft.com/office/officeart/2005/8/layout/process1"/>
    <dgm:cxn modelId="{2D3E5D31-6914-4644-9887-69FD48A5E735}" type="presParOf" srcId="{BA572707-C9EB-4C3C-98F7-32AD01C560FF}" destId="{583B8568-4689-4BBB-AF45-1B43EDD3A8D7}" srcOrd="5" destOrd="0" presId="urn:microsoft.com/office/officeart/2005/8/layout/process1"/>
    <dgm:cxn modelId="{7511C6E8-5DB9-44D6-8895-3E2B60BF08F4}" type="presParOf" srcId="{583B8568-4689-4BBB-AF45-1B43EDD3A8D7}" destId="{6EB2F7CD-5ED5-4FFF-AB67-AE3DF1A8059E}" srcOrd="0" destOrd="0" presId="urn:microsoft.com/office/officeart/2005/8/layout/process1"/>
    <dgm:cxn modelId="{AEC3D6CA-5C82-4047-A477-814255079E0C}" type="presParOf" srcId="{BA572707-C9EB-4C3C-98F7-32AD01C560FF}" destId="{64E160B2-851F-4FFA-A227-F9F8183BF4A2}"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9C111A-F93D-493A-B789-74920243B4D3}"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624256B2-5873-495C-817F-C8DE1FEFB05B}">
      <dgm:prSet/>
      <dgm:spPr/>
      <dgm:t>
        <a:bodyPr/>
        <a:lstStyle/>
        <a:p>
          <a:r>
            <a:rPr lang="en-US" dirty="0"/>
            <a:t>Participate</a:t>
          </a:r>
        </a:p>
        <a:p>
          <a:r>
            <a:rPr lang="en-US" dirty="0"/>
            <a:t>and contributing to </a:t>
          </a:r>
          <a:r>
            <a:rPr lang="en-US" dirty="0" err="1"/>
            <a:t>programme</a:t>
          </a:r>
          <a:r>
            <a:rPr lang="en-US" dirty="0"/>
            <a:t> progress reviews for the apprentice (approximately every 12 weeks)</a:t>
          </a:r>
        </a:p>
      </dgm:t>
    </dgm:pt>
    <dgm:pt modelId="{1EE37BA5-B278-4584-9CA5-608E8701EE6C}" type="parTrans" cxnId="{C1C07267-BC07-4C7E-B9C6-92AD7C20A492}">
      <dgm:prSet/>
      <dgm:spPr/>
      <dgm:t>
        <a:bodyPr/>
        <a:lstStyle/>
        <a:p>
          <a:endParaRPr lang="en-US"/>
        </a:p>
      </dgm:t>
    </dgm:pt>
    <dgm:pt modelId="{34F1ED52-C3CE-4592-8FDC-BD2A66D9D7C5}" type="sibTrans" cxnId="{C1C07267-BC07-4C7E-B9C6-92AD7C20A492}">
      <dgm:prSet/>
      <dgm:spPr/>
      <dgm:t>
        <a:bodyPr/>
        <a:lstStyle/>
        <a:p>
          <a:endParaRPr lang="en-US"/>
        </a:p>
      </dgm:t>
    </dgm:pt>
    <dgm:pt modelId="{1218925A-B139-48E3-8371-D1E2459E0789}">
      <dgm:prSet/>
      <dgm:spPr/>
      <dgm:t>
        <a:bodyPr/>
        <a:lstStyle/>
        <a:p>
          <a:r>
            <a:rPr lang="en-US" dirty="0"/>
            <a:t>Support the identification of their apprentice’s training needs, setting objectives and targets appropriate to the apprentice’s learning and workplace role and responsibilities</a:t>
          </a:r>
        </a:p>
      </dgm:t>
    </dgm:pt>
    <dgm:pt modelId="{CE3E83F8-74FD-49A0-B002-BAD984835BCB}" type="parTrans" cxnId="{A3E4A99B-67CB-4847-BFC8-6E055D0019A2}">
      <dgm:prSet/>
      <dgm:spPr/>
      <dgm:t>
        <a:bodyPr/>
        <a:lstStyle/>
        <a:p>
          <a:endParaRPr lang="en-US"/>
        </a:p>
      </dgm:t>
    </dgm:pt>
    <dgm:pt modelId="{0364846A-BC2A-4E4D-A421-BD1EC8DC4AAE}" type="sibTrans" cxnId="{A3E4A99B-67CB-4847-BFC8-6E055D0019A2}">
      <dgm:prSet/>
      <dgm:spPr/>
      <dgm:t>
        <a:bodyPr/>
        <a:lstStyle/>
        <a:p>
          <a:endParaRPr lang="en-US"/>
        </a:p>
      </dgm:t>
    </dgm:pt>
    <dgm:pt modelId="{A76C0D04-66C1-4E04-B9F4-272F3387FBE9}">
      <dgm:prSet/>
      <dgm:spPr/>
      <dgm:t>
        <a:bodyPr/>
        <a:lstStyle/>
        <a:p>
          <a:r>
            <a:rPr lang="en-US" dirty="0"/>
            <a:t>Identify opportunities for their apprentice to develop within the workplace</a:t>
          </a:r>
        </a:p>
      </dgm:t>
    </dgm:pt>
    <dgm:pt modelId="{DD0EB4F2-43F3-4EC6-8AB7-BF255E9B4F34}" type="parTrans" cxnId="{0CF1F011-59D8-47F7-9BFF-F2FAB35BC743}">
      <dgm:prSet/>
      <dgm:spPr/>
      <dgm:t>
        <a:bodyPr/>
        <a:lstStyle/>
        <a:p>
          <a:endParaRPr lang="en-US"/>
        </a:p>
      </dgm:t>
    </dgm:pt>
    <dgm:pt modelId="{14E04AF0-0593-4D86-9462-F7A4F128B650}" type="sibTrans" cxnId="{0CF1F011-59D8-47F7-9BFF-F2FAB35BC743}">
      <dgm:prSet/>
      <dgm:spPr/>
      <dgm:t>
        <a:bodyPr/>
        <a:lstStyle/>
        <a:p>
          <a:endParaRPr lang="en-US"/>
        </a:p>
      </dgm:t>
    </dgm:pt>
    <dgm:pt modelId="{2454A53B-1755-418E-9675-D6F8A1D2FC3B}">
      <dgm:prSet/>
      <dgm:spPr/>
      <dgm:t>
        <a:bodyPr/>
        <a:lstStyle/>
        <a:p>
          <a:r>
            <a:rPr lang="en-US" dirty="0"/>
            <a:t>Provide regular feedback on performance at 1:1’s or supervision meetings</a:t>
          </a:r>
        </a:p>
      </dgm:t>
    </dgm:pt>
    <dgm:pt modelId="{29994851-81F2-4848-868A-758830D640F1}" type="parTrans" cxnId="{2D89DBD5-1363-4182-9405-019DA4FDBFA2}">
      <dgm:prSet/>
      <dgm:spPr/>
      <dgm:t>
        <a:bodyPr/>
        <a:lstStyle/>
        <a:p>
          <a:endParaRPr lang="en-US"/>
        </a:p>
      </dgm:t>
    </dgm:pt>
    <dgm:pt modelId="{70ED6D3C-B9D5-4416-8013-79B7A96C846C}" type="sibTrans" cxnId="{2D89DBD5-1363-4182-9405-019DA4FDBFA2}">
      <dgm:prSet/>
      <dgm:spPr/>
      <dgm:t>
        <a:bodyPr/>
        <a:lstStyle/>
        <a:p>
          <a:endParaRPr lang="en-US"/>
        </a:p>
      </dgm:t>
    </dgm:pt>
    <dgm:pt modelId="{F8167FA7-FB57-466F-897C-3DB9A3404C7F}">
      <dgm:prSet/>
      <dgm:spPr/>
      <dgm:t>
        <a:bodyPr/>
        <a:lstStyle/>
        <a:p>
          <a:r>
            <a:rPr lang="en-US" dirty="0"/>
            <a:t>Arrange for training, mentoring and support during modules as required for the apprentice</a:t>
          </a:r>
        </a:p>
      </dgm:t>
    </dgm:pt>
    <dgm:pt modelId="{1F3F15E1-F06F-4B62-B6B4-73D5F6DDB194}" type="parTrans" cxnId="{73DFC071-30A7-4517-9ED7-1D2DF69A5CE9}">
      <dgm:prSet/>
      <dgm:spPr/>
      <dgm:t>
        <a:bodyPr/>
        <a:lstStyle/>
        <a:p>
          <a:endParaRPr lang="en-US"/>
        </a:p>
      </dgm:t>
    </dgm:pt>
    <dgm:pt modelId="{D9D0AD17-D108-4A9F-BFAC-E6A6F07034F6}" type="sibTrans" cxnId="{73DFC071-30A7-4517-9ED7-1D2DF69A5CE9}">
      <dgm:prSet/>
      <dgm:spPr/>
      <dgm:t>
        <a:bodyPr/>
        <a:lstStyle/>
        <a:p>
          <a:endParaRPr lang="en-US"/>
        </a:p>
      </dgm:t>
    </dgm:pt>
    <dgm:pt modelId="{E2157971-2032-4385-9E73-6D4B9051850F}">
      <dgm:prSet/>
      <dgm:spPr/>
      <dgm:t>
        <a:bodyPr/>
        <a:lstStyle/>
        <a:p>
          <a:r>
            <a:rPr lang="en-US" dirty="0"/>
            <a:t>Meet regularly with your apprentice to discuss their  progress on the </a:t>
          </a:r>
          <a:r>
            <a:rPr lang="en-US" dirty="0" err="1"/>
            <a:t>programme</a:t>
          </a:r>
          <a:endParaRPr lang="en-US" dirty="0"/>
        </a:p>
      </dgm:t>
    </dgm:pt>
    <dgm:pt modelId="{0E88E6E4-56CB-471F-A137-8BA13AFB7841}" type="parTrans" cxnId="{845B2969-ACD2-4352-B657-C2EB31D8E454}">
      <dgm:prSet/>
      <dgm:spPr/>
      <dgm:t>
        <a:bodyPr/>
        <a:lstStyle/>
        <a:p>
          <a:endParaRPr lang="en-US"/>
        </a:p>
      </dgm:t>
    </dgm:pt>
    <dgm:pt modelId="{BE53D636-2106-4D6B-9F27-1A03C3582E7E}" type="sibTrans" cxnId="{845B2969-ACD2-4352-B657-C2EB31D8E454}">
      <dgm:prSet/>
      <dgm:spPr/>
      <dgm:t>
        <a:bodyPr/>
        <a:lstStyle/>
        <a:p>
          <a:endParaRPr lang="en-US"/>
        </a:p>
      </dgm:t>
    </dgm:pt>
    <dgm:pt modelId="{307F238A-61F6-41FC-AE96-1A9282911409}">
      <dgm:prSet/>
      <dgm:spPr/>
      <dgm:t>
        <a:bodyPr/>
        <a:lstStyle/>
        <a:p>
          <a:r>
            <a:rPr lang="en-US" dirty="0"/>
            <a:t>Write up ‘expert’ witness testimonies of competence if required</a:t>
          </a:r>
        </a:p>
      </dgm:t>
    </dgm:pt>
    <dgm:pt modelId="{82ED935D-BF17-401E-92EC-27A593DF133B}" type="parTrans" cxnId="{0F7D3327-3B4A-4CFF-8E2E-A443EB9A11F5}">
      <dgm:prSet/>
      <dgm:spPr/>
      <dgm:t>
        <a:bodyPr/>
        <a:lstStyle/>
        <a:p>
          <a:endParaRPr lang="en-US"/>
        </a:p>
      </dgm:t>
    </dgm:pt>
    <dgm:pt modelId="{5BF6EFE4-4E79-45C8-916A-962B6DEE2C54}" type="sibTrans" cxnId="{0F7D3327-3B4A-4CFF-8E2E-A443EB9A11F5}">
      <dgm:prSet/>
      <dgm:spPr/>
      <dgm:t>
        <a:bodyPr/>
        <a:lstStyle/>
        <a:p>
          <a:endParaRPr lang="en-US"/>
        </a:p>
      </dgm:t>
    </dgm:pt>
    <dgm:pt modelId="{03A630E9-1F03-4DBF-B1BB-412C60DF0D0F}">
      <dgm:prSet/>
      <dgm:spPr/>
      <dgm:t>
        <a:bodyPr/>
        <a:lstStyle/>
        <a:p>
          <a:r>
            <a:rPr lang="en-US" dirty="0"/>
            <a:t>Ensure effective planning of  the apprentice’s workload so there is sufficient time dedicated to meet the 20% ‘off the job’ training/learning requirement</a:t>
          </a:r>
        </a:p>
      </dgm:t>
    </dgm:pt>
    <dgm:pt modelId="{592853F7-E85D-4D2B-87E0-7BB3F90665BA}" type="parTrans" cxnId="{EB3CA8BA-9446-4E5A-8070-7D6660B8F3FF}">
      <dgm:prSet/>
      <dgm:spPr/>
      <dgm:t>
        <a:bodyPr/>
        <a:lstStyle/>
        <a:p>
          <a:endParaRPr lang="en-US"/>
        </a:p>
      </dgm:t>
    </dgm:pt>
    <dgm:pt modelId="{392B2448-8E4B-4E93-B02A-5130908C9A85}" type="sibTrans" cxnId="{EB3CA8BA-9446-4E5A-8070-7D6660B8F3FF}">
      <dgm:prSet/>
      <dgm:spPr/>
      <dgm:t>
        <a:bodyPr/>
        <a:lstStyle/>
        <a:p>
          <a:endParaRPr lang="en-US"/>
        </a:p>
      </dgm:t>
    </dgm:pt>
    <dgm:pt modelId="{0279D716-BFF0-43DF-AEA0-65F0EEC061DF}" type="pres">
      <dgm:prSet presAssocID="{3C9C111A-F93D-493A-B789-74920243B4D3}" presName="diagram" presStyleCnt="0">
        <dgm:presLayoutVars>
          <dgm:dir/>
          <dgm:resizeHandles val="exact"/>
        </dgm:presLayoutVars>
      </dgm:prSet>
      <dgm:spPr/>
    </dgm:pt>
    <dgm:pt modelId="{CC623C9F-222E-4801-8DA5-27955D9ED866}" type="pres">
      <dgm:prSet presAssocID="{624256B2-5873-495C-817F-C8DE1FEFB05B}" presName="node" presStyleLbl="node1" presStyleIdx="0" presStyleCnt="8">
        <dgm:presLayoutVars>
          <dgm:bulletEnabled val="1"/>
        </dgm:presLayoutVars>
      </dgm:prSet>
      <dgm:spPr/>
    </dgm:pt>
    <dgm:pt modelId="{F02B1EF1-F29C-44A3-9AB1-C12E208D0419}" type="pres">
      <dgm:prSet presAssocID="{34F1ED52-C3CE-4592-8FDC-BD2A66D9D7C5}" presName="sibTrans" presStyleCnt="0"/>
      <dgm:spPr/>
    </dgm:pt>
    <dgm:pt modelId="{9F421532-9B10-46EE-A6AD-26AE74D63F96}" type="pres">
      <dgm:prSet presAssocID="{1218925A-B139-48E3-8371-D1E2459E0789}" presName="node" presStyleLbl="node1" presStyleIdx="1" presStyleCnt="8">
        <dgm:presLayoutVars>
          <dgm:bulletEnabled val="1"/>
        </dgm:presLayoutVars>
      </dgm:prSet>
      <dgm:spPr/>
    </dgm:pt>
    <dgm:pt modelId="{E642BEE5-37A6-4889-8CC6-7ED83377CC44}" type="pres">
      <dgm:prSet presAssocID="{0364846A-BC2A-4E4D-A421-BD1EC8DC4AAE}" presName="sibTrans" presStyleCnt="0"/>
      <dgm:spPr/>
    </dgm:pt>
    <dgm:pt modelId="{54C827B9-5016-42AA-B638-ABB0E6F5733D}" type="pres">
      <dgm:prSet presAssocID="{A76C0D04-66C1-4E04-B9F4-272F3387FBE9}" presName="node" presStyleLbl="node1" presStyleIdx="2" presStyleCnt="8">
        <dgm:presLayoutVars>
          <dgm:bulletEnabled val="1"/>
        </dgm:presLayoutVars>
      </dgm:prSet>
      <dgm:spPr/>
    </dgm:pt>
    <dgm:pt modelId="{A4805ACE-E0DC-48E7-ADF2-396773A7DC0E}" type="pres">
      <dgm:prSet presAssocID="{14E04AF0-0593-4D86-9462-F7A4F128B650}" presName="sibTrans" presStyleCnt="0"/>
      <dgm:spPr/>
    </dgm:pt>
    <dgm:pt modelId="{3F5FABFA-12FF-42EC-AEF2-892E66CBA98A}" type="pres">
      <dgm:prSet presAssocID="{2454A53B-1755-418E-9675-D6F8A1D2FC3B}" presName="node" presStyleLbl="node1" presStyleIdx="3" presStyleCnt="8">
        <dgm:presLayoutVars>
          <dgm:bulletEnabled val="1"/>
        </dgm:presLayoutVars>
      </dgm:prSet>
      <dgm:spPr/>
    </dgm:pt>
    <dgm:pt modelId="{8DEE21AC-1F0E-4162-B87E-7B6A63E70835}" type="pres">
      <dgm:prSet presAssocID="{70ED6D3C-B9D5-4416-8013-79B7A96C846C}" presName="sibTrans" presStyleCnt="0"/>
      <dgm:spPr/>
    </dgm:pt>
    <dgm:pt modelId="{9A3FBC19-4EFF-4C84-8029-7A9D36FFC4C6}" type="pres">
      <dgm:prSet presAssocID="{F8167FA7-FB57-466F-897C-3DB9A3404C7F}" presName="node" presStyleLbl="node1" presStyleIdx="4" presStyleCnt="8">
        <dgm:presLayoutVars>
          <dgm:bulletEnabled val="1"/>
        </dgm:presLayoutVars>
      </dgm:prSet>
      <dgm:spPr/>
    </dgm:pt>
    <dgm:pt modelId="{7C91C592-A9B8-4543-852B-6808AA15BCE5}" type="pres">
      <dgm:prSet presAssocID="{D9D0AD17-D108-4A9F-BFAC-E6A6F07034F6}" presName="sibTrans" presStyleCnt="0"/>
      <dgm:spPr/>
    </dgm:pt>
    <dgm:pt modelId="{9CDA8AA1-F2CB-44B7-AF8F-02175E909F07}" type="pres">
      <dgm:prSet presAssocID="{E2157971-2032-4385-9E73-6D4B9051850F}" presName="node" presStyleLbl="node1" presStyleIdx="5" presStyleCnt="8">
        <dgm:presLayoutVars>
          <dgm:bulletEnabled val="1"/>
        </dgm:presLayoutVars>
      </dgm:prSet>
      <dgm:spPr/>
    </dgm:pt>
    <dgm:pt modelId="{6DCDF570-6C0C-4C69-AD92-C6AED11E44F3}" type="pres">
      <dgm:prSet presAssocID="{BE53D636-2106-4D6B-9F27-1A03C3582E7E}" presName="sibTrans" presStyleCnt="0"/>
      <dgm:spPr/>
    </dgm:pt>
    <dgm:pt modelId="{EDABD0AF-54FD-46A7-95D4-9E80DF0C86E4}" type="pres">
      <dgm:prSet presAssocID="{307F238A-61F6-41FC-AE96-1A9282911409}" presName="node" presStyleLbl="node1" presStyleIdx="6" presStyleCnt="8">
        <dgm:presLayoutVars>
          <dgm:bulletEnabled val="1"/>
        </dgm:presLayoutVars>
      </dgm:prSet>
      <dgm:spPr/>
    </dgm:pt>
    <dgm:pt modelId="{24410BD6-65C5-4E0F-917B-D2B9000C8268}" type="pres">
      <dgm:prSet presAssocID="{5BF6EFE4-4E79-45C8-916A-962B6DEE2C54}" presName="sibTrans" presStyleCnt="0"/>
      <dgm:spPr/>
    </dgm:pt>
    <dgm:pt modelId="{43DD6050-D3E1-464B-9745-CEDC976EA267}" type="pres">
      <dgm:prSet presAssocID="{03A630E9-1F03-4DBF-B1BB-412C60DF0D0F}" presName="node" presStyleLbl="node1" presStyleIdx="7" presStyleCnt="8">
        <dgm:presLayoutVars>
          <dgm:bulletEnabled val="1"/>
        </dgm:presLayoutVars>
      </dgm:prSet>
      <dgm:spPr/>
    </dgm:pt>
  </dgm:ptLst>
  <dgm:cxnLst>
    <dgm:cxn modelId="{0CF1F011-59D8-47F7-9BFF-F2FAB35BC743}" srcId="{3C9C111A-F93D-493A-B789-74920243B4D3}" destId="{A76C0D04-66C1-4E04-B9F4-272F3387FBE9}" srcOrd="2" destOrd="0" parTransId="{DD0EB4F2-43F3-4EC6-8AB7-BF255E9B4F34}" sibTransId="{14E04AF0-0593-4D86-9462-F7A4F128B650}"/>
    <dgm:cxn modelId="{6E12BC12-5862-4FC9-9887-F1A4CE4DC2B1}" type="presOf" srcId="{1218925A-B139-48E3-8371-D1E2459E0789}" destId="{9F421532-9B10-46EE-A6AD-26AE74D63F96}" srcOrd="0" destOrd="0" presId="urn:microsoft.com/office/officeart/2005/8/layout/default"/>
    <dgm:cxn modelId="{0F7D3327-3B4A-4CFF-8E2E-A443EB9A11F5}" srcId="{3C9C111A-F93D-493A-B789-74920243B4D3}" destId="{307F238A-61F6-41FC-AE96-1A9282911409}" srcOrd="6" destOrd="0" parTransId="{82ED935D-BF17-401E-92EC-27A593DF133B}" sibTransId="{5BF6EFE4-4E79-45C8-916A-962B6DEE2C54}"/>
    <dgm:cxn modelId="{C1C07267-BC07-4C7E-B9C6-92AD7C20A492}" srcId="{3C9C111A-F93D-493A-B789-74920243B4D3}" destId="{624256B2-5873-495C-817F-C8DE1FEFB05B}" srcOrd="0" destOrd="0" parTransId="{1EE37BA5-B278-4584-9CA5-608E8701EE6C}" sibTransId="{34F1ED52-C3CE-4592-8FDC-BD2A66D9D7C5}"/>
    <dgm:cxn modelId="{5637D068-B9FF-4E0E-A3EB-95798BE045B7}" type="presOf" srcId="{624256B2-5873-495C-817F-C8DE1FEFB05B}" destId="{CC623C9F-222E-4801-8DA5-27955D9ED866}" srcOrd="0" destOrd="0" presId="urn:microsoft.com/office/officeart/2005/8/layout/default"/>
    <dgm:cxn modelId="{845B2969-ACD2-4352-B657-C2EB31D8E454}" srcId="{3C9C111A-F93D-493A-B789-74920243B4D3}" destId="{E2157971-2032-4385-9E73-6D4B9051850F}" srcOrd="5" destOrd="0" parTransId="{0E88E6E4-56CB-471F-A137-8BA13AFB7841}" sibTransId="{BE53D636-2106-4D6B-9F27-1A03C3582E7E}"/>
    <dgm:cxn modelId="{1C2F3B69-CBAA-4E7D-842F-5344A810DF85}" type="presOf" srcId="{F8167FA7-FB57-466F-897C-3DB9A3404C7F}" destId="{9A3FBC19-4EFF-4C84-8029-7A9D36FFC4C6}" srcOrd="0" destOrd="0" presId="urn:microsoft.com/office/officeart/2005/8/layout/default"/>
    <dgm:cxn modelId="{73DFC071-30A7-4517-9ED7-1D2DF69A5CE9}" srcId="{3C9C111A-F93D-493A-B789-74920243B4D3}" destId="{F8167FA7-FB57-466F-897C-3DB9A3404C7F}" srcOrd="4" destOrd="0" parTransId="{1F3F15E1-F06F-4B62-B6B4-73D5F6DDB194}" sibTransId="{D9D0AD17-D108-4A9F-BFAC-E6A6F07034F6}"/>
    <dgm:cxn modelId="{FD9EDE81-34C7-49BA-A961-8D9C6D29549E}" type="presOf" srcId="{E2157971-2032-4385-9E73-6D4B9051850F}" destId="{9CDA8AA1-F2CB-44B7-AF8F-02175E909F07}" srcOrd="0" destOrd="0" presId="urn:microsoft.com/office/officeart/2005/8/layout/default"/>
    <dgm:cxn modelId="{F4FFA393-808C-46A7-831E-792D7F3872B4}" type="presOf" srcId="{A76C0D04-66C1-4E04-B9F4-272F3387FBE9}" destId="{54C827B9-5016-42AA-B638-ABB0E6F5733D}" srcOrd="0" destOrd="0" presId="urn:microsoft.com/office/officeart/2005/8/layout/default"/>
    <dgm:cxn modelId="{A5CE9894-27E0-487E-BFC6-EA771A0E34D7}" type="presOf" srcId="{307F238A-61F6-41FC-AE96-1A9282911409}" destId="{EDABD0AF-54FD-46A7-95D4-9E80DF0C86E4}" srcOrd="0" destOrd="0" presId="urn:microsoft.com/office/officeart/2005/8/layout/default"/>
    <dgm:cxn modelId="{A3E4A99B-67CB-4847-BFC8-6E055D0019A2}" srcId="{3C9C111A-F93D-493A-B789-74920243B4D3}" destId="{1218925A-B139-48E3-8371-D1E2459E0789}" srcOrd="1" destOrd="0" parTransId="{CE3E83F8-74FD-49A0-B002-BAD984835BCB}" sibTransId="{0364846A-BC2A-4E4D-A421-BD1EC8DC4AAE}"/>
    <dgm:cxn modelId="{EB3CA8BA-9446-4E5A-8070-7D6660B8F3FF}" srcId="{3C9C111A-F93D-493A-B789-74920243B4D3}" destId="{03A630E9-1F03-4DBF-B1BB-412C60DF0D0F}" srcOrd="7" destOrd="0" parTransId="{592853F7-E85D-4D2B-87E0-7BB3F90665BA}" sibTransId="{392B2448-8E4B-4E93-B02A-5130908C9A85}"/>
    <dgm:cxn modelId="{169E36C5-9D62-4643-99B4-6FD4A35CF31E}" type="presOf" srcId="{3C9C111A-F93D-493A-B789-74920243B4D3}" destId="{0279D716-BFF0-43DF-AEA0-65F0EEC061DF}" srcOrd="0" destOrd="0" presId="urn:microsoft.com/office/officeart/2005/8/layout/default"/>
    <dgm:cxn modelId="{2D89DBD5-1363-4182-9405-019DA4FDBFA2}" srcId="{3C9C111A-F93D-493A-B789-74920243B4D3}" destId="{2454A53B-1755-418E-9675-D6F8A1D2FC3B}" srcOrd="3" destOrd="0" parTransId="{29994851-81F2-4848-868A-758830D640F1}" sibTransId="{70ED6D3C-B9D5-4416-8013-79B7A96C846C}"/>
    <dgm:cxn modelId="{F85DF1D9-9553-481F-973D-44AD2204E98D}" type="presOf" srcId="{03A630E9-1F03-4DBF-B1BB-412C60DF0D0F}" destId="{43DD6050-D3E1-464B-9745-CEDC976EA267}" srcOrd="0" destOrd="0" presId="urn:microsoft.com/office/officeart/2005/8/layout/default"/>
    <dgm:cxn modelId="{760D47E7-8974-48F8-A939-3184BABC5F24}" type="presOf" srcId="{2454A53B-1755-418E-9675-D6F8A1D2FC3B}" destId="{3F5FABFA-12FF-42EC-AEF2-892E66CBA98A}" srcOrd="0" destOrd="0" presId="urn:microsoft.com/office/officeart/2005/8/layout/default"/>
    <dgm:cxn modelId="{FCE1A34A-437B-4653-B278-BF777E27B6DC}" type="presParOf" srcId="{0279D716-BFF0-43DF-AEA0-65F0EEC061DF}" destId="{CC623C9F-222E-4801-8DA5-27955D9ED866}" srcOrd="0" destOrd="0" presId="urn:microsoft.com/office/officeart/2005/8/layout/default"/>
    <dgm:cxn modelId="{1E4B270D-DEA8-49EB-A450-1BB1AFD8516F}" type="presParOf" srcId="{0279D716-BFF0-43DF-AEA0-65F0EEC061DF}" destId="{F02B1EF1-F29C-44A3-9AB1-C12E208D0419}" srcOrd="1" destOrd="0" presId="urn:microsoft.com/office/officeart/2005/8/layout/default"/>
    <dgm:cxn modelId="{9FF73760-B116-4058-8F30-C012F4BFB338}" type="presParOf" srcId="{0279D716-BFF0-43DF-AEA0-65F0EEC061DF}" destId="{9F421532-9B10-46EE-A6AD-26AE74D63F96}" srcOrd="2" destOrd="0" presId="urn:microsoft.com/office/officeart/2005/8/layout/default"/>
    <dgm:cxn modelId="{C856EF06-C685-49E8-AC9B-A4D387319BF3}" type="presParOf" srcId="{0279D716-BFF0-43DF-AEA0-65F0EEC061DF}" destId="{E642BEE5-37A6-4889-8CC6-7ED83377CC44}" srcOrd="3" destOrd="0" presId="urn:microsoft.com/office/officeart/2005/8/layout/default"/>
    <dgm:cxn modelId="{FA3BE4C1-0814-4A85-8DC4-F7EE434576F6}" type="presParOf" srcId="{0279D716-BFF0-43DF-AEA0-65F0EEC061DF}" destId="{54C827B9-5016-42AA-B638-ABB0E6F5733D}" srcOrd="4" destOrd="0" presId="urn:microsoft.com/office/officeart/2005/8/layout/default"/>
    <dgm:cxn modelId="{4A9F32DA-1782-42C1-8871-28B2A6F717F8}" type="presParOf" srcId="{0279D716-BFF0-43DF-AEA0-65F0EEC061DF}" destId="{A4805ACE-E0DC-48E7-ADF2-396773A7DC0E}" srcOrd="5" destOrd="0" presId="urn:microsoft.com/office/officeart/2005/8/layout/default"/>
    <dgm:cxn modelId="{72FC8687-9924-462F-8F19-EA98759A4589}" type="presParOf" srcId="{0279D716-BFF0-43DF-AEA0-65F0EEC061DF}" destId="{3F5FABFA-12FF-42EC-AEF2-892E66CBA98A}" srcOrd="6" destOrd="0" presId="urn:microsoft.com/office/officeart/2005/8/layout/default"/>
    <dgm:cxn modelId="{F84B3298-7DC3-4F86-8F27-5A02BA60002D}" type="presParOf" srcId="{0279D716-BFF0-43DF-AEA0-65F0EEC061DF}" destId="{8DEE21AC-1F0E-4162-B87E-7B6A63E70835}" srcOrd="7" destOrd="0" presId="urn:microsoft.com/office/officeart/2005/8/layout/default"/>
    <dgm:cxn modelId="{BEF355DF-F790-4F66-9758-F3F2681215CD}" type="presParOf" srcId="{0279D716-BFF0-43DF-AEA0-65F0EEC061DF}" destId="{9A3FBC19-4EFF-4C84-8029-7A9D36FFC4C6}" srcOrd="8" destOrd="0" presId="urn:microsoft.com/office/officeart/2005/8/layout/default"/>
    <dgm:cxn modelId="{65999B0F-AF72-4CB3-BE74-9A3D4510DFE2}" type="presParOf" srcId="{0279D716-BFF0-43DF-AEA0-65F0EEC061DF}" destId="{7C91C592-A9B8-4543-852B-6808AA15BCE5}" srcOrd="9" destOrd="0" presId="urn:microsoft.com/office/officeart/2005/8/layout/default"/>
    <dgm:cxn modelId="{487D9ACC-E49B-4B3F-8986-4A028E229BF6}" type="presParOf" srcId="{0279D716-BFF0-43DF-AEA0-65F0EEC061DF}" destId="{9CDA8AA1-F2CB-44B7-AF8F-02175E909F07}" srcOrd="10" destOrd="0" presId="urn:microsoft.com/office/officeart/2005/8/layout/default"/>
    <dgm:cxn modelId="{FDA5C6D6-4B98-4897-82EF-CE8BC6B30B8A}" type="presParOf" srcId="{0279D716-BFF0-43DF-AEA0-65F0EEC061DF}" destId="{6DCDF570-6C0C-4C69-AD92-C6AED11E44F3}" srcOrd="11" destOrd="0" presId="urn:microsoft.com/office/officeart/2005/8/layout/default"/>
    <dgm:cxn modelId="{F1378870-1C25-4FF6-89AD-31AC242B604C}" type="presParOf" srcId="{0279D716-BFF0-43DF-AEA0-65F0EEC061DF}" destId="{EDABD0AF-54FD-46A7-95D4-9E80DF0C86E4}" srcOrd="12" destOrd="0" presId="urn:microsoft.com/office/officeart/2005/8/layout/default"/>
    <dgm:cxn modelId="{D7AC9C84-E9A2-4490-A093-71474DFCDD23}" type="presParOf" srcId="{0279D716-BFF0-43DF-AEA0-65F0EEC061DF}" destId="{24410BD6-65C5-4E0F-917B-D2B9000C8268}" srcOrd="13" destOrd="0" presId="urn:microsoft.com/office/officeart/2005/8/layout/default"/>
    <dgm:cxn modelId="{4CDF69A2-E728-48AD-9C24-80CE445A5196}" type="presParOf" srcId="{0279D716-BFF0-43DF-AEA0-65F0EEC061DF}" destId="{43DD6050-D3E1-464B-9745-CEDC976EA26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0E600C-46CD-47C6-A090-6FB28C858996}" type="doc">
      <dgm:prSet loTypeId="urn:microsoft.com/office/officeart/2005/8/layout/process4" loCatId="list" qsTypeId="urn:microsoft.com/office/officeart/2005/8/quickstyle/simple1" qsCatId="simple" csTypeId="urn:microsoft.com/office/officeart/2005/8/colors/accent1_2" csCatId="accent1"/>
      <dgm:spPr/>
      <dgm:t>
        <a:bodyPr/>
        <a:lstStyle/>
        <a:p>
          <a:endParaRPr lang="en-GB"/>
        </a:p>
      </dgm:t>
    </dgm:pt>
    <dgm:pt modelId="{BA995BA5-3619-4FAE-A112-74CC44B2D3BB}">
      <dgm:prSet/>
      <dgm:spPr/>
      <dgm:t>
        <a:bodyPr/>
        <a:lstStyle/>
        <a:p>
          <a:r>
            <a:rPr lang="en-US"/>
            <a:t>Contribute to progress reviews of your apprentice as and when required</a:t>
          </a:r>
          <a:endParaRPr lang="en-GB"/>
        </a:p>
      </dgm:t>
    </dgm:pt>
    <dgm:pt modelId="{57497D9D-36ED-45F8-8424-312E13A99389}" type="parTrans" cxnId="{83BA9BAA-73F5-4726-9528-C18E947128E4}">
      <dgm:prSet/>
      <dgm:spPr/>
      <dgm:t>
        <a:bodyPr/>
        <a:lstStyle/>
        <a:p>
          <a:endParaRPr lang="en-GB"/>
        </a:p>
      </dgm:t>
    </dgm:pt>
    <dgm:pt modelId="{3FD7C382-3F13-4331-989C-2796DE0353A7}" type="sibTrans" cxnId="{83BA9BAA-73F5-4726-9528-C18E947128E4}">
      <dgm:prSet phldrT="1"/>
      <dgm:spPr/>
      <dgm:t>
        <a:bodyPr/>
        <a:lstStyle/>
        <a:p>
          <a:endParaRPr lang="en-US"/>
        </a:p>
      </dgm:t>
    </dgm:pt>
    <dgm:pt modelId="{AB103E6F-359E-4E19-A754-4097D2BA3F67}">
      <dgm:prSet/>
      <dgm:spPr/>
      <dgm:t>
        <a:bodyPr/>
        <a:lstStyle/>
        <a:p>
          <a:r>
            <a:rPr lang="en-US"/>
            <a:t>Guide your apprentice in making connections between academic learning and applying to learning at work</a:t>
          </a:r>
          <a:endParaRPr lang="en-GB"/>
        </a:p>
      </dgm:t>
    </dgm:pt>
    <dgm:pt modelId="{B139BA4F-2A44-42F8-9D73-0F335E2153D4}" type="parTrans" cxnId="{76094D0D-FF11-4CF8-B442-A8A640E89FBE}">
      <dgm:prSet/>
      <dgm:spPr/>
      <dgm:t>
        <a:bodyPr/>
        <a:lstStyle/>
        <a:p>
          <a:endParaRPr lang="en-GB"/>
        </a:p>
      </dgm:t>
    </dgm:pt>
    <dgm:pt modelId="{AD0FD624-55DF-4522-ABAF-D1B9400DE638}" type="sibTrans" cxnId="{76094D0D-FF11-4CF8-B442-A8A640E89FBE}">
      <dgm:prSet phldrT="2"/>
      <dgm:spPr/>
      <dgm:t>
        <a:bodyPr/>
        <a:lstStyle/>
        <a:p>
          <a:endParaRPr lang="en-US"/>
        </a:p>
      </dgm:t>
    </dgm:pt>
    <dgm:pt modelId="{20CE45ED-DDD2-4FE5-966D-A8587868C8F0}">
      <dgm:prSet/>
      <dgm:spPr/>
      <dgm:t>
        <a:bodyPr/>
        <a:lstStyle/>
        <a:p>
          <a:r>
            <a:rPr lang="en-US"/>
            <a:t>Support the line managers and apprentice to identify training needs of your apprentice in a Personal Development Plan</a:t>
          </a:r>
          <a:endParaRPr lang="en-GB"/>
        </a:p>
      </dgm:t>
    </dgm:pt>
    <dgm:pt modelId="{2239EE90-6F1C-4260-8581-E454BF09E67E}" type="parTrans" cxnId="{E636BB26-C273-415A-A7C4-8BDFD048FBF4}">
      <dgm:prSet/>
      <dgm:spPr/>
      <dgm:t>
        <a:bodyPr/>
        <a:lstStyle/>
        <a:p>
          <a:endParaRPr lang="en-GB"/>
        </a:p>
      </dgm:t>
    </dgm:pt>
    <dgm:pt modelId="{1DCC0376-2EA2-4FF9-B9D9-A446D2F0FE7A}" type="sibTrans" cxnId="{E636BB26-C273-415A-A7C4-8BDFD048FBF4}">
      <dgm:prSet phldrT="3"/>
      <dgm:spPr/>
      <dgm:t>
        <a:bodyPr/>
        <a:lstStyle/>
        <a:p>
          <a:endParaRPr lang="en-US"/>
        </a:p>
      </dgm:t>
    </dgm:pt>
    <dgm:pt modelId="{F4B0746B-65A6-4233-A112-88A06321554F}">
      <dgm:prSet/>
      <dgm:spPr/>
      <dgm:t>
        <a:bodyPr/>
        <a:lstStyle/>
        <a:p>
          <a:r>
            <a:rPr lang="en-US"/>
            <a:t>Identify opportunities for your apprentice to apply their learning in the workplace</a:t>
          </a:r>
          <a:endParaRPr lang="en-GB"/>
        </a:p>
      </dgm:t>
    </dgm:pt>
    <dgm:pt modelId="{954A3FA8-53E4-468B-8F43-FBA649766E02}" type="parTrans" cxnId="{F9A4D5CF-7995-4168-8651-B3FC89FDD6AB}">
      <dgm:prSet/>
      <dgm:spPr/>
      <dgm:t>
        <a:bodyPr/>
        <a:lstStyle/>
        <a:p>
          <a:endParaRPr lang="en-GB"/>
        </a:p>
      </dgm:t>
    </dgm:pt>
    <dgm:pt modelId="{CC42BEE0-6199-4FB8-B0F8-A3F379C32600}" type="sibTrans" cxnId="{F9A4D5CF-7995-4168-8651-B3FC89FDD6AB}">
      <dgm:prSet phldrT="4"/>
      <dgm:spPr/>
      <dgm:t>
        <a:bodyPr/>
        <a:lstStyle/>
        <a:p>
          <a:endParaRPr lang="en-US"/>
        </a:p>
      </dgm:t>
    </dgm:pt>
    <dgm:pt modelId="{045CD11C-2C26-4D3B-8E90-5B4C3F0AC8F8}">
      <dgm:prSet/>
      <dgm:spPr/>
      <dgm:t>
        <a:bodyPr/>
        <a:lstStyle/>
        <a:p>
          <a:r>
            <a:rPr lang="en-US"/>
            <a:t>Provide coaching and mentoring to your apprentice on a 1:1 basis related to programme content</a:t>
          </a:r>
          <a:endParaRPr lang="en-GB"/>
        </a:p>
      </dgm:t>
    </dgm:pt>
    <dgm:pt modelId="{5642146A-2BE6-46FC-9143-943EFA566506}" type="parTrans" cxnId="{E24BCAA5-3F6C-49EC-A813-0323D33EC1BB}">
      <dgm:prSet/>
      <dgm:spPr/>
      <dgm:t>
        <a:bodyPr/>
        <a:lstStyle/>
        <a:p>
          <a:endParaRPr lang="en-GB"/>
        </a:p>
      </dgm:t>
    </dgm:pt>
    <dgm:pt modelId="{D8AFDB81-212E-4B37-A608-D86C272F91A3}" type="sibTrans" cxnId="{E24BCAA5-3F6C-49EC-A813-0323D33EC1BB}">
      <dgm:prSet phldrT="5"/>
      <dgm:spPr/>
      <dgm:t>
        <a:bodyPr/>
        <a:lstStyle/>
        <a:p>
          <a:endParaRPr lang="en-US"/>
        </a:p>
      </dgm:t>
    </dgm:pt>
    <dgm:pt modelId="{CA26D7C0-F994-4D78-BD68-4F47DC99A951}">
      <dgm:prSet/>
      <dgm:spPr/>
      <dgm:t>
        <a:bodyPr/>
        <a:lstStyle/>
        <a:p>
          <a:r>
            <a:rPr lang="en-US"/>
            <a:t>Submit ‘expert’ witness testimonies, when required</a:t>
          </a:r>
          <a:endParaRPr lang="en-GB"/>
        </a:p>
      </dgm:t>
    </dgm:pt>
    <dgm:pt modelId="{5496B74A-17BA-4FF0-B400-6F1C0E11ED12}" type="parTrans" cxnId="{0B8A608B-75BF-4A9A-B39E-C6B338090301}">
      <dgm:prSet/>
      <dgm:spPr/>
      <dgm:t>
        <a:bodyPr/>
        <a:lstStyle/>
        <a:p>
          <a:endParaRPr lang="en-GB"/>
        </a:p>
      </dgm:t>
    </dgm:pt>
    <dgm:pt modelId="{95028C5A-E9F6-472C-9E78-C2C1A2BF11A0}" type="sibTrans" cxnId="{0B8A608B-75BF-4A9A-B39E-C6B338090301}">
      <dgm:prSet phldrT="6"/>
      <dgm:spPr/>
      <dgm:t>
        <a:bodyPr/>
        <a:lstStyle/>
        <a:p>
          <a:endParaRPr lang="en-US"/>
        </a:p>
      </dgm:t>
    </dgm:pt>
    <dgm:pt modelId="{29D35F77-B60D-4028-B3A3-B2663873D906}">
      <dgm:prSet/>
      <dgm:spPr/>
      <dgm:t>
        <a:bodyPr/>
        <a:lstStyle/>
        <a:p>
          <a:r>
            <a:rPr lang="en-US" dirty="0"/>
            <a:t>Give advice and guidance to your apprentice on workplace specific tasks</a:t>
          </a:r>
          <a:endParaRPr lang="en-GB" dirty="0"/>
        </a:p>
      </dgm:t>
    </dgm:pt>
    <dgm:pt modelId="{1B69E69D-B8F5-445B-ADAF-6251D980414E}" type="parTrans" cxnId="{27F45529-6163-4AC4-A185-3892ECBC0FAC}">
      <dgm:prSet/>
      <dgm:spPr/>
      <dgm:t>
        <a:bodyPr/>
        <a:lstStyle/>
        <a:p>
          <a:endParaRPr lang="en-GB"/>
        </a:p>
      </dgm:t>
    </dgm:pt>
    <dgm:pt modelId="{6EA67EF9-F43D-4BBB-B25B-CDF242762F61}" type="sibTrans" cxnId="{27F45529-6163-4AC4-A185-3892ECBC0FAC}">
      <dgm:prSet phldrT="7"/>
      <dgm:spPr/>
      <dgm:t>
        <a:bodyPr/>
        <a:lstStyle/>
        <a:p>
          <a:endParaRPr lang="en-US"/>
        </a:p>
      </dgm:t>
    </dgm:pt>
    <dgm:pt modelId="{43790669-B421-4F9C-8A7B-34B007DC4DD9}" type="pres">
      <dgm:prSet presAssocID="{460E600C-46CD-47C6-A090-6FB28C858996}" presName="Name0" presStyleCnt="0">
        <dgm:presLayoutVars>
          <dgm:dir/>
          <dgm:animLvl val="lvl"/>
          <dgm:resizeHandles val="exact"/>
        </dgm:presLayoutVars>
      </dgm:prSet>
      <dgm:spPr/>
    </dgm:pt>
    <dgm:pt modelId="{D7A25953-4C75-4AE8-B86B-19932078A695}" type="pres">
      <dgm:prSet presAssocID="{29D35F77-B60D-4028-B3A3-B2663873D906}" presName="boxAndChildren" presStyleCnt="0"/>
      <dgm:spPr/>
    </dgm:pt>
    <dgm:pt modelId="{BF379391-2265-42CA-AAB1-017B2B8AB85A}" type="pres">
      <dgm:prSet presAssocID="{29D35F77-B60D-4028-B3A3-B2663873D906}" presName="parentTextBox" presStyleLbl="node1" presStyleIdx="0" presStyleCnt="7"/>
      <dgm:spPr/>
    </dgm:pt>
    <dgm:pt modelId="{B188F8B7-F3C6-4D15-9D04-C94634915E8D}" type="pres">
      <dgm:prSet presAssocID="{95028C5A-E9F6-472C-9E78-C2C1A2BF11A0}" presName="sp" presStyleCnt="0"/>
      <dgm:spPr/>
    </dgm:pt>
    <dgm:pt modelId="{E2F6C934-1A41-4C97-AA04-B29BB6EA55C1}" type="pres">
      <dgm:prSet presAssocID="{CA26D7C0-F994-4D78-BD68-4F47DC99A951}" presName="arrowAndChildren" presStyleCnt="0"/>
      <dgm:spPr/>
    </dgm:pt>
    <dgm:pt modelId="{060BE8F2-4BF3-4905-B34A-321B06BAF7A7}" type="pres">
      <dgm:prSet presAssocID="{CA26D7C0-F994-4D78-BD68-4F47DC99A951}" presName="parentTextArrow" presStyleLbl="node1" presStyleIdx="1" presStyleCnt="7"/>
      <dgm:spPr/>
    </dgm:pt>
    <dgm:pt modelId="{A1E81051-873E-421F-B67E-B99A7ECDA319}" type="pres">
      <dgm:prSet presAssocID="{D8AFDB81-212E-4B37-A608-D86C272F91A3}" presName="sp" presStyleCnt="0"/>
      <dgm:spPr/>
    </dgm:pt>
    <dgm:pt modelId="{CD4CFE38-BAF2-4799-8C6A-984E666B2C56}" type="pres">
      <dgm:prSet presAssocID="{045CD11C-2C26-4D3B-8E90-5B4C3F0AC8F8}" presName="arrowAndChildren" presStyleCnt="0"/>
      <dgm:spPr/>
    </dgm:pt>
    <dgm:pt modelId="{CF7C247D-6E4F-4814-B1A0-85A3F2E6B502}" type="pres">
      <dgm:prSet presAssocID="{045CD11C-2C26-4D3B-8E90-5B4C3F0AC8F8}" presName="parentTextArrow" presStyleLbl="node1" presStyleIdx="2" presStyleCnt="7"/>
      <dgm:spPr/>
    </dgm:pt>
    <dgm:pt modelId="{F0434457-9529-4464-BB02-7F2148860A84}" type="pres">
      <dgm:prSet presAssocID="{CC42BEE0-6199-4FB8-B0F8-A3F379C32600}" presName="sp" presStyleCnt="0"/>
      <dgm:spPr/>
    </dgm:pt>
    <dgm:pt modelId="{D91F36FB-C191-4516-ADE8-CF8B72B75CEB}" type="pres">
      <dgm:prSet presAssocID="{F4B0746B-65A6-4233-A112-88A06321554F}" presName="arrowAndChildren" presStyleCnt="0"/>
      <dgm:spPr/>
    </dgm:pt>
    <dgm:pt modelId="{FAA942B4-FF85-4C83-B395-4712B966C641}" type="pres">
      <dgm:prSet presAssocID="{F4B0746B-65A6-4233-A112-88A06321554F}" presName="parentTextArrow" presStyleLbl="node1" presStyleIdx="3" presStyleCnt="7"/>
      <dgm:spPr/>
    </dgm:pt>
    <dgm:pt modelId="{AEC5BCFD-5EB3-4D68-8049-4028284A3320}" type="pres">
      <dgm:prSet presAssocID="{1DCC0376-2EA2-4FF9-B9D9-A446D2F0FE7A}" presName="sp" presStyleCnt="0"/>
      <dgm:spPr/>
    </dgm:pt>
    <dgm:pt modelId="{80CE3C46-4FAB-43DA-BCAC-D1FC803D586E}" type="pres">
      <dgm:prSet presAssocID="{20CE45ED-DDD2-4FE5-966D-A8587868C8F0}" presName="arrowAndChildren" presStyleCnt="0"/>
      <dgm:spPr/>
    </dgm:pt>
    <dgm:pt modelId="{7001FC50-834B-42AD-B8F4-D31FE4F6F219}" type="pres">
      <dgm:prSet presAssocID="{20CE45ED-DDD2-4FE5-966D-A8587868C8F0}" presName="parentTextArrow" presStyleLbl="node1" presStyleIdx="4" presStyleCnt="7"/>
      <dgm:spPr/>
    </dgm:pt>
    <dgm:pt modelId="{E754A389-85CC-4932-880F-AD1AC8E3752E}" type="pres">
      <dgm:prSet presAssocID="{AD0FD624-55DF-4522-ABAF-D1B9400DE638}" presName="sp" presStyleCnt="0"/>
      <dgm:spPr/>
    </dgm:pt>
    <dgm:pt modelId="{EC66646D-766B-42E5-B1E1-3C9B3B736913}" type="pres">
      <dgm:prSet presAssocID="{AB103E6F-359E-4E19-A754-4097D2BA3F67}" presName="arrowAndChildren" presStyleCnt="0"/>
      <dgm:spPr/>
    </dgm:pt>
    <dgm:pt modelId="{18CA0D7C-7347-4FB9-9058-E23E19D69DCB}" type="pres">
      <dgm:prSet presAssocID="{AB103E6F-359E-4E19-A754-4097D2BA3F67}" presName="parentTextArrow" presStyleLbl="node1" presStyleIdx="5" presStyleCnt="7"/>
      <dgm:spPr/>
    </dgm:pt>
    <dgm:pt modelId="{6D1E6987-8C05-4860-8EC9-982AB5608511}" type="pres">
      <dgm:prSet presAssocID="{3FD7C382-3F13-4331-989C-2796DE0353A7}" presName="sp" presStyleCnt="0"/>
      <dgm:spPr/>
    </dgm:pt>
    <dgm:pt modelId="{7B10B184-01FD-4250-AC98-C5094740C9FC}" type="pres">
      <dgm:prSet presAssocID="{BA995BA5-3619-4FAE-A112-74CC44B2D3BB}" presName="arrowAndChildren" presStyleCnt="0"/>
      <dgm:spPr/>
    </dgm:pt>
    <dgm:pt modelId="{CA311CE7-4342-4D88-B9DE-63F3EE7AC54C}" type="pres">
      <dgm:prSet presAssocID="{BA995BA5-3619-4FAE-A112-74CC44B2D3BB}" presName="parentTextArrow" presStyleLbl="node1" presStyleIdx="6" presStyleCnt="7"/>
      <dgm:spPr/>
    </dgm:pt>
  </dgm:ptLst>
  <dgm:cxnLst>
    <dgm:cxn modelId="{76094D0D-FF11-4CF8-B442-A8A640E89FBE}" srcId="{460E600C-46CD-47C6-A090-6FB28C858996}" destId="{AB103E6F-359E-4E19-A754-4097D2BA3F67}" srcOrd="1" destOrd="0" parTransId="{B139BA4F-2A44-42F8-9D73-0F335E2153D4}" sibTransId="{AD0FD624-55DF-4522-ABAF-D1B9400DE638}"/>
    <dgm:cxn modelId="{E636BB26-C273-415A-A7C4-8BDFD048FBF4}" srcId="{460E600C-46CD-47C6-A090-6FB28C858996}" destId="{20CE45ED-DDD2-4FE5-966D-A8587868C8F0}" srcOrd="2" destOrd="0" parTransId="{2239EE90-6F1C-4260-8581-E454BF09E67E}" sibTransId="{1DCC0376-2EA2-4FF9-B9D9-A446D2F0FE7A}"/>
    <dgm:cxn modelId="{27F45529-6163-4AC4-A185-3892ECBC0FAC}" srcId="{460E600C-46CD-47C6-A090-6FB28C858996}" destId="{29D35F77-B60D-4028-B3A3-B2663873D906}" srcOrd="6" destOrd="0" parTransId="{1B69E69D-B8F5-445B-ADAF-6251D980414E}" sibTransId="{6EA67EF9-F43D-4BBB-B25B-CDF242762F61}"/>
    <dgm:cxn modelId="{86831C61-34C0-4023-A3D2-40F60E0868CB}" type="presOf" srcId="{F4B0746B-65A6-4233-A112-88A06321554F}" destId="{FAA942B4-FF85-4C83-B395-4712B966C641}" srcOrd="0" destOrd="0" presId="urn:microsoft.com/office/officeart/2005/8/layout/process4"/>
    <dgm:cxn modelId="{0B8A608B-75BF-4A9A-B39E-C6B338090301}" srcId="{460E600C-46CD-47C6-A090-6FB28C858996}" destId="{CA26D7C0-F994-4D78-BD68-4F47DC99A951}" srcOrd="5" destOrd="0" parTransId="{5496B74A-17BA-4FF0-B400-6F1C0E11ED12}" sibTransId="{95028C5A-E9F6-472C-9E78-C2C1A2BF11A0}"/>
    <dgm:cxn modelId="{E24BCAA5-3F6C-49EC-A813-0323D33EC1BB}" srcId="{460E600C-46CD-47C6-A090-6FB28C858996}" destId="{045CD11C-2C26-4D3B-8E90-5B4C3F0AC8F8}" srcOrd="4" destOrd="0" parTransId="{5642146A-2BE6-46FC-9143-943EFA566506}" sibTransId="{D8AFDB81-212E-4B37-A608-D86C272F91A3}"/>
    <dgm:cxn modelId="{83BA9BAA-73F5-4726-9528-C18E947128E4}" srcId="{460E600C-46CD-47C6-A090-6FB28C858996}" destId="{BA995BA5-3619-4FAE-A112-74CC44B2D3BB}" srcOrd="0" destOrd="0" parTransId="{57497D9D-36ED-45F8-8424-312E13A99389}" sibTransId="{3FD7C382-3F13-4331-989C-2796DE0353A7}"/>
    <dgm:cxn modelId="{F75845C5-F54D-4E09-B853-2787C92CD401}" type="presOf" srcId="{BA995BA5-3619-4FAE-A112-74CC44B2D3BB}" destId="{CA311CE7-4342-4D88-B9DE-63F3EE7AC54C}" srcOrd="0" destOrd="0" presId="urn:microsoft.com/office/officeart/2005/8/layout/process4"/>
    <dgm:cxn modelId="{3036D6CA-6FB2-49B6-A656-A889E73CFC6D}" type="presOf" srcId="{460E600C-46CD-47C6-A090-6FB28C858996}" destId="{43790669-B421-4F9C-8A7B-34B007DC4DD9}" srcOrd="0" destOrd="0" presId="urn:microsoft.com/office/officeart/2005/8/layout/process4"/>
    <dgm:cxn modelId="{E1FA9CCC-3351-424B-B100-17A60F6E3199}" type="presOf" srcId="{29D35F77-B60D-4028-B3A3-B2663873D906}" destId="{BF379391-2265-42CA-AAB1-017B2B8AB85A}" srcOrd="0" destOrd="0" presId="urn:microsoft.com/office/officeart/2005/8/layout/process4"/>
    <dgm:cxn modelId="{F9A4D5CF-7995-4168-8651-B3FC89FDD6AB}" srcId="{460E600C-46CD-47C6-A090-6FB28C858996}" destId="{F4B0746B-65A6-4233-A112-88A06321554F}" srcOrd="3" destOrd="0" parTransId="{954A3FA8-53E4-468B-8F43-FBA649766E02}" sibTransId="{CC42BEE0-6199-4FB8-B0F8-A3F379C32600}"/>
    <dgm:cxn modelId="{8E2619D5-E8D4-41AD-8D68-5D9FFC9CB685}" type="presOf" srcId="{20CE45ED-DDD2-4FE5-966D-A8587868C8F0}" destId="{7001FC50-834B-42AD-B8F4-D31FE4F6F219}" srcOrd="0" destOrd="0" presId="urn:microsoft.com/office/officeart/2005/8/layout/process4"/>
    <dgm:cxn modelId="{18559CD7-3E09-4C49-B8BE-59C61BBDBECC}" type="presOf" srcId="{AB103E6F-359E-4E19-A754-4097D2BA3F67}" destId="{18CA0D7C-7347-4FB9-9058-E23E19D69DCB}" srcOrd="0" destOrd="0" presId="urn:microsoft.com/office/officeart/2005/8/layout/process4"/>
    <dgm:cxn modelId="{7E0090F0-7B7A-4205-9789-05FA9A915A7B}" type="presOf" srcId="{CA26D7C0-F994-4D78-BD68-4F47DC99A951}" destId="{060BE8F2-4BF3-4905-B34A-321B06BAF7A7}" srcOrd="0" destOrd="0" presId="urn:microsoft.com/office/officeart/2005/8/layout/process4"/>
    <dgm:cxn modelId="{471F07F3-0D6B-4F80-9872-5128BADF6A46}" type="presOf" srcId="{045CD11C-2C26-4D3B-8E90-5B4C3F0AC8F8}" destId="{CF7C247D-6E4F-4814-B1A0-85A3F2E6B502}" srcOrd="0" destOrd="0" presId="urn:microsoft.com/office/officeart/2005/8/layout/process4"/>
    <dgm:cxn modelId="{2DF5A156-237E-4859-B722-664312869950}" type="presParOf" srcId="{43790669-B421-4F9C-8A7B-34B007DC4DD9}" destId="{D7A25953-4C75-4AE8-B86B-19932078A695}" srcOrd="0" destOrd="0" presId="urn:microsoft.com/office/officeart/2005/8/layout/process4"/>
    <dgm:cxn modelId="{A636C44A-300D-472A-AF3C-37F423776548}" type="presParOf" srcId="{D7A25953-4C75-4AE8-B86B-19932078A695}" destId="{BF379391-2265-42CA-AAB1-017B2B8AB85A}" srcOrd="0" destOrd="0" presId="urn:microsoft.com/office/officeart/2005/8/layout/process4"/>
    <dgm:cxn modelId="{FE79C67D-A9F8-4955-A1F2-3A97F0CC8456}" type="presParOf" srcId="{43790669-B421-4F9C-8A7B-34B007DC4DD9}" destId="{B188F8B7-F3C6-4D15-9D04-C94634915E8D}" srcOrd="1" destOrd="0" presId="urn:microsoft.com/office/officeart/2005/8/layout/process4"/>
    <dgm:cxn modelId="{9DC9F19E-657F-47C2-AD12-3F520E1DE0EA}" type="presParOf" srcId="{43790669-B421-4F9C-8A7B-34B007DC4DD9}" destId="{E2F6C934-1A41-4C97-AA04-B29BB6EA55C1}" srcOrd="2" destOrd="0" presId="urn:microsoft.com/office/officeart/2005/8/layout/process4"/>
    <dgm:cxn modelId="{1AB83D6B-336B-4DA3-9811-A5370090F242}" type="presParOf" srcId="{E2F6C934-1A41-4C97-AA04-B29BB6EA55C1}" destId="{060BE8F2-4BF3-4905-B34A-321B06BAF7A7}" srcOrd="0" destOrd="0" presId="urn:microsoft.com/office/officeart/2005/8/layout/process4"/>
    <dgm:cxn modelId="{AC3BE72B-BA8A-4EA8-B9C7-742A250BE0E0}" type="presParOf" srcId="{43790669-B421-4F9C-8A7B-34B007DC4DD9}" destId="{A1E81051-873E-421F-B67E-B99A7ECDA319}" srcOrd="3" destOrd="0" presId="urn:microsoft.com/office/officeart/2005/8/layout/process4"/>
    <dgm:cxn modelId="{8373E00E-BEB9-42B4-891D-46B8F95C4DAC}" type="presParOf" srcId="{43790669-B421-4F9C-8A7B-34B007DC4DD9}" destId="{CD4CFE38-BAF2-4799-8C6A-984E666B2C56}" srcOrd="4" destOrd="0" presId="urn:microsoft.com/office/officeart/2005/8/layout/process4"/>
    <dgm:cxn modelId="{D1C7978A-9C52-4426-AB36-DC99EF317494}" type="presParOf" srcId="{CD4CFE38-BAF2-4799-8C6A-984E666B2C56}" destId="{CF7C247D-6E4F-4814-B1A0-85A3F2E6B502}" srcOrd="0" destOrd="0" presId="urn:microsoft.com/office/officeart/2005/8/layout/process4"/>
    <dgm:cxn modelId="{210146E8-F30D-4479-8549-15954F211AA7}" type="presParOf" srcId="{43790669-B421-4F9C-8A7B-34B007DC4DD9}" destId="{F0434457-9529-4464-BB02-7F2148860A84}" srcOrd="5" destOrd="0" presId="urn:microsoft.com/office/officeart/2005/8/layout/process4"/>
    <dgm:cxn modelId="{CDFDF7CE-11FD-4A8F-837C-A9C118E4DB8F}" type="presParOf" srcId="{43790669-B421-4F9C-8A7B-34B007DC4DD9}" destId="{D91F36FB-C191-4516-ADE8-CF8B72B75CEB}" srcOrd="6" destOrd="0" presId="urn:microsoft.com/office/officeart/2005/8/layout/process4"/>
    <dgm:cxn modelId="{A0F7B569-B1E0-46E8-89E1-5452F425136B}" type="presParOf" srcId="{D91F36FB-C191-4516-ADE8-CF8B72B75CEB}" destId="{FAA942B4-FF85-4C83-B395-4712B966C641}" srcOrd="0" destOrd="0" presId="urn:microsoft.com/office/officeart/2005/8/layout/process4"/>
    <dgm:cxn modelId="{C3851C16-8F65-473B-A4C3-8331515B9DF2}" type="presParOf" srcId="{43790669-B421-4F9C-8A7B-34B007DC4DD9}" destId="{AEC5BCFD-5EB3-4D68-8049-4028284A3320}" srcOrd="7" destOrd="0" presId="urn:microsoft.com/office/officeart/2005/8/layout/process4"/>
    <dgm:cxn modelId="{089438D0-2CAD-4FC1-B4B4-BE336D1B6869}" type="presParOf" srcId="{43790669-B421-4F9C-8A7B-34B007DC4DD9}" destId="{80CE3C46-4FAB-43DA-BCAC-D1FC803D586E}" srcOrd="8" destOrd="0" presId="urn:microsoft.com/office/officeart/2005/8/layout/process4"/>
    <dgm:cxn modelId="{0F776429-51C7-461F-8716-96CC91F62059}" type="presParOf" srcId="{80CE3C46-4FAB-43DA-BCAC-D1FC803D586E}" destId="{7001FC50-834B-42AD-B8F4-D31FE4F6F219}" srcOrd="0" destOrd="0" presId="urn:microsoft.com/office/officeart/2005/8/layout/process4"/>
    <dgm:cxn modelId="{55BE8D5C-7D17-43EB-9975-ABE88E7DBF89}" type="presParOf" srcId="{43790669-B421-4F9C-8A7B-34B007DC4DD9}" destId="{E754A389-85CC-4932-880F-AD1AC8E3752E}" srcOrd="9" destOrd="0" presId="urn:microsoft.com/office/officeart/2005/8/layout/process4"/>
    <dgm:cxn modelId="{1F0449C3-08B1-4D87-A7E7-D5872189B4DA}" type="presParOf" srcId="{43790669-B421-4F9C-8A7B-34B007DC4DD9}" destId="{EC66646D-766B-42E5-B1E1-3C9B3B736913}" srcOrd="10" destOrd="0" presId="urn:microsoft.com/office/officeart/2005/8/layout/process4"/>
    <dgm:cxn modelId="{8732F866-4F97-493B-A7EE-9BC4B178C36C}" type="presParOf" srcId="{EC66646D-766B-42E5-B1E1-3C9B3B736913}" destId="{18CA0D7C-7347-4FB9-9058-E23E19D69DCB}" srcOrd="0" destOrd="0" presId="urn:microsoft.com/office/officeart/2005/8/layout/process4"/>
    <dgm:cxn modelId="{45A0A994-4DD4-4392-91D1-5E661E506D48}" type="presParOf" srcId="{43790669-B421-4F9C-8A7B-34B007DC4DD9}" destId="{6D1E6987-8C05-4860-8EC9-982AB5608511}" srcOrd="11" destOrd="0" presId="urn:microsoft.com/office/officeart/2005/8/layout/process4"/>
    <dgm:cxn modelId="{408448D1-F869-48C5-81AD-C4643ED313AF}" type="presParOf" srcId="{43790669-B421-4F9C-8A7B-34B007DC4DD9}" destId="{7B10B184-01FD-4250-AC98-C5094740C9FC}" srcOrd="12" destOrd="0" presId="urn:microsoft.com/office/officeart/2005/8/layout/process4"/>
    <dgm:cxn modelId="{1B3D07B1-1805-49F5-BA44-4C308DDF4C24}" type="presParOf" srcId="{7B10B184-01FD-4250-AC98-C5094740C9FC}" destId="{CA311CE7-4342-4D88-B9DE-63F3EE7AC54C}" srcOrd="0" destOrd="0" presId="urn:microsoft.com/office/officeart/2005/8/layout/process4"/>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76BD4E-379F-4977-8AA5-CA87B5EE9909}"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45950392-4A17-4480-BA60-36366D3CB730}">
      <dgm:prSet/>
      <dgm:spPr/>
      <dgm:t>
        <a:bodyPr/>
        <a:lstStyle/>
        <a:p>
          <a:r>
            <a:rPr lang="en-US" dirty="0"/>
            <a:t>Facilitate the apprentice identification of any additional learning and/or support needs</a:t>
          </a:r>
        </a:p>
      </dgm:t>
    </dgm:pt>
    <dgm:pt modelId="{D3DCBFAE-056B-4728-A9AA-2244B1048E76}" type="parTrans" cxnId="{A4F9CCFC-F44C-42B7-82F5-105BA3B92A74}">
      <dgm:prSet/>
      <dgm:spPr/>
      <dgm:t>
        <a:bodyPr/>
        <a:lstStyle/>
        <a:p>
          <a:endParaRPr lang="en-US"/>
        </a:p>
      </dgm:t>
    </dgm:pt>
    <dgm:pt modelId="{ADA1AD45-05EA-41F3-B4CE-2DDAF983D35B}" type="sibTrans" cxnId="{A4F9CCFC-F44C-42B7-82F5-105BA3B92A74}">
      <dgm:prSet/>
      <dgm:spPr/>
      <dgm:t>
        <a:bodyPr/>
        <a:lstStyle/>
        <a:p>
          <a:endParaRPr lang="en-US"/>
        </a:p>
      </dgm:t>
    </dgm:pt>
    <dgm:pt modelId="{329A8889-14DC-4D73-A101-9B0DC7072BF2}">
      <dgm:prSet/>
      <dgm:spPr/>
      <dgm:t>
        <a:bodyPr/>
        <a:lstStyle/>
        <a:p>
          <a:r>
            <a:rPr lang="en-US" dirty="0"/>
            <a:t>Explain the online learning systems and assessment process</a:t>
          </a:r>
        </a:p>
      </dgm:t>
    </dgm:pt>
    <dgm:pt modelId="{753CF55E-4D00-4E21-9F26-2C60BC04EB02}" type="parTrans" cxnId="{7E8AA015-6CD2-46D0-A21E-95B7A33DA6AF}">
      <dgm:prSet/>
      <dgm:spPr/>
      <dgm:t>
        <a:bodyPr/>
        <a:lstStyle/>
        <a:p>
          <a:endParaRPr lang="en-US"/>
        </a:p>
      </dgm:t>
    </dgm:pt>
    <dgm:pt modelId="{70FB482B-9F26-4C65-BE24-A5BD6CD8EFB0}" type="sibTrans" cxnId="{7E8AA015-6CD2-46D0-A21E-95B7A33DA6AF}">
      <dgm:prSet/>
      <dgm:spPr/>
      <dgm:t>
        <a:bodyPr/>
        <a:lstStyle/>
        <a:p>
          <a:endParaRPr lang="en-US"/>
        </a:p>
      </dgm:t>
    </dgm:pt>
    <dgm:pt modelId="{5DC79744-2BD1-4A66-9AE7-724095CA7FDD}">
      <dgm:prSet/>
      <dgm:spPr/>
      <dgm:t>
        <a:bodyPr/>
        <a:lstStyle/>
        <a:p>
          <a:r>
            <a:rPr lang="en-US" dirty="0"/>
            <a:t>Clarify the main policies and procedures relevant to the </a:t>
          </a:r>
          <a:r>
            <a:rPr lang="en-US" dirty="0" err="1"/>
            <a:t>programme</a:t>
          </a:r>
          <a:r>
            <a:rPr lang="en-US" dirty="0"/>
            <a:t> (e.g. Academic Regulations including Appeals and Plagiarism)</a:t>
          </a:r>
        </a:p>
      </dgm:t>
    </dgm:pt>
    <dgm:pt modelId="{021D6702-50A6-4CCA-BF8A-8E4813FB5E1D}" type="parTrans" cxnId="{D8B28FBA-4806-4B59-B805-82BAC85D1C8B}">
      <dgm:prSet/>
      <dgm:spPr/>
      <dgm:t>
        <a:bodyPr/>
        <a:lstStyle/>
        <a:p>
          <a:endParaRPr lang="en-US"/>
        </a:p>
      </dgm:t>
    </dgm:pt>
    <dgm:pt modelId="{943759F2-47EF-4E92-AA84-DCC8A0E63AFB}" type="sibTrans" cxnId="{D8B28FBA-4806-4B59-B805-82BAC85D1C8B}">
      <dgm:prSet/>
      <dgm:spPr/>
      <dgm:t>
        <a:bodyPr/>
        <a:lstStyle/>
        <a:p>
          <a:endParaRPr lang="en-US"/>
        </a:p>
      </dgm:t>
    </dgm:pt>
    <dgm:pt modelId="{3CEF6AFD-F890-4B49-8149-3EC80BACE3EB}">
      <dgm:prSet/>
      <dgm:spPr/>
      <dgm:t>
        <a:bodyPr/>
        <a:lstStyle/>
        <a:p>
          <a:r>
            <a:rPr lang="en-US" dirty="0" err="1"/>
            <a:t>Organise</a:t>
          </a:r>
          <a:r>
            <a:rPr lang="en-US" dirty="0"/>
            <a:t> meaningful learning activities, agreeing and delivering a </a:t>
          </a:r>
          <a:r>
            <a:rPr lang="en-US" dirty="0" err="1"/>
            <a:t>programme</a:t>
          </a:r>
          <a:r>
            <a:rPr lang="en-US" dirty="0"/>
            <a:t> of training and learning sessions with the student apprentice </a:t>
          </a:r>
        </a:p>
      </dgm:t>
    </dgm:pt>
    <dgm:pt modelId="{D5823F06-F1D8-45FF-BE73-E70CBC606581}" type="parTrans" cxnId="{CF9C1F4C-2572-4B0B-9960-47A781F1D9D0}">
      <dgm:prSet/>
      <dgm:spPr/>
      <dgm:t>
        <a:bodyPr/>
        <a:lstStyle/>
        <a:p>
          <a:endParaRPr lang="en-US"/>
        </a:p>
      </dgm:t>
    </dgm:pt>
    <dgm:pt modelId="{23096709-DE5F-4028-B42D-224939B889E0}" type="sibTrans" cxnId="{CF9C1F4C-2572-4B0B-9960-47A781F1D9D0}">
      <dgm:prSet/>
      <dgm:spPr/>
      <dgm:t>
        <a:bodyPr/>
        <a:lstStyle/>
        <a:p>
          <a:endParaRPr lang="en-US"/>
        </a:p>
      </dgm:t>
    </dgm:pt>
    <dgm:pt modelId="{5B517BD6-9C2F-485B-8633-C8911DB90638}">
      <dgm:prSet/>
      <dgm:spPr/>
      <dgm:t>
        <a:bodyPr/>
        <a:lstStyle/>
        <a:p>
          <a:r>
            <a:rPr lang="en-US" dirty="0"/>
            <a:t>Carry out assessments to support progress</a:t>
          </a:r>
        </a:p>
      </dgm:t>
    </dgm:pt>
    <dgm:pt modelId="{53271D07-37DD-41D9-B09A-58AEAD328553}" type="parTrans" cxnId="{F3D59485-4CDA-41A8-8623-28657A85C152}">
      <dgm:prSet/>
      <dgm:spPr/>
      <dgm:t>
        <a:bodyPr/>
        <a:lstStyle/>
        <a:p>
          <a:endParaRPr lang="en-US"/>
        </a:p>
      </dgm:t>
    </dgm:pt>
    <dgm:pt modelId="{438CDBC2-D530-4F9B-AB1F-192F6A5BE721}" type="sibTrans" cxnId="{F3D59485-4CDA-41A8-8623-28657A85C152}">
      <dgm:prSet/>
      <dgm:spPr/>
      <dgm:t>
        <a:bodyPr/>
        <a:lstStyle/>
        <a:p>
          <a:endParaRPr lang="en-US"/>
        </a:p>
      </dgm:t>
    </dgm:pt>
    <dgm:pt modelId="{B6A4F986-DB8B-428E-A8C8-409AB3B237C7}">
      <dgm:prSet/>
      <dgm:spPr/>
      <dgm:t>
        <a:bodyPr/>
        <a:lstStyle/>
        <a:p>
          <a:r>
            <a:rPr lang="en-US" dirty="0"/>
            <a:t>Provide feedback on assessments</a:t>
          </a:r>
        </a:p>
      </dgm:t>
    </dgm:pt>
    <dgm:pt modelId="{7ECC4996-DAAE-4F00-BE1F-33892C5F48D5}" type="parTrans" cxnId="{725A2D4D-4841-4D56-AB81-ADC81F5AC861}">
      <dgm:prSet/>
      <dgm:spPr/>
      <dgm:t>
        <a:bodyPr/>
        <a:lstStyle/>
        <a:p>
          <a:endParaRPr lang="en-US"/>
        </a:p>
      </dgm:t>
    </dgm:pt>
    <dgm:pt modelId="{1BBC3010-8C7D-414F-AC36-76F9AEE1194F}" type="sibTrans" cxnId="{725A2D4D-4841-4D56-AB81-ADC81F5AC861}">
      <dgm:prSet/>
      <dgm:spPr/>
      <dgm:t>
        <a:bodyPr/>
        <a:lstStyle/>
        <a:p>
          <a:endParaRPr lang="en-US"/>
        </a:p>
      </dgm:t>
    </dgm:pt>
    <dgm:pt modelId="{98D0894D-8E35-49DD-90EC-B5B1E9CBB856}">
      <dgm:prSet/>
      <dgm:spPr/>
      <dgm:t>
        <a:bodyPr/>
        <a:lstStyle/>
        <a:p>
          <a:r>
            <a:rPr lang="en-US" dirty="0"/>
            <a:t>Give constructive feedback on progress to the participant, workplace mentor and Line Manager</a:t>
          </a:r>
        </a:p>
      </dgm:t>
    </dgm:pt>
    <dgm:pt modelId="{36FBEA7D-8DFC-4B83-B0BA-4CE356E11F87}" type="parTrans" cxnId="{F693AD82-3DE5-47A8-8742-AFF8B94CB8B2}">
      <dgm:prSet/>
      <dgm:spPr/>
      <dgm:t>
        <a:bodyPr/>
        <a:lstStyle/>
        <a:p>
          <a:endParaRPr lang="en-US"/>
        </a:p>
      </dgm:t>
    </dgm:pt>
    <dgm:pt modelId="{511F2AD5-D4C0-42DA-877A-D325CAA39592}" type="sibTrans" cxnId="{F693AD82-3DE5-47A8-8742-AFF8B94CB8B2}">
      <dgm:prSet/>
      <dgm:spPr/>
      <dgm:t>
        <a:bodyPr/>
        <a:lstStyle/>
        <a:p>
          <a:endParaRPr lang="en-US"/>
        </a:p>
      </dgm:t>
    </dgm:pt>
    <dgm:pt modelId="{5750CEAE-2E71-4453-900A-AA535DC74DF9}">
      <dgm:prSet/>
      <dgm:spPr/>
      <dgm:t>
        <a:bodyPr/>
        <a:lstStyle/>
        <a:p>
          <a:r>
            <a:rPr lang="en-US" dirty="0"/>
            <a:t>Prepare and support the apprentice in readiness for the Gateway phase of the </a:t>
          </a:r>
          <a:r>
            <a:rPr lang="en-US" dirty="0" err="1"/>
            <a:t>programme</a:t>
          </a:r>
          <a:endParaRPr lang="en-US" dirty="0"/>
        </a:p>
      </dgm:t>
    </dgm:pt>
    <dgm:pt modelId="{B653D92A-21AF-450C-97A3-6C0E6CE70AD9}" type="parTrans" cxnId="{16C7507E-F453-4684-9D70-D29466F50C4A}">
      <dgm:prSet/>
      <dgm:spPr/>
      <dgm:t>
        <a:bodyPr/>
        <a:lstStyle/>
        <a:p>
          <a:endParaRPr lang="en-US"/>
        </a:p>
      </dgm:t>
    </dgm:pt>
    <dgm:pt modelId="{E766BE56-366A-4939-A969-EF7E1CDF6F3A}" type="sibTrans" cxnId="{16C7507E-F453-4684-9D70-D29466F50C4A}">
      <dgm:prSet/>
      <dgm:spPr/>
      <dgm:t>
        <a:bodyPr/>
        <a:lstStyle/>
        <a:p>
          <a:endParaRPr lang="en-US"/>
        </a:p>
      </dgm:t>
    </dgm:pt>
    <dgm:pt modelId="{94C4282D-2787-4794-A822-F18F6DCB9ACE}">
      <dgm:prSet/>
      <dgm:spPr/>
      <dgm:t>
        <a:bodyPr/>
        <a:lstStyle/>
        <a:p>
          <a:r>
            <a:rPr lang="en-US" dirty="0"/>
            <a:t>Support the apprentice’s readiness for the End Point Assessment (EPA)</a:t>
          </a:r>
        </a:p>
      </dgm:t>
    </dgm:pt>
    <dgm:pt modelId="{0E1850C2-153B-4438-8605-21701B175C92}" type="parTrans" cxnId="{5A451021-69A4-4A34-A514-6393365B2D58}">
      <dgm:prSet/>
      <dgm:spPr/>
      <dgm:t>
        <a:bodyPr/>
        <a:lstStyle/>
        <a:p>
          <a:endParaRPr lang="en-US"/>
        </a:p>
      </dgm:t>
    </dgm:pt>
    <dgm:pt modelId="{ED6AC3B1-999E-4989-9EF0-40944AE80B85}" type="sibTrans" cxnId="{5A451021-69A4-4A34-A514-6393365B2D58}">
      <dgm:prSet/>
      <dgm:spPr/>
      <dgm:t>
        <a:bodyPr/>
        <a:lstStyle/>
        <a:p>
          <a:endParaRPr lang="en-US"/>
        </a:p>
      </dgm:t>
    </dgm:pt>
    <dgm:pt modelId="{5B197296-5193-471E-856F-B46962A43083}" type="pres">
      <dgm:prSet presAssocID="{1E76BD4E-379F-4977-8AA5-CA87B5EE9909}" presName="vert0" presStyleCnt="0">
        <dgm:presLayoutVars>
          <dgm:dir/>
          <dgm:animOne val="branch"/>
          <dgm:animLvl val="lvl"/>
        </dgm:presLayoutVars>
      </dgm:prSet>
      <dgm:spPr/>
    </dgm:pt>
    <dgm:pt modelId="{5596C799-E986-467A-8E12-1F23F1A44994}" type="pres">
      <dgm:prSet presAssocID="{45950392-4A17-4480-BA60-36366D3CB730}" presName="thickLine" presStyleLbl="alignNode1" presStyleIdx="0" presStyleCnt="9"/>
      <dgm:spPr/>
    </dgm:pt>
    <dgm:pt modelId="{7DDF2756-4DD5-4F04-811C-51A48FF88099}" type="pres">
      <dgm:prSet presAssocID="{45950392-4A17-4480-BA60-36366D3CB730}" presName="horz1" presStyleCnt="0"/>
      <dgm:spPr/>
    </dgm:pt>
    <dgm:pt modelId="{61F4C953-227C-4866-A118-4E44C5E402D4}" type="pres">
      <dgm:prSet presAssocID="{45950392-4A17-4480-BA60-36366D3CB730}" presName="tx1" presStyleLbl="revTx" presStyleIdx="0" presStyleCnt="9"/>
      <dgm:spPr/>
    </dgm:pt>
    <dgm:pt modelId="{7C5E9B87-AB66-4ADE-AD76-CBD6B25FA015}" type="pres">
      <dgm:prSet presAssocID="{45950392-4A17-4480-BA60-36366D3CB730}" presName="vert1" presStyleCnt="0"/>
      <dgm:spPr/>
    </dgm:pt>
    <dgm:pt modelId="{5E8DEC0A-7819-4F42-8951-EADD57E309D8}" type="pres">
      <dgm:prSet presAssocID="{329A8889-14DC-4D73-A101-9B0DC7072BF2}" presName="thickLine" presStyleLbl="alignNode1" presStyleIdx="1" presStyleCnt="9"/>
      <dgm:spPr/>
    </dgm:pt>
    <dgm:pt modelId="{0B364B87-D9C9-4AE0-9B89-CB51167A668E}" type="pres">
      <dgm:prSet presAssocID="{329A8889-14DC-4D73-A101-9B0DC7072BF2}" presName="horz1" presStyleCnt="0"/>
      <dgm:spPr/>
    </dgm:pt>
    <dgm:pt modelId="{8BD1EAC5-9BB1-47A7-B797-24FBF835C3AC}" type="pres">
      <dgm:prSet presAssocID="{329A8889-14DC-4D73-A101-9B0DC7072BF2}" presName="tx1" presStyleLbl="revTx" presStyleIdx="1" presStyleCnt="9"/>
      <dgm:spPr/>
    </dgm:pt>
    <dgm:pt modelId="{36A590E9-6C2C-4466-8F3F-96C04FD9DE39}" type="pres">
      <dgm:prSet presAssocID="{329A8889-14DC-4D73-A101-9B0DC7072BF2}" presName="vert1" presStyleCnt="0"/>
      <dgm:spPr/>
    </dgm:pt>
    <dgm:pt modelId="{C2A5AA2C-8CC9-4376-94F8-D00BD0B63919}" type="pres">
      <dgm:prSet presAssocID="{5DC79744-2BD1-4A66-9AE7-724095CA7FDD}" presName="thickLine" presStyleLbl="alignNode1" presStyleIdx="2" presStyleCnt="9"/>
      <dgm:spPr/>
    </dgm:pt>
    <dgm:pt modelId="{6BBAA741-0C1C-45B2-B310-9399F9BEFC9F}" type="pres">
      <dgm:prSet presAssocID="{5DC79744-2BD1-4A66-9AE7-724095CA7FDD}" presName="horz1" presStyleCnt="0"/>
      <dgm:spPr/>
    </dgm:pt>
    <dgm:pt modelId="{5BA8FF18-5055-4A3A-9036-C07B21E19263}" type="pres">
      <dgm:prSet presAssocID="{5DC79744-2BD1-4A66-9AE7-724095CA7FDD}" presName="tx1" presStyleLbl="revTx" presStyleIdx="2" presStyleCnt="9"/>
      <dgm:spPr/>
    </dgm:pt>
    <dgm:pt modelId="{D324FDEB-0B86-40EC-AF7F-D0F9FA330DA9}" type="pres">
      <dgm:prSet presAssocID="{5DC79744-2BD1-4A66-9AE7-724095CA7FDD}" presName="vert1" presStyleCnt="0"/>
      <dgm:spPr/>
    </dgm:pt>
    <dgm:pt modelId="{1135A3E1-AE02-4D3A-8C09-B972DA328AEA}" type="pres">
      <dgm:prSet presAssocID="{3CEF6AFD-F890-4B49-8149-3EC80BACE3EB}" presName="thickLine" presStyleLbl="alignNode1" presStyleIdx="3" presStyleCnt="9"/>
      <dgm:spPr/>
    </dgm:pt>
    <dgm:pt modelId="{A49385F5-C194-4392-851E-8234565E56F9}" type="pres">
      <dgm:prSet presAssocID="{3CEF6AFD-F890-4B49-8149-3EC80BACE3EB}" presName="horz1" presStyleCnt="0"/>
      <dgm:spPr/>
    </dgm:pt>
    <dgm:pt modelId="{F5DAF495-F890-4C19-B5E4-C22DCD5EC6DB}" type="pres">
      <dgm:prSet presAssocID="{3CEF6AFD-F890-4B49-8149-3EC80BACE3EB}" presName="tx1" presStyleLbl="revTx" presStyleIdx="3" presStyleCnt="9"/>
      <dgm:spPr/>
    </dgm:pt>
    <dgm:pt modelId="{C338BBC4-1170-4602-8EC1-238319585E3A}" type="pres">
      <dgm:prSet presAssocID="{3CEF6AFD-F890-4B49-8149-3EC80BACE3EB}" presName="vert1" presStyleCnt="0"/>
      <dgm:spPr/>
    </dgm:pt>
    <dgm:pt modelId="{A67380B7-8AA5-4D11-B310-5CD0724D0F49}" type="pres">
      <dgm:prSet presAssocID="{5B517BD6-9C2F-485B-8633-C8911DB90638}" presName="thickLine" presStyleLbl="alignNode1" presStyleIdx="4" presStyleCnt="9"/>
      <dgm:spPr/>
    </dgm:pt>
    <dgm:pt modelId="{30FD2E18-DC71-4B0B-8357-08A1C7E607A8}" type="pres">
      <dgm:prSet presAssocID="{5B517BD6-9C2F-485B-8633-C8911DB90638}" presName="horz1" presStyleCnt="0"/>
      <dgm:spPr/>
    </dgm:pt>
    <dgm:pt modelId="{A9A38FC3-B82B-4230-88DD-D59B8499C0B5}" type="pres">
      <dgm:prSet presAssocID="{5B517BD6-9C2F-485B-8633-C8911DB90638}" presName="tx1" presStyleLbl="revTx" presStyleIdx="4" presStyleCnt="9"/>
      <dgm:spPr/>
    </dgm:pt>
    <dgm:pt modelId="{EAAFEC13-14D5-491D-9303-9085E71B07C8}" type="pres">
      <dgm:prSet presAssocID="{5B517BD6-9C2F-485B-8633-C8911DB90638}" presName="vert1" presStyleCnt="0"/>
      <dgm:spPr/>
    </dgm:pt>
    <dgm:pt modelId="{541AA591-CDB5-48EE-9206-49BA2CC97E9D}" type="pres">
      <dgm:prSet presAssocID="{B6A4F986-DB8B-428E-A8C8-409AB3B237C7}" presName="thickLine" presStyleLbl="alignNode1" presStyleIdx="5" presStyleCnt="9"/>
      <dgm:spPr/>
    </dgm:pt>
    <dgm:pt modelId="{522C727A-0490-42CD-B6FB-F552C1D28F6E}" type="pres">
      <dgm:prSet presAssocID="{B6A4F986-DB8B-428E-A8C8-409AB3B237C7}" presName="horz1" presStyleCnt="0"/>
      <dgm:spPr/>
    </dgm:pt>
    <dgm:pt modelId="{E0D6E9EC-8FAA-40C4-8443-C1271CBA1CD3}" type="pres">
      <dgm:prSet presAssocID="{B6A4F986-DB8B-428E-A8C8-409AB3B237C7}" presName="tx1" presStyleLbl="revTx" presStyleIdx="5" presStyleCnt="9"/>
      <dgm:spPr/>
    </dgm:pt>
    <dgm:pt modelId="{F8317BFC-0EA9-4D23-9FD9-00EFB13194F3}" type="pres">
      <dgm:prSet presAssocID="{B6A4F986-DB8B-428E-A8C8-409AB3B237C7}" presName="vert1" presStyleCnt="0"/>
      <dgm:spPr/>
    </dgm:pt>
    <dgm:pt modelId="{46E65D61-1BB3-45B9-B296-7AC4B63C6FD3}" type="pres">
      <dgm:prSet presAssocID="{98D0894D-8E35-49DD-90EC-B5B1E9CBB856}" presName="thickLine" presStyleLbl="alignNode1" presStyleIdx="6" presStyleCnt="9"/>
      <dgm:spPr/>
    </dgm:pt>
    <dgm:pt modelId="{46E8EBA2-9150-49A8-AC43-01A8428B6944}" type="pres">
      <dgm:prSet presAssocID="{98D0894D-8E35-49DD-90EC-B5B1E9CBB856}" presName="horz1" presStyleCnt="0"/>
      <dgm:spPr/>
    </dgm:pt>
    <dgm:pt modelId="{D59FE1F4-5DA1-4978-AEDF-C4F1CB84AD00}" type="pres">
      <dgm:prSet presAssocID="{98D0894D-8E35-49DD-90EC-B5B1E9CBB856}" presName="tx1" presStyleLbl="revTx" presStyleIdx="6" presStyleCnt="9"/>
      <dgm:spPr/>
    </dgm:pt>
    <dgm:pt modelId="{732D4E3D-C8D1-42D6-AF64-0F1158BB557E}" type="pres">
      <dgm:prSet presAssocID="{98D0894D-8E35-49DD-90EC-B5B1E9CBB856}" presName="vert1" presStyleCnt="0"/>
      <dgm:spPr/>
    </dgm:pt>
    <dgm:pt modelId="{660DCB66-1912-4708-AF26-6B033DF3C9C6}" type="pres">
      <dgm:prSet presAssocID="{5750CEAE-2E71-4453-900A-AA535DC74DF9}" presName="thickLine" presStyleLbl="alignNode1" presStyleIdx="7" presStyleCnt="9"/>
      <dgm:spPr/>
    </dgm:pt>
    <dgm:pt modelId="{FEDEBDF7-7355-47F1-AD9B-D0127B100E4D}" type="pres">
      <dgm:prSet presAssocID="{5750CEAE-2E71-4453-900A-AA535DC74DF9}" presName="horz1" presStyleCnt="0"/>
      <dgm:spPr/>
    </dgm:pt>
    <dgm:pt modelId="{4675ACE6-8B60-4C59-A89F-27E03830003C}" type="pres">
      <dgm:prSet presAssocID="{5750CEAE-2E71-4453-900A-AA535DC74DF9}" presName="tx1" presStyleLbl="revTx" presStyleIdx="7" presStyleCnt="9"/>
      <dgm:spPr/>
    </dgm:pt>
    <dgm:pt modelId="{5EDED6C3-9727-4521-B09B-3578C39AA0C8}" type="pres">
      <dgm:prSet presAssocID="{5750CEAE-2E71-4453-900A-AA535DC74DF9}" presName="vert1" presStyleCnt="0"/>
      <dgm:spPr/>
    </dgm:pt>
    <dgm:pt modelId="{A3D4B5F8-5884-4ABE-A742-2DFADF472F5B}" type="pres">
      <dgm:prSet presAssocID="{94C4282D-2787-4794-A822-F18F6DCB9ACE}" presName="thickLine" presStyleLbl="alignNode1" presStyleIdx="8" presStyleCnt="9"/>
      <dgm:spPr/>
    </dgm:pt>
    <dgm:pt modelId="{B80C88C6-D764-490D-A13F-8F3B08D1CF71}" type="pres">
      <dgm:prSet presAssocID="{94C4282D-2787-4794-A822-F18F6DCB9ACE}" presName="horz1" presStyleCnt="0"/>
      <dgm:spPr/>
    </dgm:pt>
    <dgm:pt modelId="{8F2AF100-8099-4F54-A8D0-FB603495B79A}" type="pres">
      <dgm:prSet presAssocID="{94C4282D-2787-4794-A822-F18F6DCB9ACE}" presName="tx1" presStyleLbl="revTx" presStyleIdx="8" presStyleCnt="9"/>
      <dgm:spPr/>
    </dgm:pt>
    <dgm:pt modelId="{E55427C2-2FA3-4093-9664-C5476A98EB1D}" type="pres">
      <dgm:prSet presAssocID="{94C4282D-2787-4794-A822-F18F6DCB9ACE}" presName="vert1" presStyleCnt="0"/>
      <dgm:spPr/>
    </dgm:pt>
  </dgm:ptLst>
  <dgm:cxnLst>
    <dgm:cxn modelId="{72B3AF0D-AFC5-407E-ABB2-199E6448B0CD}" type="presOf" srcId="{5DC79744-2BD1-4A66-9AE7-724095CA7FDD}" destId="{5BA8FF18-5055-4A3A-9036-C07B21E19263}" srcOrd="0" destOrd="0" presId="urn:microsoft.com/office/officeart/2008/layout/LinedList"/>
    <dgm:cxn modelId="{7E8AA015-6CD2-46D0-A21E-95B7A33DA6AF}" srcId="{1E76BD4E-379F-4977-8AA5-CA87B5EE9909}" destId="{329A8889-14DC-4D73-A101-9B0DC7072BF2}" srcOrd="1" destOrd="0" parTransId="{753CF55E-4D00-4E21-9F26-2C60BC04EB02}" sibTransId="{70FB482B-9F26-4C65-BE24-A5BD6CD8EFB0}"/>
    <dgm:cxn modelId="{5A451021-69A4-4A34-A514-6393365B2D58}" srcId="{1E76BD4E-379F-4977-8AA5-CA87B5EE9909}" destId="{94C4282D-2787-4794-A822-F18F6DCB9ACE}" srcOrd="8" destOrd="0" parTransId="{0E1850C2-153B-4438-8605-21701B175C92}" sibTransId="{ED6AC3B1-999E-4989-9EF0-40944AE80B85}"/>
    <dgm:cxn modelId="{D4E85427-9DA3-4607-8B98-8D3B3622E859}" type="presOf" srcId="{98D0894D-8E35-49DD-90EC-B5B1E9CBB856}" destId="{D59FE1F4-5DA1-4978-AEDF-C4F1CB84AD00}" srcOrd="0" destOrd="0" presId="urn:microsoft.com/office/officeart/2008/layout/LinedList"/>
    <dgm:cxn modelId="{1DEA952E-DF60-421C-B3C4-E673C92B208B}" type="presOf" srcId="{94C4282D-2787-4794-A822-F18F6DCB9ACE}" destId="{8F2AF100-8099-4F54-A8D0-FB603495B79A}" srcOrd="0" destOrd="0" presId="urn:microsoft.com/office/officeart/2008/layout/LinedList"/>
    <dgm:cxn modelId="{AE06A436-1AE1-4D92-9A59-A6CD3251EF55}" type="presOf" srcId="{1E76BD4E-379F-4977-8AA5-CA87B5EE9909}" destId="{5B197296-5193-471E-856F-B46962A43083}" srcOrd="0" destOrd="0" presId="urn:microsoft.com/office/officeart/2008/layout/LinedList"/>
    <dgm:cxn modelId="{23EF2E38-22D0-4B13-9477-C726C8B999AF}" type="presOf" srcId="{45950392-4A17-4480-BA60-36366D3CB730}" destId="{61F4C953-227C-4866-A118-4E44C5E402D4}" srcOrd="0" destOrd="0" presId="urn:microsoft.com/office/officeart/2008/layout/LinedList"/>
    <dgm:cxn modelId="{B269D043-C330-4CA4-9930-6EB217781080}" type="presOf" srcId="{329A8889-14DC-4D73-A101-9B0DC7072BF2}" destId="{8BD1EAC5-9BB1-47A7-B797-24FBF835C3AC}" srcOrd="0" destOrd="0" presId="urn:microsoft.com/office/officeart/2008/layout/LinedList"/>
    <dgm:cxn modelId="{CF9C1F4C-2572-4B0B-9960-47A781F1D9D0}" srcId="{1E76BD4E-379F-4977-8AA5-CA87B5EE9909}" destId="{3CEF6AFD-F890-4B49-8149-3EC80BACE3EB}" srcOrd="3" destOrd="0" parTransId="{D5823F06-F1D8-45FF-BE73-E70CBC606581}" sibTransId="{23096709-DE5F-4028-B42D-224939B889E0}"/>
    <dgm:cxn modelId="{725A2D4D-4841-4D56-AB81-ADC81F5AC861}" srcId="{1E76BD4E-379F-4977-8AA5-CA87B5EE9909}" destId="{B6A4F986-DB8B-428E-A8C8-409AB3B237C7}" srcOrd="5" destOrd="0" parTransId="{7ECC4996-DAAE-4F00-BE1F-33892C5F48D5}" sibTransId="{1BBC3010-8C7D-414F-AC36-76F9AEE1194F}"/>
    <dgm:cxn modelId="{87B9127D-8A7C-4B74-9282-C567DB584ABC}" type="presOf" srcId="{B6A4F986-DB8B-428E-A8C8-409AB3B237C7}" destId="{E0D6E9EC-8FAA-40C4-8443-C1271CBA1CD3}" srcOrd="0" destOrd="0" presId="urn:microsoft.com/office/officeart/2008/layout/LinedList"/>
    <dgm:cxn modelId="{16C7507E-F453-4684-9D70-D29466F50C4A}" srcId="{1E76BD4E-379F-4977-8AA5-CA87B5EE9909}" destId="{5750CEAE-2E71-4453-900A-AA535DC74DF9}" srcOrd="7" destOrd="0" parTransId="{B653D92A-21AF-450C-97A3-6C0E6CE70AD9}" sibTransId="{E766BE56-366A-4939-A969-EF7E1CDF6F3A}"/>
    <dgm:cxn modelId="{976B8681-6204-4767-A33F-79CAB0CFE002}" type="presOf" srcId="{3CEF6AFD-F890-4B49-8149-3EC80BACE3EB}" destId="{F5DAF495-F890-4C19-B5E4-C22DCD5EC6DB}" srcOrd="0" destOrd="0" presId="urn:microsoft.com/office/officeart/2008/layout/LinedList"/>
    <dgm:cxn modelId="{F693AD82-3DE5-47A8-8742-AFF8B94CB8B2}" srcId="{1E76BD4E-379F-4977-8AA5-CA87B5EE9909}" destId="{98D0894D-8E35-49DD-90EC-B5B1E9CBB856}" srcOrd="6" destOrd="0" parTransId="{36FBEA7D-8DFC-4B83-B0BA-4CE356E11F87}" sibTransId="{511F2AD5-D4C0-42DA-877A-D325CAA39592}"/>
    <dgm:cxn modelId="{F3D59485-4CDA-41A8-8623-28657A85C152}" srcId="{1E76BD4E-379F-4977-8AA5-CA87B5EE9909}" destId="{5B517BD6-9C2F-485B-8633-C8911DB90638}" srcOrd="4" destOrd="0" parTransId="{53271D07-37DD-41D9-B09A-58AEAD328553}" sibTransId="{438CDBC2-D530-4F9B-AB1F-192F6A5BE721}"/>
    <dgm:cxn modelId="{7E4F46B3-2A59-42E7-8BB0-2484A5121A1F}" type="presOf" srcId="{5750CEAE-2E71-4453-900A-AA535DC74DF9}" destId="{4675ACE6-8B60-4C59-A89F-27E03830003C}" srcOrd="0" destOrd="0" presId="urn:microsoft.com/office/officeart/2008/layout/LinedList"/>
    <dgm:cxn modelId="{D8B28FBA-4806-4B59-B805-82BAC85D1C8B}" srcId="{1E76BD4E-379F-4977-8AA5-CA87B5EE9909}" destId="{5DC79744-2BD1-4A66-9AE7-724095CA7FDD}" srcOrd="2" destOrd="0" parTransId="{021D6702-50A6-4CCA-BF8A-8E4813FB5E1D}" sibTransId="{943759F2-47EF-4E92-AA84-DCC8A0E63AFB}"/>
    <dgm:cxn modelId="{06522EED-CA53-4815-A1A8-C330B3F51F21}" type="presOf" srcId="{5B517BD6-9C2F-485B-8633-C8911DB90638}" destId="{A9A38FC3-B82B-4230-88DD-D59B8499C0B5}" srcOrd="0" destOrd="0" presId="urn:microsoft.com/office/officeart/2008/layout/LinedList"/>
    <dgm:cxn modelId="{A4F9CCFC-F44C-42B7-82F5-105BA3B92A74}" srcId="{1E76BD4E-379F-4977-8AA5-CA87B5EE9909}" destId="{45950392-4A17-4480-BA60-36366D3CB730}" srcOrd="0" destOrd="0" parTransId="{D3DCBFAE-056B-4728-A9AA-2244B1048E76}" sibTransId="{ADA1AD45-05EA-41F3-B4CE-2DDAF983D35B}"/>
    <dgm:cxn modelId="{ACEA0D34-9190-44EA-BDBB-DDE95756CA79}" type="presParOf" srcId="{5B197296-5193-471E-856F-B46962A43083}" destId="{5596C799-E986-467A-8E12-1F23F1A44994}" srcOrd="0" destOrd="0" presId="urn:microsoft.com/office/officeart/2008/layout/LinedList"/>
    <dgm:cxn modelId="{2C824B04-F0B9-453E-8637-CC2EA54D0E8E}" type="presParOf" srcId="{5B197296-5193-471E-856F-B46962A43083}" destId="{7DDF2756-4DD5-4F04-811C-51A48FF88099}" srcOrd="1" destOrd="0" presId="urn:microsoft.com/office/officeart/2008/layout/LinedList"/>
    <dgm:cxn modelId="{452BC468-2D55-4668-8F52-22FEF4FB71B0}" type="presParOf" srcId="{7DDF2756-4DD5-4F04-811C-51A48FF88099}" destId="{61F4C953-227C-4866-A118-4E44C5E402D4}" srcOrd="0" destOrd="0" presId="urn:microsoft.com/office/officeart/2008/layout/LinedList"/>
    <dgm:cxn modelId="{7F30A740-443E-4B76-9FD6-26D0E14A0188}" type="presParOf" srcId="{7DDF2756-4DD5-4F04-811C-51A48FF88099}" destId="{7C5E9B87-AB66-4ADE-AD76-CBD6B25FA015}" srcOrd="1" destOrd="0" presId="urn:microsoft.com/office/officeart/2008/layout/LinedList"/>
    <dgm:cxn modelId="{8447947A-1A52-4571-94DC-B67BBC37F511}" type="presParOf" srcId="{5B197296-5193-471E-856F-B46962A43083}" destId="{5E8DEC0A-7819-4F42-8951-EADD57E309D8}" srcOrd="2" destOrd="0" presId="urn:microsoft.com/office/officeart/2008/layout/LinedList"/>
    <dgm:cxn modelId="{6BC82525-BD24-4BF2-885C-D540158F3D85}" type="presParOf" srcId="{5B197296-5193-471E-856F-B46962A43083}" destId="{0B364B87-D9C9-4AE0-9B89-CB51167A668E}" srcOrd="3" destOrd="0" presId="urn:microsoft.com/office/officeart/2008/layout/LinedList"/>
    <dgm:cxn modelId="{571DB79A-7E15-4F26-A75A-58E6330CD0B0}" type="presParOf" srcId="{0B364B87-D9C9-4AE0-9B89-CB51167A668E}" destId="{8BD1EAC5-9BB1-47A7-B797-24FBF835C3AC}" srcOrd="0" destOrd="0" presId="urn:microsoft.com/office/officeart/2008/layout/LinedList"/>
    <dgm:cxn modelId="{4378BDD2-56F4-4E6F-A5CA-EF34DF511BD3}" type="presParOf" srcId="{0B364B87-D9C9-4AE0-9B89-CB51167A668E}" destId="{36A590E9-6C2C-4466-8F3F-96C04FD9DE39}" srcOrd="1" destOrd="0" presId="urn:microsoft.com/office/officeart/2008/layout/LinedList"/>
    <dgm:cxn modelId="{8D8A834B-1B0A-4C91-AA4D-342D09C05AB9}" type="presParOf" srcId="{5B197296-5193-471E-856F-B46962A43083}" destId="{C2A5AA2C-8CC9-4376-94F8-D00BD0B63919}" srcOrd="4" destOrd="0" presId="urn:microsoft.com/office/officeart/2008/layout/LinedList"/>
    <dgm:cxn modelId="{F0A4309C-F584-48A2-8B22-F0C571532C16}" type="presParOf" srcId="{5B197296-5193-471E-856F-B46962A43083}" destId="{6BBAA741-0C1C-45B2-B310-9399F9BEFC9F}" srcOrd="5" destOrd="0" presId="urn:microsoft.com/office/officeart/2008/layout/LinedList"/>
    <dgm:cxn modelId="{EB5050ED-AB39-4787-9AA4-BFD774C28BD5}" type="presParOf" srcId="{6BBAA741-0C1C-45B2-B310-9399F9BEFC9F}" destId="{5BA8FF18-5055-4A3A-9036-C07B21E19263}" srcOrd="0" destOrd="0" presId="urn:microsoft.com/office/officeart/2008/layout/LinedList"/>
    <dgm:cxn modelId="{88EC85AA-9D3B-40E8-9B61-C5CF035728ED}" type="presParOf" srcId="{6BBAA741-0C1C-45B2-B310-9399F9BEFC9F}" destId="{D324FDEB-0B86-40EC-AF7F-D0F9FA330DA9}" srcOrd="1" destOrd="0" presId="urn:microsoft.com/office/officeart/2008/layout/LinedList"/>
    <dgm:cxn modelId="{B7AEC1B9-594B-44FC-A04A-AA36BF2E3E04}" type="presParOf" srcId="{5B197296-5193-471E-856F-B46962A43083}" destId="{1135A3E1-AE02-4D3A-8C09-B972DA328AEA}" srcOrd="6" destOrd="0" presId="urn:microsoft.com/office/officeart/2008/layout/LinedList"/>
    <dgm:cxn modelId="{1DD8DA9D-9D34-4639-92A2-56EF209A818D}" type="presParOf" srcId="{5B197296-5193-471E-856F-B46962A43083}" destId="{A49385F5-C194-4392-851E-8234565E56F9}" srcOrd="7" destOrd="0" presId="urn:microsoft.com/office/officeart/2008/layout/LinedList"/>
    <dgm:cxn modelId="{74F3D706-3589-4206-B32A-E5FC31150609}" type="presParOf" srcId="{A49385F5-C194-4392-851E-8234565E56F9}" destId="{F5DAF495-F890-4C19-B5E4-C22DCD5EC6DB}" srcOrd="0" destOrd="0" presId="urn:microsoft.com/office/officeart/2008/layout/LinedList"/>
    <dgm:cxn modelId="{48A23E64-7CB5-475B-88C7-BCC3F7E28E41}" type="presParOf" srcId="{A49385F5-C194-4392-851E-8234565E56F9}" destId="{C338BBC4-1170-4602-8EC1-238319585E3A}" srcOrd="1" destOrd="0" presId="urn:microsoft.com/office/officeart/2008/layout/LinedList"/>
    <dgm:cxn modelId="{AF09916C-4B22-4CC2-8AEA-4B1BBEC957FB}" type="presParOf" srcId="{5B197296-5193-471E-856F-B46962A43083}" destId="{A67380B7-8AA5-4D11-B310-5CD0724D0F49}" srcOrd="8" destOrd="0" presId="urn:microsoft.com/office/officeart/2008/layout/LinedList"/>
    <dgm:cxn modelId="{53B20367-8D20-439D-B245-AB047E6E4B35}" type="presParOf" srcId="{5B197296-5193-471E-856F-B46962A43083}" destId="{30FD2E18-DC71-4B0B-8357-08A1C7E607A8}" srcOrd="9" destOrd="0" presId="urn:microsoft.com/office/officeart/2008/layout/LinedList"/>
    <dgm:cxn modelId="{61AB6246-2BB8-4DEF-AC7A-4690FA6DA218}" type="presParOf" srcId="{30FD2E18-DC71-4B0B-8357-08A1C7E607A8}" destId="{A9A38FC3-B82B-4230-88DD-D59B8499C0B5}" srcOrd="0" destOrd="0" presId="urn:microsoft.com/office/officeart/2008/layout/LinedList"/>
    <dgm:cxn modelId="{9A26414E-A627-4E40-8A85-8ACDE8BAB75A}" type="presParOf" srcId="{30FD2E18-DC71-4B0B-8357-08A1C7E607A8}" destId="{EAAFEC13-14D5-491D-9303-9085E71B07C8}" srcOrd="1" destOrd="0" presId="urn:microsoft.com/office/officeart/2008/layout/LinedList"/>
    <dgm:cxn modelId="{7F94B41E-F805-497A-AFF6-2AB00743EF09}" type="presParOf" srcId="{5B197296-5193-471E-856F-B46962A43083}" destId="{541AA591-CDB5-48EE-9206-49BA2CC97E9D}" srcOrd="10" destOrd="0" presId="urn:microsoft.com/office/officeart/2008/layout/LinedList"/>
    <dgm:cxn modelId="{A907C93B-412B-480D-B3F7-89C443761150}" type="presParOf" srcId="{5B197296-5193-471E-856F-B46962A43083}" destId="{522C727A-0490-42CD-B6FB-F552C1D28F6E}" srcOrd="11" destOrd="0" presId="urn:microsoft.com/office/officeart/2008/layout/LinedList"/>
    <dgm:cxn modelId="{351D3D24-49A5-4D2A-BA4F-D9DCB60D88AD}" type="presParOf" srcId="{522C727A-0490-42CD-B6FB-F552C1D28F6E}" destId="{E0D6E9EC-8FAA-40C4-8443-C1271CBA1CD3}" srcOrd="0" destOrd="0" presId="urn:microsoft.com/office/officeart/2008/layout/LinedList"/>
    <dgm:cxn modelId="{895E7AC6-D016-43DE-8E42-86AA16641325}" type="presParOf" srcId="{522C727A-0490-42CD-B6FB-F552C1D28F6E}" destId="{F8317BFC-0EA9-4D23-9FD9-00EFB13194F3}" srcOrd="1" destOrd="0" presId="urn:microsoft.com/office/officeart/2008/layout/LinedList"/>
    <dgm:cxn modelId="{ABF4C7AD-AF86-458E-99D6-568B74BE97EC}" type="presParOf" srcId="{5B197296-5193-471E-856F-B46962A43083}" destId="{46E65D61-1BB3-45B9-B296-7AC4B63C6FD3}" srcOrd="12" destOrd="0" presId="urn:microsoft.com/office/officeart/2008/layout/LinedList"/>
    <dgm:cxn modelId="{DC9A57BB-6CD4-47E8-850A-12A68936F6CF}" type="presParOf" srcId="{5B197296-5193-471E-856F-B46962A43083}" destId="{46E8EBA2-9150-49A8-AC43-01A8428B6944}" srcOrd="13" destOrd="0" presId="urn:microsoft.com/office/officeart/2008/layout/LinedList"/>
    <dgm:cxn modelId="{A867E121-CD47-4514-8F9F-BAE7EC9D4BBD}" type="presParOf" srcId="{46E8EBA2-9150-49A8-AC43-01A8428B6944}" destId="{D59FE1F4-5DA1-4978-AEDF-C4F1CB84AD00}" srcOrd="0" destOrd="0" presId="urn:microsoft.com/office/officeart/2008/layout/LinedList"/>
    <dgm:cxn modelId="{AC31EB12-8E50-4513-9B9D-22D820D4FBC5}" type="presParOf" srcId="{46E8EBA2-9150-49A8-AC43-01A8428B6944}" destId="{732D4E3D-C8D1-42D6-AF64-0F1158BB557E}" srcOrd="1" destOrd="0" presId="urn:microsoft.com/office/officeart/2008/layout/LinedList"/>
    <dgm:cxn modelId="{EEDDEAF9-EE21-45AC-960C-2EB46C21F5A5}" type="presParOf" srcId="{5B197296-5193-471E-856F-B46962A43083}" destId="{660DCB66-1912-4708-AF26-6B033DF3C9C6}" srcOrd="14" destOrd="0" presId="urn:microsoft.com/office/officeart/2008/layout/LinedList"/>
    <dgm:cxn modelId="{9A639B1A-2829-48B3-A109-2E92426943A2}" type="presParOf" srcId="{5B197296-5193-471E-856F-B46962A43083}" destId="{FEDEBDF7-7355-47F1-AD9B-D0127B100E4D}" srcOrd="15" destOrd="0" presId="urn:microsoft.com/office/officeart/2008/layout/LinedList"/>
    <dgm:cxn modelId="{B35F0032-012B-47D7-B9FF-ED81C8C5A762}" type="presParOf" srcId="{FEDEBDF7-7355-47F1-AD9B-D0127B100E4D}" destId="{4675ACE6-8B60-4C59-A89F-27E03830003C}" srcOrd="0" destOrd="0" presId="urn:microsoft.com/office/officeart/2008/layout/LinedList"/>
    <dgm:cxn modelId="{200BB1AC-2F9E-47C1-8B51-21E2194EE0DD}" type="presParOf" srcId="{FEDEBDF7-7355-47F1-AD9B-D0127B100E4D}" destId="{5EDED6C3-9727-4521-B09B-3578C39AA0C8}" srcOrd="1" destOrd="0" presId="urn:microsoft.com/office/officeart/2008/layout/LinedList"/>
    <dgm:cxn modelId="{91D09CC7-E570-4B24-8087-459139C471FE}" type="presParOf" srcId="{5B197296-5193-471E-856F-B46962A43083}" destId="{A3D4B5F8-5884-4ABE-A742-2DFADF472F5B}" srcOrd="16" destOrd="0" presId="urn:microsoft.com/office/officeart/2008/layout/LinedList"/>
    <dgm:cxn modelId="{F17E1E2A-98D4-4F30-8C04-92D312A21E32}" type="presParOf" srcId="{5B197296-5193-471E-856F-B46962A43083}" destId="{B80C88C6-D764-490D-A13F-8F3B08D1CF71}" srcOrd="17" destOrd="0" presId="urn:microsoft.com/office/officeart/2008/layout/LinedList"/>
    <dgm:cxn modelId="{E83E9D6E-50FB-4BD3-B101-10B4FE39EA5C}" type="presParOf" srcId="{B80C88C6-D764-490D-A13F-8F3B08D1CF71}" destId="{8F2AF100-8099-4F54-A8D0-FB603495B79A}" srcOrd="0" destOrd="0" presId="urn:microsoft.com/office/officeart/2008/layout/LinedList"/>
    <dgm:cxn modelId="{993C4D7D-2A9C-4E45-AC5D-D2124E01B137}" type="presParOf" srcId="{B80C88C6-D764-490D-A13F-8F3B08D1CF71}" destId="{E55427C2-2FA3-4093-9664-C5476A98EB1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018380B-B83C-43AC-AF95-1A926FFA1CC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2776C2B-C0E0-4B0A-8BD9-46A9D927DC8D}">
      <dgm:prSet/>
      <dgm:spPr/>
      <dgm:t>
        <a:bodyPr/>
        <a:lstStyle/>
        <a:p>
          <a:pPr>
            <a:lnSpc>
              <a:spcPct val="100000"/>
            </a:lnSpc>
          </a:pPr>
          <a:r>
            <a:rPr lang="en-GB" b="0"/>
            <a:t>If you feel there are some areas of the standard which you will not be able to provide the appropriate workplace experience, you could consider looking into organising a placement for your apprentice. </a:t>
          </a:r>
          <a:endParaRPr lang="en-US"/>
        </a:p>
      </dgm:t>
    </dgm:pt>
    <dgm:pt modelId="{9418E29F-EE7D-4A93-B63A-3D75AE8CF2CD}" type="parTrans" cxnId="{5BDE5BEF-CD66-4FF0-BE20-9AA44325CDE5}">
      <dgm:prSet/>
      <dgm:spPr/>
      <dgm:t>
        <a:bodyPr/>
        <a:lstStyle/>
        <a:p>
          <a:endParaRPr lang="en-US"/>
        </a:p>
      </dgm:t>
    </dgm:pt>
    <dgm:pt modelId="{3B6C3496-DDB6-41D9-85F4-093C0784AF31}" type="sibTrans" cxnId="{5BDE5BEF-CD66-4FF0-BE20-9AA44325CDE5}">
      <dgm:prSet/>
      <dgm:spPr/>
      <dgm:t>
        <a:bodyPr/>
        <a:lstStyle/>
        <a:p>
          <a:endParaRPr lang="en-US"/>
        </a:p>
      </dgm:t>
    </dgm:pt>
    <dgm:pt modelId="{EA05A361-DD62-4B44-82A1-8B6D08C794B6}">
      <dgm:prSet/>
      <dgm:spPr/>
      <dgm:t>
        <a:bodyPr/>
        <a:lstStyle/>
        <a:p>
          <a:pPr>
            <a:lnSpc>
              <a:spcPct val="100000"/>
            </a:lnSpc>
          </a:pPr>
          <a:r>
            <a:rPr lang="en-GB" b="0" dirty="0"/>
            <a:t>Contact organisations in your local area or organisations that already have a public health practitioner apprentice to investigate organising a placement for your apprentice. </a:t>
          </a:r>
          <a:endParaRPr lang="en-US" dirty="0"/>
        </a:p>
      </dgm:t>
    </dgm:pt>
    <dgm:pt modelId="{4F0A4383-FF0F-44BB-8CF1-A29975EDB79A}" type="parTrans" cxnId="{84392A3D-975E-4F17-8B74-B3031BAED165}">
      <dgm:prSet/>
      <dgm:spPr/>
      <dgm:t>
        <a:bodyPr/>
        <a:lstStyle/>
        <a:p>
          <a:endParaRPr lang="en-US"/>
        </a:p>
      </dgm:t>
    </dgm:pt>
    <dgm:pt modelId="{9797A070-9F22-460D-8F09-968A9DEC53E2}" type="sibTrans" cxnId="{84392A3D-975E-4F17-8B74-B3031BAED165}">
      <dgm:prSet/>
      <dgm:spPr/>
      <dgm:t>
        <a:bodyPr/>
        <a:lstStyle/>
        <a:p>
          <a:endParaRPr lang="en-US"/>
        </a:p>
      </dgm:t>
    </dgm:pt>
    <dgm:pt modelId="{3CAC3799-44F3-4F68-AE5A-A042E72498B4}">
      <dgm:prSet/>
      <dgm:spPr/>
      <dgm:t>
        <a:bodyPr/>
        <a:lstStyle/>
        <a:p>
          <a:pPr>
            <a:lnSpc>
              <a:spcPct val="100000"/>
            </a:lnSpc>
          </a:pPr>
          <a:r>
            <a:rPr lang="en-GB" b="0"/>
            <a:t>Ensure you have a discussion with the personal tutor/training provider about the proposed placement and its suitability to meet the specific area of the standard. </a:t>
          </a:r>
          <a:endParaRPr lang="en-US"/>
        </a:p>
      </dgm:t>
    </dgm:pt>
    <dgm:pt modelId="{0610972F-480A-4273-A22F-C4622522974A}" type="parTrans" cxnId="{F6E21B18-9E49-4D23-B788-E2C3549E8941}">
      <dgm:prSet/>
      <dgm:spPr/>
      <dgm:t>
        <a:bodyPr/>
        <a:lstStyle/>
        <a:p>
          <a:endParaRPr lang="en-US"/>
        </a:p>
      </dgm:t>
    </dgm:pt>
    <dgm:pt modelId="{FC245598-07E5-4FDE-A55E-0F293EDE12F1}" type="sibTrans" cxnId="{F6E21B18-9E49-4D23-B788-E2C3549E8941}">
      <dgm:prSet/>
      <dgm:spPr/>
      <dgm:t>
        <a:bodyPr/>
        <a:lstStyle/>
        <a:p>
          <a:endParaRPr lang="en-US"/>
        </a:p>
      </dgm:t>
    </dgm:pt>
    <dgm:pt modelId="{7CC2D0D9-DD55-4BA4-B269-A0556FE766A6}" type="pres">
      <dgm:prSet presAssocID="{E018380B-B83C-43AC-AF95-1A926FFA1CC2}" presName="root" presStyleCnt="0">
        <dgm:presLayoutVars>
          <dgm:dir/>
          <dgm:resizeHandles val="exact"/>
        </dgm:presLayoutVars>
      </dgm:prSet>
      <dgm:spPr/>
    </dgm:pt>
    <dgm:pt modelId="{F402693A-7A72-40B6-88EE-2BAC98A434F4}" type="pres">
      <dgm:prSet presAssocID="{B2776C2B-C0E0-4B0A-8BD9-46A9D927DC8D}" presName="compNode" presStyleCnt="0"/>
      <dgm:spPr/>
    </dgm:pt>
    <dgm:pt modelId="{E2446779-8796-4B56-8BA3-A98079208F08}" type="pres">
      <dgm:prSet presAssocID="{B2776C2B-C0E0-4B0A-8BD9-46A9D927DC8D}" presName="bgRect" presStyleLbl="bgShp" presStyleIdx="0" presStyleCnt="3"/>
      <dgm:spPr/>
    </dgm:pt>
    <dgm:pt modelId="{9542C2DF-F6AC-42EE-A996-03CDEDC0ABB1}" type="pres">
      <dgm:prSet presAssocID="{B2776C2B-C0E0-4B0A-8BD9-46A9D927DC8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Document with solid fill"/>
        </a:ext>
      </dgm:extLst>
    </dgm:pt>
    <dgm:pt modelId="{9C9A9D99-63CC-44E4-8701-B88155F08256}" type="pres">
      <dgm:prSet presAssocID="{B2776C2B-C0E0-4B0A-8BD9-46A9D927DC8D}" presName="spaceRect" presStyleCnt="0"/>
      <dgm:spPr/>
    </dgm:pt>
    <dgm:pt modelId="{4FCCE1C3-A472-4DED-9EAB-76CAA90CCEB9}" type="pres">
      <dgm:prSet presAssocID="{B2776C2B-C0E0-4B0A-8BD9-46A9D927DC8D}" presName="parTx" presStyleLbl="revTx" presStyleIdx="0" presStyleCnt="3">
        <dgm:presLayoutVars>
          <dgm:chMax val="0"/>
          <dgm:chPref val="0"/>
        </dgm:presLayoutVars>
      </dgm:prSet>
      <dgm:spPr/>
    </dgm:pt>
    <dgm:pt modelId="{7E4E50DC-86FB-4DF9-92D9-E48793084DCA}" type="pres">
      <dgm:prSet presAssocID="{3B6C3496-DDB6-41D9-85F4-093C0784AF31}" presName="sibTrans" presStyleCnt="0"/>
      <dgm:spPr/>
    </dgm:pt>
    <dgm:pt modelId="{232D6D00-0B1F-4408-A5B0-7B84A41A5C93}" type="pres">
      <dgm:prSet presAssocID="{EA05A361-DD62-4B44-82A1-8B6D08C794B6}" presName="compNode" presStyleCnt="0"/>
      <dgm:spPr/>
    </dgm:pt>
    <dgm:pt modelId="{8932B23E-C472-4513-BBFB-5C3680BBC2EF}" type="pres">
      <dgm:prSet presAssocID="{EA05A361-DD62-4B44-82A1-8B6D08C794B6}" presName="bgRect" presStyleLbl="bgShp" presStyleIdx="1" presStyleCnt="3"/>
      <dgm:spPr/>
    </dgm:pt>
    <dgm:pt modelId="{AB12925B-0568-4AF1-A2D9-34A263E223E5}" type="pres">
      <dgm:prSet presAssocID="{EA05A361-DD62-4B44-82A1-8B6D08C794B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uilding with solid fill"/>
        </a:ext>
      </dgm:extLst>
    </dgm:pt>
    <dgm:pt modelId="{EF605CE8-4EA2-471C-BA05-020453AA5EC2}" type="pres">
      <dgm:prSet presAssocID="{EA05A361-DD62-4B44-82A1-8B6D08C794B6}" presName="spaceRect" presStyleCnt="0"/>
      <dgm:spPr/>
    </dgm:pt>
    <dgm:pt modelId="{BEA3DA82-CBEC-41FD-8181-B9A0675C48D6}" type="pres">
      <dgm:prSet presAssocID="{EA05A361-DD62-4B44-82A1-8B6D08C794B6}" presName="parTx" presStyleLbl="revTx" presStyleIdx="1" presStyleCnt="3">
        <dgm:presLayoutVars>
          <dgm:chMax val="0"/>
          <dgm:chPref val="0"/>
        </dgm:presLayoutVars>
      </dgm:prSet>
      <dgm:spPr/>
    </dgm:pt>
    <dgm:pt modelId="{DC34A3F6-5E19-45B0-98E6-94A8534E0873}" type="pres">
      <dgm:prSet presAssocID="{9797A070-9F22-460D-8F09-968A9DEC53E2}" presName="sibTrans" presStyleCnt="0"/>
      <dgm:spPr/>
    </dgm:pt>
    <dgm:pt modelId="{B55ACEE7-9DE7-4282-99C0-2C0CF34C20FD}" type="pres">
      <dgm:prSet presAssocID="{3CAC3799-44F3-4F68-AE5A-A042E72498B4}" presName="compNode" presStyleCnt="0"/>
      <dgm:spPr/>
    </dgm:pt>
    <dgm:pt modelId="{2BCB2AAA-1125-46A3-A30C-9168F463F50B}" type="pres">
      <dgm:prSet presAssocID="{3CAC3799-44F3-4F68-AE5A-A042E72498B4}" presName="bgRect" presStyleLbl="bgShp" presStyleIdx="2" presStyleCnt="3"/>
      <dgm:spPr/>
    </dgm:pt>
    <dgm:pt modelId="{BE263E93-6FE6-46F2-8EB7-5C63FABFE87E}" type="pres">
      <dgm:prSet presAssocID="{3CAC3799-44F3-4F68-AE5A-A042E72498B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B992523C-9763-41D5-8514-2582436ED26E}" type="pres">
      <dgm:prSet presAssocID="{3CAC3799-44F3-4F68-AE5A-A042E72498B4}" presName="spaceRect" presStyleCnt="0"/>
      <dgm:spPr/>
    </dgm:pt>
    <dgm:pt modelId="{3F055924-961C-4025-9BF6-A22FE9E110A2}" type="pres">
      <dgm:prSet presAssocID="{3CAC3799-44F3-4F68-AE5A-A042E72498B4}" presName="parTx" presStyleLbl="revTx" presStyleIdx="2" presStyleCnt="3">
        <dgm:presLayoutVars>
          <dgm:chMax val="0"/>
          <dgm:chPref val="0"/>
        </dgm:presLayoutVars>
      </dgm:prSet>
      <dgm:spPr/>
    </dgm:pt>
  </dgm:ptLst>
  <dgm:cxnLst>
    <dgm:cxn modelId="{F6E21B18-9E49-4D23-B788-E2C3549E8941}" srcId="{E018380B-B83C-43AC-AF95-1A926FFA1CC2}" destId="{3CAC3799-44F3-4F68-AE5A-A042E72498B4}" srcOrd="2" destOrd="0" parTransId="{0610972F-480A-4273-A22F-C4622522974A}" sibTransId="{FC245598-07E5-4FDE-A55E-0F293EDE12F1}"/>
    <dgm:cxn modelId="{84392A3D-975E-4F17-8B74-B3031BAED165}" srcId="{E018380B-B83C-43AC-AF95-1A926FFA1CC2}" destId="{EA05A361-DD62-4B44-82A1-8B6D08C794B6}" srcOrd="1" destOrd="0" parTransId="{4F0A4383-FF0F-44BB-8CF1-A29975EDB79A}" sibTransId="{9797A070-9F22-460D-8F09-968A9DEC53E2}"/>
    <dgm:cxn modelId="{629A944B-2B8D-4671-9FD3-C40A3D28EB48}" type="presOf" srcId="{3CAC3799-44F3-4F68-AE5A-A042E72498B4}" destId="{3F055924-961C-4025-9BF6-A22FE9E110A2}" srcOrd="0" destOrd="0" presId="urn:microsoft.com/office/officeart/2018/2/layout/IconVerticalSolidList"/>
    <dgm:cxn modelId="{70D7246D-0C7B-476E-A962-966DC343FEFA}" type="presOf" srcId="{E018380B-B83C-43AC-AF95-1A926FFA1CC2}" destId="{7CC2D0D9-DD55-4BA4-B269-A0556FE766A6}" srcOrd="0" destOrd="0" presId="urn:microsoft.com/office/officeart/2018/2/layout/IconVerticalSolidList"/>
    <dgm:cxn modelId="{20F5E57B-B2EF-463D-BAD4-F61FF053383D}" type="presOf" srcId="{B2776C2B-C0E0-4B0A-8BD9-46A9D927DC8D}" destId="{4FCCE1C3-A472-4DED-9EAB-76CAA90CCEB9}" srcOrd="0" destOrd="0" presId="urn:microsoft.com/office/officeart/2018/2/layout/IconVerticalSolidList"/>
    <dgm:cxn modelId="{519159DD-A355-4C1C-900D-28CCEB44ABD0}" type="presOf" srcId="{EA05A361-DD62-4B44-82A1-8B6D08C794B6}" destId="{BEA3DA82-CBEC-41FD-8181-B9A0675C48D6}" srcOrd="0" destOrd="0" presId="urn:microsoft.com/office/officeart/2018/2/layout/IconVerticalSolidList"/>
    <dgm:cxn modelId="{5BDE5BEF-CD66-4FF0-BE20-9AA44325CDE5}" srcId="{E018380B-B83C-43AC-AF95-1A926FFA1CC2}" destId="{B2776C2B-C0E0-4B0A-8BD9-46A9D927DC8D}" srcOrd="0" destOrd="0" parTransId="{9418E29F-EE7D-4A93-B63A-3D75AE8CF2CD}" sibTransId="{3B6C3496-DDB6-41D9-85F4-093C0784AF31}"/>
    <dgm:cxn modelId="{B17C2946-F99E-4D29-90E9-04EC6E0FC263}" type="presParOf" srcId="{7CC2D0D9-DD55-4BA4-B269-A0556FE766A6}" destId="{F402693A-7A72-40B6-88EE-2BAC98A434F4}" srcOrd="0" destOrd="0" presId="urn:microsoft.com/office/officeart/2018/2/layout/IconVerticalSolidList"/>
    <dgm:cxn modelId="{443FE5E1-1266-41C8-B42F-91E98F285297}" type="presParOf" srcId="{F402693A-7A72-40B6-88EE-2BAC98A434F4}" destId="{E2446779-8796-4B56-8BA3-A98079208F08}" srcOrd="0" destOrd="0" presId="urn:microsoft.com/office/officeart/2018/2/layout/IconVerticalSolidList"/>
    <dgm:cxn modelId="{07462DB3-940B-40C7-841F-648624DF5C90}" type="presParOf" srcId="{F402693A-7A72-40B6-88EE-2BAC98A434F4}" destId="{9542C2DF-F6AC-42EE-A996-03CDEDC0ABB1}" srcOrd="1" destOrd="0" presId="urn:microsoft.com/office/officeart/2018/2/layout/IconVerticalSolidList"/>
    <dgm:cxn modelId="{51760BDC-31D8-4D60-A5CE-04BAFC868A78}" type="presParOf" srcId="{F402693A-7A72-40B6-88EE-2BAC98A434F4}" destId="{9C9A9D99-63CC-44E4-8701-B88155F08256}" srcOrd="2" destOrd="0" presId="urn:microsoft.com/office/officeart/2018/2/layout/IconVerticalSolidList"/>
    <dgm:cxn modelId="{D3025661-8FD8-4F19-9110-6162A4D27D8A}" type="presParOf" srcId="{F402693A-7A72-40B6-88EE-2BAC98A434F4}" destId="{4FCCE1C3-A472-4DED-9EAB-76CAA90CCEB9}" srcOrd="3" destOrd="0" presId="urn:microsoft.com/office/officeart/2018/2/layout/IconVerticalSolidList"/>
    <dgm:cxn modelId="{72AB106C-1B6D-4828-82F4-89A9C0F4433D}" type="presParOf" srcId="{7CC2D0D9-DD55-4BA4-B269-A0556FE766A6}" destId="{7E4E50DC-86FB-4DF9-92D9-E48793084DCA}" srcOrd="1" destOrd="0" presId="urn:microsoft.com/office/officeart/2018/2/layout/IconVerticalSolidList"/>
    <dgm:cxn modelId="{BA2B2025-4B02-4587-A3B4-1734650B83F7}" type="presParOf" srcId="{7CC2D0D9-DD55-4BA4-B269-A0556FE766A6}" destId="{232D6D00-0B1F-4408-A5B0-7B84A41A5C93}" srcOrd="2" destOrd="0" presId="urn:microsoft.com/office/officeart/2018/2/layout/IconVerticalSolidList"/>
    <dgm:cxn modelId="{41012738-272E-4976-850F-AAA732F1E863}" type="presParOf" srcId="{232D6D00-0B1F-4408-A5B0-7B84A41A5C93}" destId="{8932B23E-C472-4513-BBFB-5C3680BBC2EF}" srcOrd="0" destOrd="0" presId="urn:microsoft.com/office/officeart/2018/2/layout/IconVerticalSolidList"/>
    <dgm:cxn modelId="{31F94730-CBD0-42C0-B6CE-DD03D0B682EB}" type="presParOf" srcId="{232D6D00-0B1F-4408-A5B0-7B84A41A5C93}" destId="{AB12925B-0568-4AF1-A2D9-34A263E223E5}" srcOrd="1" destOrd="0" presId="urn:microsoft.com/office/officeart/2018/2/layout/IconVerticalSolidList"/>
    <dgm:cxn modelId="{2C66168C-1C85-4C05-A5D5-39D45E1D5858}" type="presParOf" srcId="{232D6D00-0B1F-4408-A5B0-7B84A41A5C93}" destId="{EF605CE8-4EA2-471C-BA05-020453AA5EC2}" srcOrd="2" destOrd="0" presId="urn:microsoft.com/office/officeart/2018/2/layout/IconVerticalSolidList"/>
    <dgm:cxn modelId="{F35DF24A-7CEE-430E-922E-2177A9E11C2D}" type="presParOf" srcId="{232D6D00-0B1F-4408-A5B0-7B84A41A5C93}" destId="{BEA3DA82-CBEC-41FD-8181-B9A0675C48D6}" srcOrd="3" destOrd="0" presId="urn:microsoft.com/office/officeart/2018/2/layout/IconVerticalSolidList"/>
    <dgm:cxn modelId="{1A550C0D-6DC4-4A4C-9FE5-1D802F66BC84}" type="presParOf" srcId="{7CC2D0D9-DD55-4BA4-B269-A0556FE766A6}" destId="{DC34A3F6-5E19-45B0-98E6-94A8534E0873}" srcOrd="3" destOrd="0" presId="urn:microsoft.com/office/officeart/2018/2/layout/IconVerticalSolidList"/>
    <dgm:cxn modelId="{A76ACC2C-04E1-408A-ABA2-6BD5EF144135}" type="presParOf" srcId="{7CC2D0D9-DD55-4BA4-B269-A0556FE766A6}" destId="{B55ACEE7-9DE7-4282-99C0-2C0CF34C20FD}" srcOrd="4" destOrd="0" presId="urn:microsoft.com/office/officeart/2018/2/layout/IconVerticalSolidList"/>
    <dgm:cxn modelId="{7ED95D6E-5A8C-4A3E-9097-813C76E69051}" type="presParOf" srcId="{B55ACEE7-9DE7-4282-99C0-2C0CF34C20FD}" destId="{2BCB2AAA-1125-46A3-A30C-9168F463F50B}" srcOrd="0" destOrd="0" presId="urn:microsoft.com/office/officeart/2018/2/layout/IconVerticalSolidList"/>
    <dgm:cxn modelId="{7175E2F9-ABCA-466E-9DFE-FD626B3F6E5D}" type="presParOf" srcId="{B55ACEE7-9DE7-4282-99C0-2C0CF34C20FD}" destId="{BE263E93-6FE6-46F2-8EB7-5C63FABFE87E}" srcOrd="1" destOrd="0" presId="urn:microsoft.com/office/officeart/2018/2/layout/IconVerticalSolidList"/>
    <dgm:cxn modelId="{BBA4FE8B-CA58-4C09-AB78-253280AF13DE}" type="presParOf" srcId="{B55ACEE7-9DE7-4282-99C0-2C0CF34C20FD}" destId="{B992523C-9763-41D5-8514-2582436ED26E}" srcOrd="2" destOrd="0" presId="urn:microsoft.com/office/officeart/2018/2/layout/IconVerticalSolidList"/>
    <dgm:cxn modelId="{400C1B9F-D3AD-4F62-A163-2D36938DD053}" type="presParOf" srcId="{B55ACEE7-9DE7-4282-99C0-2C0CF34C20FD}" destId="{3F055924-961C-4025-9BF6-A22FE9E110A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52DB1-2975-4C76-B4F0-F0DB946CEA74}">
      <dsp:nvSpPr>
        <dsp:cNvPr id="0" name=""/>
        <dsp:cNvSpPr/>
      </dsp:nvSpPr>
      <dsp:spPr>
        <a:xfrm>
          <a:off x="0" y="3399"/>
          <a:ext cx="11445875"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10E65-232A-4C8F-8001-590AB331655D}">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D7EF89-80BA-4F25-B89C-0419F0341C57}">
      <dsp:nvSpPr>
        <dsp:cNvPr id="0" name=""/>
        <dsp:cNvSpPr/>
      </dsp:nvSpPr>
      <dsp:spPr>
        <a:xfrm>
          <a:off x="836323" y="3399"/>
          <a:ext cx="10609551"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b="0" kern="1200"/>
            <a:t>Provide an outline of the level 6 public health practitioner (L6 PHP) apprenticeship. </a:t>
          </a:r>
          <a:endParaRPr lang="en-US" sz="1900" kern="1200"/>
        </a:p>
      </dsp:txBody>
      <dsp:txXfrm>
        <a:off x="836323" y="3399"/>
        <a:ext cx="10609551" cy="724089"/>
      </dsp:txXfrm>
    </dsp:sp>
    <dsp:sp modelId="{A1773DD1-3482-41BF-9729-1EF23AE81242}">
      <dsp:nvSpPr>
        <dsp:cNvPr id="0" name=""/>
        <dsp:cNvSpPr/>
      </dsp:nvSpPr>
      <dsp:spPr>
        <a:xfrm>
          <a:off x="0" y="908511"/>
          <a:ext cx="11445875"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C38C56-AFAF-4D29-BD47-A44AFF183AA2}">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E5D2D6-0FAA-41F1-8A16-4846712ABF1D}">
      <dsp:nvSpPr>
        <dsp:cNvPr id="0" name=""/>
        <dsp:cNvSpPr/>
      </dsp:nvSpPr>
      <dsp:spPr>
        <a:xfrm>
          <a:off x="836323" y="908511"/>
          <a:ext cx="10609551"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b="0" kern="1200"/>
            <a:t>Highlight the benefits of implementing L6 PHP Apprenticeship from the perspective of employers and apprentices.</a:t>
          </a:r>
          <a:endParaRPr lang="en-US" sz="1900" kern="1200"/>
        </a:p>
      </dsp:txBody>
      <dsp:txXfrm>
        <a:off x="836323" y="908511"/>
        <a:ext cx="10609551" cy="724089"/>
      </dsp:txXfrm>
    </dsp:sp>
    <dsp:sp modelId="{693B53C4-5EF5-441A-875B-BB2F1F09EE56}">
      <dsp:nvSpPr>
        <dsp:cNvPr id="0" name=""/>
        <dsp:cNvSpPr/>
      </dsp:nvSpPr>
      <dsp:spPr>
        <a:xfrm>
          <a:off x="0" y="1813623"/>
          <a:ext cx="11445875"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18E459-2868-4B1B-9486-1FD78EFC60CD}">
      <dsp:nvSpPr>
        <dsp:cNvPr id="0" name=""/>
        <dsp:cNvSpPr/>
      </dsp:nvSpPr>
      <dsp:spPr>
        <a:xfrm>
          <a:off x="219037" y="1976543"/>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D5D10F-88EF-44B5-B53B-CCC5BD39C23D}">
      <dsp:nvSpPr>
        <dsp:cNvPr id="0" name=""/>
        <dsp:cNvSpPr/>
      </dsp:nvSpPr>
      <dsp:spPr>
        <a:xfrm>
          <a:off x="836323" y="1813623"/>
          <a:ext cx="10609551"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b="0" kern="1200"/>
            <a:t>Provide a high-level summary of the Salisbury Procurement Framework’s list of selected training providers and the procurement procedure. </a:t>
          </a:r>
          <a:endParaRPr lang="en-US" sz="1900" kern="1200"/>
        </a:p>
      </dsp:txBody>
      <dsp:txXfrm>
        <a:off x="836323" y="1813623"/>
        <a:ext cx="10609551" cy="724089"/>
      </dsp:txXfrm>
    </dsp:sp>
    <dsp:sp modelId="{EA9DC443-9F17-48E0-9A5E-035E1F238BCA}">
      <dsp:nvSpPr>
        <dsp:cNvPr id="0" name=""/>
        <dsp:cNvSpPr/>
      </dsp:nvSpPr>
      <dsp:spPr>
        <a:xfrm>
          <a:off x="0" y="2718735"/>
          <a:ext cx="11445875"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36D84E-2A5A-4BC9-87FF-6A33935EAF72}">
      <dsp:nvSpPr>
        <dsp:cNvPr id="0" name=""/>
        <dsp:cNvSpPr/>
      </dsp:nvSpPr>
      <dsp:spPr>
        <a:xfrm>
          <a:off x="219037" y="2881655"/>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215451-8E20-4BC6-92AB-160EC21A8B24}">
      <dsp:nvSpPr>
        <dsp:cNvPr id="0" name=""/>
        <dsp:cNvSpPr/>
      </dsp:nvSpPr>
      <dsp:spPr>
        <a:xfrm>
          <a:off x="836323" y="2718735"/>
          <a:ext cx="10609551"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b="0" kern="1200"/>
            <a:t>Provide advice and guidance on the recruitment of a L6 PHP apprentice</a:t>
          </a:r>
          <a:endParaRPr lang="en-US" sz="1900" kern="1200"/>
        </a:p>
      </dsp:txBody>
      <dsp:txXfrm>
        <a:off x="836323" y="2718735"/>
        <a:ext cx="10609551" cy="724089"/>
      </dsp:txXfrm>
    </dsp:sp>
    <dsp:sp modelId="{EC2158A7-6048-48D1-A658-16FA15B54109}">
      <dsp:nvSpPr>
        <dsp:cNvPr id="0" name=""/>
        <dsp:cNvSpPr/>
      </dsp:nvSpPr>
      <dsp:spPr>
        <a:xfrm>
          <a:off x="0" y="3623847"/>
          <a:ext cx="11445875"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8B4D2B-EF88-4404-9856-819F6BEFC42D}">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021627-F98B-4989-BA45-25E98BD15223}">
      <dsp:nvSpPr>
        <dsp:cNvPr id="0" name=""/>
        <dsp:cNvSpPr/>
      </dsp:nvSpPr>
      <dsp:spPr>
        <a:xfrm>
          <a:off x="836323" y="3623847"/>
          <a:ext cx="10609551"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b="0" kern="1200"/>
            <a:t>Signpost employers to a wide range of support information, tools and resources and points of contact for queries and concerns. </a:t>
          </a:r>
          <a:endParaRPr lang="en-US" sz="1900" kern="1200"/>
        </a:p>
      </dsp:txBody>
      <dsp:txXfrm>
        <a:off x="836323" y="3623847"/>
        <a:ext cx="10609551" cy="72408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959F5-463B-441F-88E4-6CABED40BF40}">
      <dsp:nvSpPr>
        <dsp:cNvPr id="0" name=""/>
        <dsp:cNvSpPr/>
      </dsp:nvSpPr>
      <dsp:spPr>
        <a:xfrm>
          <a:off x="0" y="2592020"/>
          <a:ext cx="5580000" cy="170064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b="0" kern="1200" dirty="0"/>
            <a:t>You will be protected and supported by the framework’s contract with the provider if any issues arise while your apprentice is on their programme.</a:t>
          </a:r>
          <a:endParaRPr lang="en-US" sz="2200" kern="1200" dirty="0"/>
        </a:p>
      </dsp:txBody>
      <dsp:txXfrm>
        <a:off x="0" y="2592020"/>
        <a:ext cx="5580000" cy="1700646"/>
      </dsp:txXfrm>
    </dsp:sp>
    <dsp:sp modelId="{FF086313-DBB2-4BDF-B23B-4A740EA0E76E}">
      <dsp:nvSpPr>
        <dsp:cNvPr id="0" name=""/>
        <dsp:cNvSpPr/>
      </dsp:nvSpPr>
      <dsp:spPr>
        <a:xfrm rot="10800000">
          <a:off x="0" y="1936"/>
          <a:ext cx="5580000" cy="2615593"/>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b="0" kern="1200" dirty="0"/>
            <a:t>It is a simple process to establish a contract with your training provider through the framework with no additional procurement beyond this framework. </a:t>
          </a:r>
          <a:endParaRPr lang="en-US" sz="2200" kern="1200" dirty="0"/>
        </a:p>
      </dsp:txBody>
      <dsp:txXfrm rot="10800000">
        <a:off x="0" y="1936"/>
        <a:ext cx="5580000" cy="16995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3FED3-88FD-4115-9903-688F0087023F}">
      <dsp:nvSpPr>
        <dsp:cNvPr id="0" name=""/>
        <dsp:cNvSpPr/>
      </dsp:nvSpPr>
      <dsp:spPr>
        <a:xfrm>
          <a:off x="0" y="0"/>
          <a:ext cx="9156930" cy="95729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kern="1200"/>
            <a:t>Public Health Practitioners (PHPs) make up the core public health workforce that leads on the implementation and delivery of public health services, programmes and interventions, translating public health vision, strategy and policy into operational deliverables. </a:t>
          </a:r>
          <a:endParaRPr lang="en-US" sz="1400" kern="1200"/>
        </a:p>
      </dsp:txBody>
      <dsp:txXfrm>
        <a:off x="28038" y="28038"/>
        <a:ext cx="8043044" cy="901218"/>
      </dsp:txXfrm>
    </dsp:sp>
    <dsp:sp modelId="{FE4AE5E6-20CA-4D93-A9E0-EA8F0D5F956B}">
      <dsp:nvSpPr>
        <dsp:cNvPr id="0" name=""/>
        <dsp:cNvSpPr/>
      </dsp:nvSpPr>
      <dsp:spPr>
        <a:xfrm>
          <a:off x="766892" y="1131347"/>
          <a:ext cx="9156930" cy="95729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kern="1200" dirty="0"/>
            <a:t>The focus of the work is most often in relation to groups, communities and populations, rather than in one-to-one situations with service users, though this may be the case in some roles.</a:t>
          </a:r>
          <a:endParaRPr lang="en-US" sz="1400" kern="1200" dirty="0"/>
        </a:p>
      </dsp:txBody>
      <dsp:txXfrm>
        <a:off x="794930" y="1159385"/>
        <a:ext cx="7711720" cy="901218"/>
      </dsp:txXfrm>
    </dsp:sp>
    <dsp:sp modelId="{F08F6C09-98B6-4443-BC23-A73AB8F8756C}">
      <dsp:nvSpPr>
        <dsp:cNvPr id="0" name=""/>
        <dsp:cNvSpPr/>
      </dsp:nvSpPr>
      <dsp:spPr>
        <a:xfrm>
          <a:off x="1522339" y="2262695"/>
          <a:ext cx="9156930" cy="95729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kern="1200"/>
            <a:t>They monitor and promote health and wellbeing to ensure fairer health outcomes between different communities and groups (health inequalities). They put in place protection measures to protect the public from environmental hazards and risks. They evaluate sources of evidence, interpret it and design and plan health interventions.</a:t>
          </a:r>
          <a:endParaRPr lang="en-US" sz="1400" kern="1200"/>
        </a:p>
      </dsp:txBody>
      <dsp:txXfrm>
        <a:off x="1550377" y="2290733"/>
        <a:ext cx="7723166" cy="901218"/>
      </dsp:txXfrm>
    </dsp:sp>
    <dsp:sp modelId="{9A2C9A41-788A-49C5-92B8-210AF33B44F8}">
      <dsp:nvSpPr>
        <dsp:cNvPr id="0" name=""/>
        <dsp:cNvSpPr/>
      </dsp:nvSpPr>
      <dsp:spPr>
        <a:xfrm>
          <a:off x="2289232" y="3394043"/>
          <a:ext cx="9156930" cy="95729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kern="1200"/>
            <a:t>People who work as PHPs are also drawn from a wide range of backgrounds and since 2011 the UKPHR has developed a professional voluntary register for PHPs that defines their shared occupational competence. </a:t>
          </a:r>
          <a:endParaRPr lang="en-US" sz="1400" kern="1200"/>
        </a:p>
      </dsp:txBody>
      <dsp:txXfrm>
        <a:off x="2317270" y="3422081"/>
        <a:ext cx="7711720" cy="901218"/>
      </dsp:txXfrm>
    </dsp:sp>
    <dsp:sp modelId="{0332F186-5397-4555-A20A-7C44EFB75962}">
      <dsp:nvSpPr>
        <dsp:cNvPr id="0" name=""/>
        <dsp:cNvSpPr/>
      </dsp:nvSpPr>
      <dsp:spPr>
        <a:xfrm>
          <a:off x="8534689" y="733200"/>
          <a:ext cx="622241" cy="622241"/>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8674693" y="733200"/>
        <a:ext cx="342233" cy="468236"/>
      </dsp:txXfrm>
    </dsp:sp>
    <dsp:sp modelId="{D5C0AD3E-837B-4E25-84ED-40FB2478DCC2}">
      <dsp:nvSpPr>
        <dsp:cNvPr id="0" name=""/>
        <dsp:cNvSpPr/>
      </dsp:nvSpPr>
      <dsp:spPr>
        <a:xfrm>
          <a:off x="9301581" y="1864548"/>
          <a:ext cx="622241" cy="622241"/>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9441585" y="1864548"/>
        <a:ext cx="342233" cy="468236"/>
      </dsp:txXfrm>
    </dsp:sp>
    <dsp:sp modelId="{9C45DFE1-FDF5-4098-9E96-697118C4FD7B}">
      <dsp:nvSpPr>
        <dsp:cNvPr id="0" name=""/>
        <dsp:cNvSpPr/>
      </dsp:nvSpPr>
      <dsp:spPr>
        <a:xfrm>
          <a:off x="10057028" y="2995896"/>
          <a:ext cx="622241" cy="622241"/>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0197032" y="2995896"/>
        <a:ext cx="342233" cy="468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04F85-1175-4FB2-9E26-23980B4AC7C0}">
      <dsp:nvSpPr>
        <dsp:cNvPr id="0" name=""/>
        <dsp:cNvSpPr/>
      </dsp:nvSpPr>
      <dsp:spPr>
        <a:xfrm>
          <a:off x="0" y="309134"/>
          <a:ext cx="5580000" cy="2538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3070" tIns="270764" rIns="433070" bIns="92456" numCol="1" spcCol="1270" anchor="t" anchorCtr="0">
          <a:noAutofit/>
        </a:bodyPr>
        <a:lstStyle/>
        <a:p>
          <a:pPr marL="114300" lvl="1" indent="-114300" algn="l" defTabSz="577850">
            <a:lnSpc>
              <a:spcPct val="90000"/>
            </a:lnSpc>
            <a:spcBef>
              <a:spcPct val="0"/>
            </a:spcBef>
            <a:spcAft>
              <a:spcPct val="15000"/>
            </a:spcAft>
            <a:buChar char="•"/>
          </a:pPr>
          <a:r>
            <a:rPr lang="en-GB" sz="1300" kern="1200" dirty="0"/>
            <a:t>Coventry very supportive, got a high grade in first assignment (out of education 10 years+)</a:t>
          </a:r>
        </a:p>
        <a:p>
          <a:pPr marL="114300" lvl="1" indent="-114300" algn="l" defTabSz="577850">
            <a:lnSpc>
              <a:spcPct val="90000"/>
            </a:lnSpc>
            <a:spcBef>
              <a:spcPct val="0"/>
            </a:spcBef>
            <a:spcAft>
              <a:spcPct val="15000"/>
            </a:spcAft>
            <a:buChar char="•"/>
          </a:pPr>
          <a:r>
            <a:rPr lang="en-GB" sz="1300" kern="1200"/>
            <a:t>Loving my job and understand the impact my work has on the population. Getting high grades in all assignments, which was a struggle during GCSEs</a:t>
          </a:r>
        </a:p>
        <a:p>
          <a:pPr marL="114300" lvl="1" indent="-114300" algn="l" defTabSz="577850">
            <a:lnSpc>
              <a:spcPct val="90000"/>
            </a:lnSpc>
            <a:spcBef>
              <a:spcPct val="0"/>
            </a:spcBef>
            <a:spcAft>
              <a:spcPct val="15000"/>
            </a:spcAft>
            <a:buChar char="•"/>
          </a:pPr>
          <a:r>
            <a:rPr lang="en-GB" sz="1300" kern="1200"/>
            <a:t>I am currently working in substance misuse and health protection, these are really interesting pieces of work which I am enjoying</a:t>
          </a:r>
        </a:p>
        <a:p>
          <a:pPr marL="114300" lvl="1" indent="-114300" algn="l" defTabSz="577850">
            <a:lnSpc>
              <a:spcPct val="90000"/>
            </a:lnSpc>
            <a:spcBef>
              <a:spcPct val="0"/>
            </a:spcBef>
            <a:spcAft>
              <a:spcPct val="15000"/>
            </a:spcAft>
            <a:buChar char="•"/>
          </a:pPr>
          <a:r>
            <a:rPr lang="en-GB" sz="1300" kern="1200"/>
            <a:t>The apprenticeship is quite stressful and there is a lot of pressure</a:t>
          </a:r>
        </a:p>
        <a:p>
          <a:pPr marL="114300" lvl="1" indent="-114300" algn="l" defTabSz="577850">
            <a:lnSpc>
              <a:spcPct val="90000"/>
            </a:lnSpc>
            <a:spcBef>
              <a:spcPct val="0"/>
            </a:spcBef>
            <a:spcAft>
              <a:spcPct val="15000"/>
            </a:spcAft>
            <a:buChar char="•"/>
          </a:pPr>
          <a:r>
            <a:rPr lang="en-GB" sz="1300" kern="1200"/>
            <a:t>Difficult getting a work/life balance, university work takes up most free time</a:t>
          </a:r>
        </a:p>
      </dsp:txBody>
      <dsp:txXfrm>
        <a:off x="0" y="309134"/>
        <a:ext cx="5580000" cy="2538900"/>
      </dsp:txXfrm>
    </dsp:sp>
    <dsp:sp modelId="{837FBD9D-B410-4318-B4CE-6D88672FBA5A}">
      <dsp:nvSpPr>
        <dsp:cNvPr id="0" name=""/>
        <dsp:cNvSpPr/>
      </dsp:nvSpPr>
      <dsp:spPr>
        <a:xfrm>
          <a:off x="279000" y="117254"/>
          <a:ext cx="39060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7638" tIns="0" rIns="147638" bIns="0" numCol="1" spcCol="1270" anchor="ctr" anchorCtr="0">
          <a:noAutofit/>
        </a:bodyPr>
        <a:lstStyle/>
        <a:p>
          <a:pPr marL="0" lvl="0" indent="0" algn="l" defTabSz="577850">
            <a:lnSpc>
              <a:spcPct val="90000"/>
            </a:lnSpc>
            <a:spcBef>
              <a:spcPct val="0"/>
            </a:spcBef>
            <a:spcAft>
              <a:spcPct val="35000"/>
            </a:spcAft>
            <a:buNone/>
          </a:pPr>
          <a:r>
            <a:rPr lang="en-GB" sz="1300" b="1" kern="1200" dirty="0"/>
            <a:t>Apprentices experience</a:t>
          </a:r>
        </a:p>
      </dsp:txBody>
      <dsp:txXfrm>
        <a:off x="297734" y="135988"/>
        <a:ext cx="3868532" cy="346292"/>
      </dsp:txXfrm>
    </dsp:sp>
    <dsp:sp modelId="{65D3ABD1-0721-479A-9F0C-8D7AF265925A}">
      <dsp:nvSpPr>
        <dsp:cNvPr id="0" name=""/>
        <dsp:cNvSpPr/>
      </dsp:nvSpPr>
      <dsp:spPr>
        <a:xfrm>
          <a:off x="0" y="3110114"/>
          <a:ext cx="5580000" cy="2375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3070" tIns="270764" rIns="433070" bIns="92456" numCol="1" spcCol="1270" anchor="t" anchorCtr="0">
          <a:noAutofit/>
        </a:bodyPr>
        <a:lstStyle/>
        <a:p>
          <a:pPr marL="114300" lvl="1" indent="-114300" algn="l" defTabSz="577850">
            <a:lnSpc>
              <a:spcPct val="90000"/>
            </a:lnSpc>
            <a:spcBef>
              <a:spcPct val="0"/>
            </a:spcBef>
            <a:spcAft>
              <a:spcPct val="15000"/>
            </a:spcAft>
            <a:buChar char="•"/>
          </a:pPr>
          <a:r>
            <a:rPr lang="en-GB" sz="1300" kern="1200"/>
            <a:t>There has been good support and communication from Coventry. Course is well-structed and organised</a:t>
          </a:r>
        </a:p>
        <a:p>
          <a:pPr marL="114300" lvl="1" indent="-114300" algn="l" defTabSz="577850">
            <a:lnSpc>
              <a:spcPct val="90000"/>
            </a:lnSpc>
            <a:spcBef>
              <a:spcPct val="0"/>
            </a:spcBef>
            <a:spcAft>
              <a:spcPct val="15000"/>
            </a:spcAft>
            <a:buChar char="•"/>
          </a:pPr>
          <a:r>
            <a:rPr lang="en-GB" sz="1300" kern="1200"/>
            <a:t>UEL were responsive and supportive of any issues we experienced</a:t>
          </a:r>
        </a:p>
        <a:p>
          <a:pPr marL="114300" lvl="1" indent="-114300" algn="l" defTabSz="577850">
            <a:lnSpc>
              <a:spcPct val="90000"/>
            </a:lnSpc>
            <a:spcBef>
              <a:spcPct val="0"/>
            </a:spcBef>
            <a:spcAft>
              <a:spcPct val="15000"/>
            </a:spcAft>
            <a:buChar char="•"/>
          </a:pPr>
          <a:r>
            <a:rPr lang="en-GB" sz="1300" kern="1200"/>
            <a:t>Time consuming paperwork for line manager/mentor to complete which could be simplified. </a:t>
          </a:r>
        </a:p>
        <a:p>
          <a:pPr marL="114300" lvl="1" indent="-114300" algn="l" defTabSz="577850">
            <a:lnSpc>
              <a:spcPct val="90000"/>
            </a:lnSpc>
            <a:spcBef>
              <a:spcPct val="0"/>
            </a:spcBef>
            <a:spcAft>
              <a:spcPct val="15000"/>
            </a:spcAft>
            <a:buChar char="•"/>
          </a:pPr>
          <a:r>
            <a:rPr lang="en-GB" sz="1300" kern="1200"/>
            <a:t>There is a lot of information and understanding required for the line manager/mentor</a:t>
          </a:r>
        </a:p>
        <a:p>
          <a:pPr marL="114300" lvl="1" indent="-114300" algn="l" defTabSz="577850">
            <a:lnSpc>
              <a:spcPct val="90000"/>
            </a:lnSpc>
            <a:spcBef>
              <a:spcPct val="0"/>
            </a:spcBef>
            <a:spcAft>
              <a:spcPct val="15000"/>
            </a:spcAft>
            <a:buChar char="•"/>
          </a:pPr>
          <a:r>
            <a:rPr lang="en-GB" sz="1300" kern="1200"/>
            <a:t>Fantastic opportunity for people to get into public health, feels great supporting the next generation of public health practitioners</a:t>
          </a:r>
        </a:p>
      </dsp:txBody>
      <dsp:txXfrm>
        <a:off x="0" y="3110114"/>
        <a:ext cx="5580000" cy="2375100"/>
      </dsp:txXfrm>
    </dsp:sp>
    <dsp:sp modelId="{03FFDBEB-DAC9-4714-B796-583E4C5B0D98}">
      <dsp:nvSpPr>
        <dsp:cNvPr id="0" name=""/>
        <dsp:cNvSpPr/>
      </dsp:nvSpPr>
      <dsp:spPr>
        <a:xfrm>
          <a:off x="279000" y="2918234"/>
          <a:ext cx="39060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7638" tIns="0" rIns="147638" bIns="0" numCol="1" spcCol="1270" anchor="ctr" anchorCtr="0">
          <a:noAutofit/>
        </a:bodyPr>
        <a:lstStyle/>
        <a:p>
          <a:pPr marL="0" lvl="0" indent="0" algn="l" defTabSz="577850">
            <a:lnSpc>
              <a:spcPct val="90000"/>
            </a:lnSpc>
            <a:spcBef>
              <a:spcPct val="0"/>
            </a:spcBef>
            <a:spcAft>
              <a:spcPct val="35000"/>
            </a:spcAft>
            <a:buNone/>
          </a:pPr>
          <a:r>
            <a:rPr lang="en-GB" sz="1300" b="1" kern="1200" dirty="0"/>
            <a:t>Employers experience</a:t>
          </a:r>
        </a:p>
      </dsp:txBody>
      <dsp:txXfrm>
        <a:off x="297734" y="2936968"/>
        <a:ext cx="3868532" cy="346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7E254-09C9-467A-BDC8-2852E4DFB161}">
      <dsp:nvSpPr>
        <dsp:cNvPr id="0" name=""/>
        <dsp:cNvSpPr/>
      </dsp:nvSpPr>
      <dsp:spPr>
        <a:xfrm>
          <a:off x="-4882653" y="-753830"/>
          <a:ext cx="5858998" cy="5858998"/>
        </a:xfrm>
        <a:prstGeom prst="blockArc">
          <a:avLst>
            <a:gd name="adj1" fmla="val 18900000"/>
            <a:gd name="adj2" fmla="val 2700000"/>
            <a:gd name="adj3" fmla="val 369"/>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25BD441-9512-4E1F-B56F-B3005E194158}">
      <dsp:nvSpPr>
        <dsp:cNvPr id="0" name=""/>
        <dsp:cNvSpPr/>
      </dsp:nvSpPr>
      <dsp:spPr>
        <a:xfrm>
          <a:off x="799884" y="621632"/>
          <a:ext cx="10623324" cy="124309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86703" tIns="68580" rIns="68580" bIns="68580" numCol="1" spcCol="1270" anchor="ctr" anchorCtr="0">
          <a:noAutofit/>
        </a:bodyPr>
        <a:lstStyle/>
        <a:p>
          <a:pPr marL="0" lvl="0" indent="0" algn="l" defTabSz="1200150">
            <a:lnSpc>
              <a:spcPct val="90000"/>
            </a:lnSpc>
            <a:spcBef>
              <a:spcPct val="0"/>
            </a:spcBef>
            <a:spcAft>
              <a:spcPct val="35000"/>
            </a:spcAft>
            <a:buNone/>
          </a:pPr>
          <a:r>
            <a:rPr lang="en-GB" sz="2700" b="0" kern="1200"/>
            <a:t>The key to a successful outcome for a student apprentice is an effective tripartite relationship between the student apprentice, the line manager/ workplace mentor and the training provider.</a:t>
          </a:r>
          <a:endParaRPr lang="en-US" sz="2700" kern="1200"/>
        </a:p>
      </dsp:txBody>
      <dsp:txXfrm>
        <a:off x="799884" y="621632"/>
        <a:ext cx="10623324" cy="1243090"/>
      </dsp:txXfrm>
    </dsp:sp>
    <dsp:sp modelId="{703D9465-2E41-4CB9-8F2F-6F7B4A41FAA6}">
      <dsp:nvSpPr>
        <dsp:cNvPr id="0" name=""/>
        <dsp:cNvSpPr/>
      </dsp:nvSpPr>
      <dsp:spPr>
        <a:xfrm>
          <a:off x="22953" y="466245"/>
          <a:ext cx="1553862" cy="155386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6D998A9-0A6A-45DB-A941-A91A40DDEDD0}">
      <dsp:nvSpPr>
        <dsp:cNvPr id="0" name=""/>
        <dsp:cNvSpPr/>
      </dsp:nvSpPr>
      <dsp:spPr>
        <a:xfrm>
          <a:off x="799884" y="2486615"/>
          <a:ext cx="10623324" cy="124309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86703" tIns="68580" rIns="68580" bIns="68580" numCol="1" spcCol="1270" anchor="ctr" anchorCtr="0">
          <a:noAutofit/>
        </a:bodyPr>
        <a:lstStyle/>
        <a:p>
          <a:pPr marL="0" lvl="0" indent="0" algn="l" defTabSz="1200150">
            <a:lnSpc>
              <a:spcPct val="90000"/>
            </a:lnSpc>
            <a:spcBef>
              <a:spcPct val="0"/>
            </a:spcBef>
            <a:spcAft>
              <a:spcPct val="35000"/>
            </a:spcAft>
            <a:buNone/>
          </a:pPr>
          <a:r>
            <a:rPr lang="en-GB" sz="2700" b="0" kern="1200"/>
            <a:t>Each has their respective roles and responsibilities within the Apprenticeship relationship.</a:t>
          </a:r>
          <a:endParaRPr lang="en-US" sz="2700" kern="1200"/>
        </a:p>
      </dsp:txBody>
      <dsp:txXfrm>
        <a:off x="799884" y="2486615"/>
        <a:ext cx="10623324" cy="1243090"/>
      </dsp:txXfrm>
    </dsp:sp>
    <dsp:sp modelId="{36B986C2-EA37-4668-B31C-93B1AEAAE88A}">
      <dsp:nvSpPr>
        <dsp:cNvPr id="0" name=""/>
        <dsp:cNvSpPr/>
      </dsp:nvSpPr>
      <dsp:spPr>
        <a:xfrm>
          <a:off x="22953" y="2331229"/>
          <a:ext cx="1553862" cy="155386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EE309-9183-46EB-9FC3-0C448DED2592}">
      <dsp:nvSpPr>
        <dsp:cNvPr id="0" name=""/>
        <dsp:cNvSpPr/>
      </dsp:nvSpPr>
      <dsp:spPr>
        <a:xfrm>
          <a:off x="5030" y="676003"/>
          <a:ext cx="2199250" cy="29993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0" kern="1200"/>
            <a:t>Attending all meetings, workshops, seminars and tutorial events as agreed with their Personal Tutor and Course Director.</a:t>
          </a:r>
          <a:endParaRPr lang="en-US" sz="1600" kern="1200"/>
        </a:p>
      </dsp:txBody>
      <dsp:txXfrm>
        <a:off x="69444" y="740417"/>
        <a:ext cx="2070422" cy="2870503"/>
      </dsp:txXfrm>
    </dsp:sp>
    <dsp:sp modelId="{7DB3581F-4D4D-4DB6-9D3B-59EB5A467D97}">
      <dsp:nvSpPr>
        <dsp:cNvPr id="0" name=""/>
        <dsp:cNvSpPr/>
      </dsp:nvSpPr>
      <dsp:spPr>
        <a:xfrm>
          <a:off x="2424205" y="1902961"/>
          <a:ext cx="466241" cy="545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424205" y="2012044"/>
        <a:ext cx="326369" cy="327248"/>
      </dsp:txXfrm>
    </dsp:sp>
    <dsp:sp modelId="{7539A807-0DFF-49FF-9968-A9BEDF9C8AB7}">
      <dsp:nvSpPr>
        <dsp:cNvPr id="0" name=""/>
        <dsp:cNvSpPr/>
      </dsp:nvSpPr>
      <dsp:spPr>
        <a:xfrm>
          <a:off x="3083980" y="676003"/>
          <a:ext cx="2199250" cy="29993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0" kern="1200"/>
            <a:t>Participating in and completing learning activities, research and assessments to develop skills, knowledge and behaviours, update evidence requirements and successfully progress through the programme. </a:t>
          </a:r>
          <a:endParaRPr lang="en-US" sz="1600" kern="1200"/>
        </a:p>
      </dsp:txBody>
      <dsp:txXfrm>
        <a:off x="3148394" y="740417"/>
        <a:ext cx="2070422" cy="2870503"/>
      </dsp:txXfrm>
    </dsp:sp>
    <dsp:sp modelId="{F4B4E6DB-B06D-4588-93DB-F7D0523AE513}">
      <dsp:nvSpPr>
        <dsp:cNvPr id="0" name=""/>
        <dsp:cNvSpPr/>
      </dsp:nvSpPr>
      <dsp:spPr>
        <a:xfrm>
          <a:off x="5503156" y="1902961"/>
          <a:ext cx="466241" cy="545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503156" y="2012044"/>
        <a:ext cx="326369" cy="327248"/>
      </dsp:txXfrm>
    </dsp:sp>
    <dsp:sp modelId="{8DB53D8F-42D5-4A9A-A0B9-129086E794A6}">
      <dsp:nvSpPr>
        <dsp:cNvPr id="0" name=""/>
        <dsp:cNvSpPr/>
      </dsp:nvSpPr>
      <dsp:spPr>
        <a:xfrm>
          <a:off x="6162931" y="676003"/>
          <a:ext cx="2199250" cy="29993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0" kern="1200"/>
            <a:t>Demonstrating and submitting evidence of performance, knowledge and competence of all programme components and uploading completed work to a portfolio. </a:t>
          </a:r>
          <a:endParaRPr lang="en-US" sz="1600" kern="1200"/>
        </a:p>
      </dsp:txBody>
      <dsp:txXfrm>
        <a:off x="6227345" y="740417"/>
        <a:ext cx="2070422" cy="2870503"/>
      </dsp:txXfrm>
    </dsp:sp>
    <dsp:sp modelId="{583B8568-4689-4BBB-AF45-1B43EDD3A8D7}">
      <dsp:nvSpPr>
        <dsp:cNvPr id="0" name=""/>
        <dsp:cNvSpPr/>
      </dsp:nvSpPr>
      <dsp:spPr>
        <a:xfrm>
          <a:off x="8582107" y="1902961"/>
          <a:ext cx="466241" cy="5454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8582107" y="2012044"/>
        <a:ext cx="326369" cy="327248"/>
      </dsp:txXfrm>
    </dsp:sp>
    <dsp:sp modelId="{64E160B2-851F-4FFA-A227-F9F8183BF4A2}">
      <dsp:nvSpPr>
        <dsp:cNvPr id="0" name=""/>
        <dsp:cNvSpPr/>
      </dsp:nvSpPr>
      <dsp:spPr>
        <a:xfrm>
          <a:off x="9241882" y="676003"/>
          <a:ext cx="2199250" cy="29993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0" kern="1200"/>
            <a:t>Keeping their Personal Tutor informed of changes to their personal/professional circumstances that might affect their progression on the programme, in order to provide or signpost to relevant support services in a timely way, as necessary.</a:t>
          </a:r>
          <a:endParaRPr lang="en-US" sz="1600" kern="1200"/>
        </a:p>
      </dsp:txBody>
      <dsp:txXfrm>
        <a:off x="9306296" y="740417"/>
        <a:ext cx="2070422" cy="28705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623C9F-222E-4801-8DA5-27955D9ED866}">
      <dsp:nvSpPr>
        <dsp:cNvPr id="0" name=""/>
        <dsp:cNvSpPr/>
      </dsp:nvSpPr>
      <dsp:spPr>
        <a:xfrm>
          <a:off x="3353" y="446448"/>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Participate</a:t>
          </a:r>
        </a:p>
        <a:p>
          <a:pPr marL="0" lvl="0" indent="0" algn="ctr" defTabSz="711200">
            <a:lnSpc>
              <a:spcPct val="90000"/>
            </a:lnSpc>
            <a:spcBef>
              <a:spcPct val="0"/>
            </a:spcBef>
            <a:spcAft>
              <a:spcPct val="35000"/>
            </a:spcAft>
            <a:buNone/>
          </a:pPr>
          <a:r>
            <a:rPr lang="en-US" sz="1600" kern="1200" dirty="0"/>
            <a:t>and contributing to </a:t>
          </a:r>
          <a:r>
            <a:rPr lang="en-US" sz="1600" kern="1200" dirty="0" err="1"/>
            <a:t>programme</a:t>
          </a:r>
          <a:r>
            <a:rPr lang="en-US" sz="1600" kern="1200" dirty="0"/>
            <a:t> progress reviews for the apprentice (approximately every 12 weeks)</a:t>
          </a:r>
        </a:p>
      </dsp:txBody>
      <dsp:txXfrm>
        <a:off x="3353" y="446448"/>
        <a:ext cx="2660338" cy="1596203"/>
      </dsp:txXfrm>
    </dsp:sp>
    <dsp:sp modelId="{9F421532-9B10-46EE-A6AD-26AE74D63F96}">
      <dsp:nvSpPr>
        <dsp:cNvPr id="0" name=""/>
        <dsp:cNvSpPr/>
      </dsp:nvSpPr>
      <dsp:spPr>
        <a:xfrm>
          <a:off x="2929725" y="446448"/>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Support the identification of their apprentice’s training needs, setting objectives and targets appropriate to the apprentice’s learning and workplace role and responsibilities</a:t>
          </a:r>
        </a:p>
      </dsp:txBody>
      <dsp:txXfrm>
        <a:off x="2929725" y="446448"/>
        <a:ext cx="2660338" cy="1596203"/>
      </dsp:txXfrm>
    </dsp:sp>
    <dsp:sp modelId="{54C827B9-5016-42AA-B638-ABB0E6F5733D}">
      <dsp:nvSpPr>
        <dsp:cNvPr id="0" name=""/>
        <dsp:cNvSpPr/>
      </dsp:nvSpPr>
      <dsp:spPr>
        <a:xfrm>
          <a:off x="5856098" y="446448"/>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Identify opportunities for their apprentice to develop within the workplace</a:t>
          </a:r>
        </a:p>
      </dsp:txBody>
      <dsp:txXfrm>
        <a:off x="5856098" y="446448"/>
        <a:ext cx="2660338" cy="1596203"/>
      </dsp:txXfrm>
    </dsp:sp>
    <dsp:sp modelId="{3F5FABFA-12FF-42EC-AEF2-892E66CBA98A}">
      <dsp:nvSpPr>
        <dsp:cNvPr id="0" name=""/>
        <dsp:cNvSpPr/>
      </dsp:nvSpPr>
      <dsp:spPr>
        <a:xfrm>
          <a:off x="8782470" y="446448"/>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Provide regular feedback on performance at 1:1’s or supervision meetings</a:t>
          </a:r>
        </a:p>
      </dsp:txBody>
      <dsp:txXfrm>
        <a:off x="8782470" y="446448"/>
        <a:ext cx="2660338" cy="1596203"/>
      </dsp:txXfrm>
    </dsp:sp>
    <dsp:sp modelId="{9A3FBC19-4EFF-4C84-8029-7A9D36FFC4C6}">
      <dsp:nvSpPr>
        <dsp:cNvPr id="0" name=""/>
        <dsp:cNvSpPr/>
      </dsp:nvSpPr>
      <dsp:spPr>
        <a:xfrm>
          <a:off x="3353" y="2308685"/>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Arrange for training, mentoring and support during modules as required for the apprentice</a:t>
          </a:r>
        </a:p>
      </dsp:txBody>
      <dsp:txXfrm>
        <a:off x="3353" y="2308685"/>
        <a:ext cx="2660338" cy="1596203"/>
      </dsp:txXfrm>
    </dsp:sp>
    <dsp:sp modelId="{9CDA8AA1-F2CB-44B7-AF8F-02175E909F07}">
      <dsp:nvSpPr>
        <dsp:cNvPr id="0" name=""/>
        <dsp:cNvSpPr/>
      </dsp:nvSpPr>
      <dsp:spPr>
        <a:xfrm>
          <a:off x="2929725" y="2308685"/>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Meet regularly with your apprentice to discuss their  progress on the </a:t>
          </a:r>
          <a:r>
            <a:rPr lang="en-US" sz="1600" kern="1200" dirty="0" err="1"/>
            <a:t>programme</a:t>
          </a:r>
          <a:endParaRPr lang="en-US" sz="1600" kern="1200" dirty="0"/>
        </a:p>
      </dsp:txBody>
      <dsp:txXfrm>
        <a:off x="2929725" y="2308685"/>
        <a:ext cx="2660338" cy="1596203"/>
      </dsp:txXfrm>
    </dsp:sp>
    <dsp:sp modelId="{EDABD0AF-54FD-46A7-95D4-9E80DF0C86E4}">
      <dsp:nvSpPr>
        <dsp:cNvPr id="0" name=""/>
        <dsp:cNvSpPr/>
      </dsp:nvSpPr>
      <dsp:spPr>
        <a:xfrm>
          <a:off x="5856098" y="2308685"/>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Write up ‘expert’ witness testimonies of competence if required</a:t>
          </a:r>
        </a:p>
      </dsp:txBody>
      <dsp:txXfrm>
        <a:off x="5856098" y="2308685"/>
        <a:ext cx="2660338" cy="1596203"/>
      </dsp:txXfrm>
    </dsp:sp>
    <dsp:sp modelId="{43DD6050-D3E1-464B-9745-CEDC976EA267}">
      <dsp:nvSpPr>
        <dsp:cNvPr id="0" name=""/>
        <dsp:cNvSpPr/>
      </dsp:nvSpPr>
      <dsp:spPr>
        <a:xfrm>
          <a:off x="8782470" y="2308685"/>
          <a:ext cx="2660338" cy="15962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Ensure effective planning of  the apprentice’s workload so there is sufficient time dedicated to meet the 20% ‘off the job’ training/learning requirement</a:t>
          </a:r>
        </a:p>
      </dsp:txBody>
      <dsp:txXfrm>
        <a:off x="8782470" y="2308685"/>
        <a:ext cx="2660338" cy="15962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79391-2265-42CA-AAB1-017B2B8AB85A}">
      <dsp:nvSpPr>
        <dsp:cNvPr id="0" name=""/>
        <dsp:cNvSpPr/>
      </dsp:nvSpPr>
      <dsp:spPr>
        <a:xfrm>
          <a:off x="0" y="4269885"/>
          <a:ext cx="11446163" cy="4672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Give advice and guidance to your apprentice on workplace specific tasks</a:t>
          </a:r>
          <a:endParaRPr lang="en-GB" sz="1600" kern="1200" dirty="0"/>
        </a:p>
      </dsp:txBody>
      <dsp:txXfrm>
        <a:off x="0" y="4269885"/>
        <a:ext cx="11446163" cy="467251"/>
      </dsp:txXfrm>
    </dsp:sp>
    <dsp:sp modelId="{060BE8F2-4BF3-4905-B34A-321B06BAF7A7}">
      <dsp:nvSpPr>
        <dsp:cNvPr id="0" name=""/>
        <dsp:cNvSpPr/>
      </dsp:nvSpPr>
      <dsp:spPr>
        <a:xfrm rot="10800000">
          <a:off x="0" y="3558261"/>
          <a:ext cx="11446163" cy="7186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Submit ‘expert’ witness testimonies, when required</a:t>
          </a:r>
          <a:endParaRPr lang="en-GB" sz="1600" kern="1200"/>
        </a:p>
      </dsp:txBody>
      <dsp:txXfrm rot="10800000">
        <a:off x="0" y="3558261"/>
        <a:ext cx="11446163" cy="466946"/>
      </dsp:txXfrm>
    </dsp:sp>
    <dsp:sp modelId="{CF7C247D-6E4F-4814-B1A0-85A3F2E6B502}">
      <dsp:nvSpPr>
        <dsp:cNvPr id="0" name=""/>
        <dsp:cNvSpPr/>
      </dsp:nvSpPr>
      <dsp:spPr>
        <a:xfrm rot="10800000">
          <a:off x="0" y="2846638"/>
          <a:ext cx="11446163" cy="7186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Provide coaching and mentoring to your apprentice on a 1:1 basis related to programme content</a:t>
          </a:r>
          <a:endParaRPr lang="en-GB" sz="1600" kern="1200"/>
        </a:p>
      </dsp:txBody>
      <dsp:txXfrm rot="10800000">
        <a:off x="0" y="2846638"/>
        <a:ext cx="11446163" cy="466946"/>
      </dsp:txXfrm>
    </dsp:sp>
    <dsp:sp modelId="{FAA942B4-FF85-4C83-B395-4712B966C641}">
      <dsp:nvSpPr>
        <dsp:cNvPr id="0" name=""/>
        <dsp:cNvSpPr/>
      </dsp:nvSpPr>
      <dsp:spPr>
        <a:xfrm rot="10800000">
          <a:off x="0" y="2135014"/>
          <a:ext cx="11446163" cy="7186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Identify opportunities for your apprentice to apply their learning in the workplace</a:t>
          </a:r>
          <a:endParaRPr lang="en-GB" sz="1600" kern="1200"/>
        </a:p>
      </dsp:txBody>
      <dsp:txXfrm rot="10800000">
        <a:off x="0" y="2135014"/>
        <a:ext cx="11446163" cy="466946"/>
      </dsp:txXfrm>
    </dsp:sp>
    <dsp:sp modelId="{7001FC50-834B-42AD-B8F4-D31FE4F6F219}">
      <dsp:nvSpPr>
        <dsp:cNvPr id="0" name=""/>
        <dsp:cNvSpPr/>
      </dsp:nvSpPr>
      <dsp:spPr>
        <a:xfrm rot="10800000">
          <a:off x="0" y="1423390"/>
          <a:ext cx="11446163" cy="7186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Support the line managers and apprentice to identify training needs of your apprentice in a Personal Development Plan</a:t>
          </a:r>
          <a:endParaRPr lang="en-GB" sz="1600" kern="1200"/>
        </a:p>
      </dsp:txBody>
      <dsp:txXfrm rot="10800000">
        <a:off x="0" y="1423390"/>
        <a:ext cx="11446163" cy="466946"/>
      </dsp:txXfrm>
    </dsp:sp>
    <dsp:sp modelId="{18CA0D7C-7347-4FB9-9058-E23E19D69DCB}">
      <dsp:nvSpPr>
        <dsp:cNvPr id="0" name=""/>
        <dsp:cNvSpPr/>
      </dsp:nvSpPr>
      <dsp:spPr>
        <a:xfrm rot="10800000">
          <a:off x="0" y="711767"/>
          <a:ext cx="11446163" cy="7186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Guide your apprentice in making connections between academic learning and applying to learning at work</a:t>
          </a:r>
          <a:endParaRPr lang="en-GB" sz="1600" kern="1200"/>
        </a:p>
      </dsp:txBody>
      <dsp:txXfrm rot="10800000">
        <a:off x="0" y="711767"/>
        <a:ext cx="11446163" cy="466946"/>
      </dsp:txXfrm>
    </dsp:sp>
    <dsp:sp modelId="{CA311CE7-4342-4D88-B9DE-63F3EE7AC54C}">
      <dsp:nvSpPr>
        <dsp:cNvPr id="0" name=""/>
        <dsp:cNvSpPr/>
      </dsp:nvSpPr>
      <dsp:spPr>
        <a:xfrm rot="10800000">
          <a:off x="0" y="143"/>
          <a:ext cx="11446163" cy="7186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Contribute to progress reviews of your apprentice as and when required</a:t>
          </a:r>
          <a:endParaRPr lang="en-GB" sz="1600" kern="1200"/>
        </a:p>
      </dsp:txBody>
      <dsp:txXfrm rot="10800000">
        <a:off x="0" y="143"/>
        <a:ext cx="11446163" cy="4669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6C799-E986-467A-8E12-1F23F1A44994}">
      <dsp:nvSpPr>
        <dsp:cNvPr id="0" name=""/>
        <dsp:cNvSpPr/>
      </dsp:nvSpPr>
      <dsp:spPr>
        <a:xfrm>
          <a:off x="0" y="608"/>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F4C953-227C-4866-A118-4E44C5E402D4}">
      <dsp:nvSpPr>
        <dsp:cNvPr id="0" name=""/>
        <dsp:cNvSpPr/>
      </dsp:nvSpPr>
      <dsp:spPr>
        <a:xfrm>
          <a:off x="0" y="608"/>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Facilitate the apprentice identification of any additional learning and/or support needs</a:t>
          </a:r>
        </a:p>
      </dsp:txBody>
      <dsp:txXfrm>
        <a:off x="0" y="608"/>
        <a:ext cx="11446163" cy="553487"/>
      </dsp:txXfrm>
    </dsp:sp>
    <dsp:sp modelId="{5E8DEC0A-7819-4F42-8951-EADD57E309D8}">
      <dsp:nvSpPr>
        <dsp:cNvPr id="0" name=""/>
        <dsp:cNvSpPr/>
      </dsp:nvSpPr>
      <dsp:spPr>
        <a:xfrm>
          <a:off x="0" y="554095"/>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BD1EAC5-9BB1-47A7-B797-24FBF835C3AC}">
      <dsp:nvSpPr>
        <dsp:cNvPr id="0" name=""/>
        <dsp:cNvSpPr/>
      </dsp:nvSpPr>
      <dsp:spPr>
        <a:xfrm>
          <a:off x="0" y="554095"/>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Explain the online learning systems and assessment process</a:t>
          </a:r>
        </a:p>
      </dsp:txBody>
      <dsp:txXfrm>
        <a:off x="0" y="554095"/>
        <a:ext cx="11446163" cy="553487"/>
      </dsp:txXfrm>
    </dsp:sp>
    <dsp:sp modelId="{C2A5AA2C-8CC9-4376-94F8-D00BD0B63919}">
      <dsp:nvSpPr>
        <dsp:cNvPr id="0" name=""/>
        <dsp:cNvSpPr/>
      </dsp:nvSpPr>
      <dsp:spPr>
        <a:xfrm>
          <a:off x="0" y="1107582"/>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BA8FF18-5055-4A3A-9036-C07B21E19263}">
      <dsp:nvSpPr>
        <dsp:cNvPr id="0" name=""/>
        <dsp:cNvSpPr/>
      </dsp:nvSpPr>
      <dsp:spPr>
        <a:xfrm>
          <a:off x="0" y="1107582"/>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Clarify the main policies and procedures relevant to the </a:t>
          </a:r>
          <a:r>
            <a:rPr lang="en-US" sz="1600" kern="1200" dirty="0" err="1"/>
            <a:t>programme</a:t>
          </a:r>
          <a:r>
            <a:rPr lang="en-US" sz="1600" kern="1200" dirty="0"/>
            <a:t> (e.g. Academic Regulations including Appeals and Plagiarism)</a:t>
          </a:r>
        </a:p>
      </dsp:txBody>
      <dsp:txXfrm>
        <a:off x="0" y="1107582"/>
        <a:ext cx="11446163" cy="553487"/>
      </dsp:txXfrm>
    </dsp:sp>
    <dsp:sp modelId="{1135A3E1-AE02-4D3A-8C09-B972DA328AEA}">
      <dsp:nvSpPr>
        <dsp:cNvPr id="0" name=""/>
        <dsp:cNvSpPr/>
      </dsp:nvSpPr>
      <dsp:spPr>
        <a:xfrm>
          <a:off x="0" y="1661069"/>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5DAF495-F890-4C19-B5E4-C22DCD5EC6DB}">
      <dsp:nvSpPr>
        <dsp:cNvPr id="0" name=""/>
        <dsp:cNvSpPr/>
      </dsp:nvSpPr>
      <dsp:spPr>
        <a:xfrm>
          <a:off x="0" y="1661069"/>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err="1"/>
            <a:t>Organise</a:t>
          </a:r>
          <a:r>
            <a:rPr lang="en-US" sz="1600" kern="1200" dirty="0"/>
            <a:t> meaningful learning activities, agreeing and delivering a </a:t>
          </a:r>
          <a:r>
            <a:rPr lang="en-US" sz="1600" kern="1200" dirty="0" err="1"/>
            <a:t>programme</a:t>
          </a:r>
          <a:r>
            <a:rPr lang="en-US" sz="1600" kern="1200" dirty="0"/>
            <a:t> of training and learning sessions with the student apprentice </a:t>
          </a:r>
        </a:p>
      </dsp:txBody>
      <dsp:txXfrm>
        <a:off x="0" y="1661069"/>
        <a:ext cx="11446163" cy="553487"/>
      </dsp:txXfrm>
    </dsp:sp>
    <dsp:sp modelId="{A67380B7-8AA5-4D11-B310-5CD0724D0F49}">
      <dsp:nvSpPr>
        <dsp:cNvPr id="0" name=""/>
        <dsp:cNvSpPr/>
      </dsp:nvSpPr>
      <dsp:spPr>
        <a:xfrm>
          <a:off x="0" y="2214556"/>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9A38FC3-B82B-4230-88DD-D59B8499C0B5}">
      <dsp:nvSpPr>
        <dsp:cNvPr id="0" name=""/>
        <dsp:cNvSpPr/>
      </dsp:nvSpPr>
      <dsp:spPr>
        <a:xfrm>
          <a:off x="0" y="2214556"/>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Carry out assessments to support progress</a:t>
          </a:r>
        </a:p>
      </dsp:txBody>
      <dsp:txXfrm>
        <a:off x="0" y="2214556"/>
        <a:ext cx="11446163" cy="553487"/>
      </dsp:txXfrm>
    </dsp:sp>
    <dsp:sp modelId="{541AA591-CDB5-48EE-9206-49BA2CC97E9D}">
      <dsp:nvSpPr>
        <dsp:cNvPr id="0" name=""/>
        <dsp:cNvSpPr/>
      </dsp:nvSpPr>
      <dsp:spPr>
        <a:xfrm>
          <a:off x="0" y="2768044"/>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0D6E9EC-8FAA-40C4-8443-C1271CBA1CD3}">
      <dsp:nvSpPr>
        <dsp:cNvPr id="0" name=""/>
        <dsp:cNvSpPr/>
      </dsp:nvSpPr>
      <dsp:spPr>
        <a:xfrm>
          <a:off x="0" y="2768044"/>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Provide feedback on assessments</a:t>
          </a:r>
        </a:p>
      </dsp:txBody>
      <dsp:txXfrm>
        <a:off x="0" y="2768044"/>
        <a:ext cx="11446163" cy="553487"/>
      </dsp:txXfrm>
    </dsp:sp>
    <dsp:sp modelId="{46E65D61-1BB3-45B9-B296-7AC4B63C6FD3}">
      <dsp:nvSpPr>
        <dsp:cNvPr id="0" name=""/>
        <dsp:cNvSpPr/>
      </dsp:nvSpPr>
      <dsp:spPr>
        <a:xfrm>
          <a:off x="0" y="3321531"/>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59FE1F4-5DA1-4978-AEDF-C4F1CB84AD00}">
      <dsp:nvSpPr>
        <dsp:cNvPr id="0" name=""/>
        <dsp:cNvSpPr/>
      </dsp:nvSpPr>
      <dsp:spPr>
        <a:xfrm>
          <a:off x="0" y="3321531"/>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Give constructive feedback on progress to the participant, workplace mentor and Line Manager</a:t>
          </a:r>
        </a:p>
      </dsp:txBody>
      <dsp:txXfrm>
        <a:off x="0" y="3321531"/>
        <a:ext cx="11446163" cy="553487"/>
      </dsp:txXfrm>
    </dsp:sp>
    <dsp:sp modelId="{660DCB66-1912-4708-AF26-6B033DF3C9C6}">
      <dsp:nvSpPr>
        <dsp:cNvPr id="0" name=""/>
        <dsp:cNvSpPr/>
      </dsp:nvSpPr>
      <dsp:spPr>
        <a:xfrm>
          <a:off x="0" y="3875018"/>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675ACE6-8B60-4C59-A89F-27E03830003C}">
      <dsp:nvSpPr>
        <dsp:cNvPr id="0" name=""/>
        <dsp:cNvSpPr/>
      </dsp:nvSpPr>
      <dsp:spPr>
        <a:xfrm>
          <a:off x="0" y="3875018"/>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Prepare and support the apprentice in readiness for the Gateway phase of the </a:t>
          </a:r>
          <a:r>
            <a:rPr lang="en-US" sz="1600" kern="1200" dirty="0" err="1"/>
            <a:t>programme</a:t>
          </a:r>
          <a:endParaRPr lang="en-US" sz="1600" kern="1200" dirty="0"/>
        </a:p>
      </dsp:txBody>
      <dsp:txXfrm>
        <a:off x="0" y="3875018"/>
        <a:ext cx="11446163" cy="553487"/>
      </dsp:txXfrm>
    </dsp:sp>
    <dsp:sp modelId="{A3D4B5F8-5884-4ABE-A742-2DFADF472F5B}">
      <dsp:nvSpPr>
        <dsp:cNvPr id="0" name=""/>
        <dsp:cNvSpPr/>
      </dsp:nvSpPr>
      <dsp:spPr>
        <a:xfrm>
          <a:off x="0" y="4428505"/>
          <a:ext cx="114461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F2AF100-8099-4F54-A8D0-FB603495B79A}">
      <dsp:nvSpPr>
        <dsp:cNvPr id="0" name=""/>
        <dsp:cNvSpPr/>
      </dsp:nvSpPr>
      <dsp:spPr>
        <a:xfrm>
          <a:off x="0" y="4428505"/>
          <a:ext cx="11446163" cy="5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Support the apprentice’s readiness for the End Point Assessment (EPA)</a:t>
          </a:r>
        </a:p>
      </dsp:txBody>
      <dsp:txXfrm>
        <a:off x="0" y="4428505"/>
        <a:ext cx="11446163" cy="5534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46779-8796-4B56-8BA3-A98079208F08}">
      <dsp:nvSpPr>
        <dsp:cNvPr id="0" name=""/>
        <dsp:cNvSpPr/>
      </dsp:nvSpPr>
      <dsp:spPr>
        <a:xfrm>
          <a:off x="0" y="531"/>
          <a:ext cx="11446163"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42C2DF-F6AC-42EE-A996-03CDEDC0ABB1}">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CCE1C3-A472-4DED-9EAB-76CAA90CCEB9}">
      <dsp:nvSpPr>
        <dsp:cNvPr id="0" name=""/>
        <dsp:cNvSpPr/>
      </dsp:nvSpPr>
      <dsp:spPr>
        <a:xfrm>
          <a:off x="1435590" y="531"/>
          <a:ext cx="10010572"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77900">
            <a:lnSpc>
              <a:spcPct val="100000"/>
            </a:lnSpc>
            <a:spcBef>
              <a:spcPct val="0"/>
            </a:spcBef>
            <a:spcAft>
              <a:spcPct val="35000"/>
            </a:spcAft>
            <a:buNone/>
          </a:pPr>
          <a:r>
            <a:rPr lang="en-GB" sz="2200" b="0" kern="1200"/>
            <a:t>If you feel there are some areas of the standard which you will not be able to provide the appropriate workplace experience, you could consider looking into organising a placement for your apprentice. </a:t>
          </a:r>
          <a:endParaRPr lang="en-US" sz="2200" kern="1200"/>
        </a:p>
      </dsp:txBody>
      <dsp:txXfrm>
        <a:off x="1435590" y="531"/>
        <a:ext cx="10010572" cy="1242935"/>
      </dsp:txXfrm>
    </dsp:sp>
    <dsp:sp modelId="{8932B23E-C472-4513-BBFB-5C3680BBC2EF}">
      <dsp:nvSpPr>
        <dsp:cNvPr id="0" name=""/>
        <dsp:cNvSpPr/>
      </dsp:nvSpPr>
      <dsp:spPr>
        <a:xfrm>
          <a:off x="0" y="1554201"/>
          <a:ext cx="11446163"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12925B-0568-4AF1-A2D9-34A263E223E5}">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A3DA82-CBEC-41FD-8181-B9A0675C48D6}">
      <dsp:nvSpPr>
        <dsp:cNvPr id="0" name=""/>
        <dsp:cNvSpPr/>
      </dsp:nvSpPr>
      <dsp:spPr>
        <a:xfrm>
          <a:off x="1435590" y="1554201"/>
          <a:ext cx="10010572"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77900">
            <a:lnSpc>
              <a:spcPct val="100000"/>
            </a:lnSpc>
            <a:spcBef>
              <a:spcPct val="0"/>
            </a:spcBef>
            <a:spcAft>
              <a:spcPct val="35000"/>
            </a:spcAft>
            <a:buNone/>
          </a:pPr>
          <a:r>
            <a:rPr lang="en-GB" sz="2200" b="0" kern="1200" dirty="0"/>
            <a:t>Contact organisations in your local area or organisations that already have a public health practitioner apprentice to investigate organising a placement for your apprentice. </a:t>
          </a:r>
          <a:endParaRPr lang="en-US" sz="2200" kern="1200" dirty="0"/>
        </a:p>
      </dsp:txBody>
      <dsp:txXfrm>
        <a:off x="1435590" y="1554201"/>
        <a:ext cx="10010572" cy="1242935"/>
      </dsp:txXfrm>
    </dsp:sp>
    <dsp:sp modelId="{2BCB2AAA-1125-46A3-A30C-9168F463F50B}">
      <dsp:nvSpPr>
        <dsp:cNvPr id="0" name=""/>
        <dsp:cNvSpPr/>
      </dsp:nvSpPr>
      <dsp:spPr>
        <a:xfrm>
          <a:off x="0" y="3107870"/>
          <a:ext cx="11446163"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263E93-6FE6-46F2-8EB7-5C63FABFE87E}">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055924-961C-4025-9BF6-A22FE9E110A2}">
      <dsp:nvSpPr>
        <dsp:cNvPr id="0" name=""/>
        <dsp:cNvSpPr/>
      </dsp:nvSpPr>
      <dsp:spPr>
        <a:xfrm>
          <a:off x="1435590" y="3107870"/>
          <a:ext cx="10010572"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77900">
            <a:lnSpc>
              <a:spcPct val="100000"/>
            </a:lnSpc>
            <a:spcBef>
              <a:spcPct val="0"/>
            </a:spcBef>
            <a:spcAft>
              <a:spcPct val="35000"/>
            </a:spcAft>
            <a:buNone/>
          </a:pPr>
          <a:r>
            <a:rPr lang="en-GB" sz="2200" b="0" kern="1200"/>
            <a:t>Ensure you have a discussion with the personal tutor/training provider about the proposed placement and its suitability to meet the specific area of the standard. </a:t>
          </a:r>
          <a:endParaRPr lang="en-US" sz="2200" kern="1200"/>
        </a:p>
      </dsp:txBody>
      <dsp:txXfrm>
        <a:off x="1435590" y="3107870"/>
        <a:ext cx="10010572"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9E37C-DD1A-4073-B30C-386131B90569}" type="datetimeFigureOut">
              <a:rPr lang="en-GB" smtClean="0"/>
              <a:t>21/04/2023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C676B2-F24C-455B-A0FE-DDE7C0C01D95}" type="slidenum">
              <a:rPr lang="en-GB" smtClean="0"/>
              <a:t>1</a:t>
            </a:fld>
            <a:endParaRPr lang="en-GB"/>
          </a:p>
        </p:txBody>
      </p:sp>
    </p:spTree>
    <p:extLst>
      <p:ext uri="{BB962C8B-B14F-4D97-AF65-F5344CB8AC3E}">
        <p14:creationId xmlns:p14="http://schemas.microsoft.com/office/powerpoint/2010/main" val="405995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3</a:t>
            </a:fld>
            <a:endParaRPr lang="en-GB" dirty="0"/>
          </a:p>
        </p:txBody>
      </p:sp>
    </p:spTree>
    <p:extLst>
      <p:ext uri="{BB962C8B-B14F-4D97-AF65-F5344CB8AC3E}">
        <p14:creationId xmlns:p14="http://schemas.microsoft.com/office/powerpoint/2010/main" val="604315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8</a:t>
            </a:fld>
            <a:endParaRPr lang="en-GB"/>
          </a:p>
        </p:txBody>
      </p:sp>
    </p:spTree>
    <p:extLst>
      <p:ext uri="{BB962C8B-B14F-4D97-AF65-F5344CB8AC3E}">
        <p14:creationId xmlns:p14="http://schemas.microsoft.com/office/powerpoint/2010/main" val="177790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C676B2-F24C-455B-A0FE-DDE7C0C01D95}" type="slidenum">
              <a:rPr lang="en-GB" smtClean="0"/>
              <a:t>19</a:t>
            </a:fld>
            <a:endParaRPr lang="en-GB"/>
          </a:p>
        </p:txBody>
      </p:sp>
    </p:spTree>
    <p:extLst>
      <p:ext uri="{BB962C8B-B14F-4D97-AF65-F5344CB8AC3E}">
        <p14:creationId xmlns:p14="http://schemas.microsoft.com/office/powerpoint/2010/main" val="2143541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21</a:t>
            </a:fld>
            <a:endParaRPr lang="en-GB"/>
          </a:p>
        </p:txBody>
      </p:sp>
    </p:spTree>
    <p:extLst>
      <p:ext uri="{BB962C8B-B14F-4D97-AF65-F5344CB8AC3E}">
        <p14:creationId xmlns:p14="http://schemas.microsoft.com/office/powerpoint/2010/main" val="594440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a:prstGeom prst="rect">
            <a:avLst/>
          </a:prstGeo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a:prstGeom prst="rect">
            <a:avLst/>
          </a:prstGeo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a:prstGeom prst="rect">
            <a:avLst/>
          </a:prstGeo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pic>
        <p:nvPicPr>
          <p:cNvPr id="5" name="Picture 4">
            <a:extLst>
              <a:ext uri="{FF2B5EF4-FFF2-40B4-BE49-F238E27FC236}">
                <a16:creationId xmlns:a16="http://schemas.microsoft.com/office/drawing/2014/main" id="{873076E1-79A4-46B4-8E65-9C656DB7429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7340" y="543894"/>
            <a:ext cx="1628811" cy="1056324"/>
          </a:xfrm>
          <a:prstGeom prst="rect">
            <a:avLst/>
          </a:prstGeom>
          <a:solidFill>
            <a:schemeClr val="bg1"/>
          </a:solidFill>
        </p:spPr>
      </p:pic>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9" name="Picture 8">
            <a:extLst>
              <a:ext uri="{FF2B5EF4-FFF2-40B4-BE49-F238E27FC236}">
                <a16:creationId xmlns:a16="http://schemas.microsoft.com/office/drawing/2014/main" id="{BA01495D-38F5-45F5-8260-AF9650168D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10" name="TextBox 9">
            <a:extLst>
              <a:ext uri="{FF2B5EF4-FFF2-40B4-BE49-F238E27FC236}">
                <a16:creationId xmlns:a16="http://schemas.microsoft.com/office/drawing/2014/main" id="{7A11EFAB-145F-4DD9-B389-0832589A0529}"/>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9" name="Picture 8">
            <a:extLst>
              <a:ext uri="{FF2B5EF4-FFF2-40B4-BE49-F238E27FC236}">
                <a16:creationId xmlns:a16="http://schemas.microsoft.com/office/drawing/2014/main" id="{76896919-0EAE-4945-AFCE-CD010C6901B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10" name="TextBox 9">
            <a:extLst>
              <a:ext uri="{FF2B5EF4-FFF2-40B4-BE49-F238E27FC236}">
                <a16:creationId xmlns:a16="http://schemas.microsoft.com/office/drawing/2014/main" id="{D7EFF04A-3BCF-43B3-988F-23B71893DCEB}"/>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a:xfrm>
            <a:off x="360000" y="360000"/>
            <a:ext cx="11444072" cy="535531"/>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a:xfrm>
            <a:off x="359999" y="1440000"/>
            <a:ext cx="11444073"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8" name="Picture 7">
            <a:extLst>
              <a:ext uri="{FF2B5EF4-FFF2-40B4-BE49-F238E27FC236}">
                <a16:creationId xmlns:a16="http://schemas.microsoft.com/office/drawing/2014/main" id="{CAF3E44F-BB29-42BE-9059-C32004F90EA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9" name="TextBox 8">
            <a:extLst>
              <a:ext uri="{FF2B5EF4-FFF2-40B4-BE49-F238E27FC236}">
                <a16:creationId xmlns:a16="http://schemas.microsoft.com/office/drawing/2014/main" id="{54BD3BD2-69DC-441A-9AD4-944F614E7112}"/>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8" name="Picture 7">
            <a:extLst>
              <a:ext uri="{FF2B5EF4-FFF2-40B4-BE49-F238E27FC236}">
                <a16:creationId xmlns:a16="http://schemas.microsoft.com/office/drawing/2014/main" id="{C52B163B-D380-420A-B774-484E5F4A06E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9" name="TextBox 8">
            <a:extLst>
              <a:ext uri="{FF2B5EF4-FFF2-40B4-BE49-F238E27FC236}">
                <a16:creationId xmlns:a16="http://schemas.microsoft.com/office/drawing/2014/main" id="{78B21698-8695-4365-864E-18743B2C8EA9}"/>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506402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a:xfrm>
            <a:off x="360000" y="360000"/>
            <a:ext cx="11444072" cy="535531"/>
          </a:xfrm>
          <a:prstGeom prst="rect">
            <a:avLst/>
          </a:prstGeom>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06A44ADC-FBC0-4698-B0EC-1AD4A4060383}" type="slidenum">
              <a:rPr lang="en-GB" smtClean="0"/>
              <a:t>‹#›</a:t>
            </a:fld>
            <a:endParaRPr lang="en-GB"/>
          </a:p>
        </p:txBody>
      </p:sp>
      <p:sp>
        <p:nvSpPr>
          <p:cNvPr id="5" name="TextBox 4">
            <a:extLst>
              <a:ext uri="{FF2B5EF4-FFF2-40B4-BE49-F238E27FC236}">
                <a16:creationId xmlns:a16="http://schemas.microsoft.com/office/drawing/2014/main" id="{E63E9A7E-7EB2-45D8-8AEA-35337FC49F3E}"/>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45801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7" name="Picture 6">
            <a:extLst>
              <a:ext uri="{FF2B5EF4-FFF2-40B4-BE49-F238E27FC236}">
                <a16:creationId xmlns:a16="http://schemas.microsoft.com/office/drawing/2014/main" id="{3815279F-6C9F-4A37-B0A4-D9C967D104D1}"/>
              </a:ext>
            </a:extLst>
          </p:cNvPr>
          <p:cNvPicPr>
            <a:picLocks noChangeAspect="1"/>
          </p:cNvPicPr>
          <p:nvPr userDrawn="1"/>
        </p:nvPicPr>
        <p:blipFill>
          <a:blip r:embed="rId2"/>
          <a:stretch>
            <a:fillRect/>
          </a:stretch>
        </p:blipFill>
        <p:spPr>
          <a:xfrm>
            <a:off x="7784154" y="1258064"/>
            <a:ext cx="495300" cy="247650"/>
          </a:xfrm>
          <a:prstGeom prst="rect">
            <a:avLst/>
          </a:prstGeom>
        </p:spPr>
      </p:pic>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pic>
        <p:nvPicPr>
          <p:cNvPr id="11" name="Picture 10">
            <a:extLst>
              <a:ext uri="{FF2B5EF4-FFF2-40B4-BE49-F238E27FC236}">
                <a16:creationId xmlns:a16="http://schemas.microsoft.com/office/drawing/2014/main" id="{00BB0CF2-B423-4F3C-A587-D6AAC72112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
        <p:nvSpPr>
          <p:cNvPr id="6" name="TextBox 5">
            <a:extLst>
              <a:ext uri="{FF2B5EF4-FFF2-40B4-BE49-F238E27FC236}">
                <a16:creationId xmlns:a16="http://schemas.microsoft.com/office/drawing/2014/main" id="{855882B9-FC18-47AA-A223-C2EFF63ECA75}"/>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2019561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DHSC heading &amp; text">
    <p:bg>
      <p:bgPr>
        <a:solidFill>
          <a:srgbClr val="FFFBEB"/>
        </a:solidFill>
        <a:effectLst/>
      </p:bgPr>
    </p:bg>
    <p:spTree>
      <p:nvGrpSpPr>
        <p:cNvPr id="1" name=""/>
        <p:cNvGrpSpPr/>
        <p:nvPr/>
      </p:nvGrpSpPr>
      <p:grpSpPr>
        <a:xfrm>
          <a:off x="0" y="0"/>
          <a:ext cx="0" cy="0"/>
          <a:chOff x="0" y="0"/>
          <a:chExt cx="0" cy="0"/>
        </a:xfrm>
      </p:grpSpPr>
      <p:pic>
        <p:nvPicPr>
          <p:cNvPr id="11" name="Picture 8">
            <a:extLst>
              <a:ext uri="{FF2B5EF4-FFF2-40B4-BE49-F238E27FC236}">
                <a16:creationId xmlns:a16="http://schemas.microsoft.com/office/drawing/2014/main" id="{F5309773-F1F7-46DF-B2D1-D3B0BA48C821}"/>
              </a:ext>
            </a:extLst>
          </p:cNvPr>
          <p:cNvPicPr>
            <a:picLocks noChangeAspect="1"/>
          </p:cNvPicPr>
          <p:nvPr userDrawn="1"/>
        </p:nvPicPr>
        <p:blipFill>
          <a:blip r:embed="rId2"/>
          <a:srcRect l="957" b="50000"/>
          <a:stretch>
            <a:fillRect/>
          </a:stretch>
        </p:blipFill>
        <p:spPr>
          <a:xfrm>
            <a:off x="0" y="6186162"/>
            <a:ext cx="12191996" cy="671837"/>
          </a:xfrm>
          <a:prstGeom prst="rect">
            <a:avLst/>
          </a:prstGeom>
          <a:noFill/>
          <a:ln cap="flat">
            <a:noFill/>
          </a:ln>
        </p:spPr>
      </p:pic>
      <p:pic>
        <p:nvPicPr>
          <p:cNvPr id="13" name="Picture 12">
            <a:extLst>
              <a:ext uri="{FF2B5EF4-FFF2-40B4-BE49-F238E27FC236}">
                <a16:creationId xmlns:a16="http://schemas.microsoft.com/office/drawing/2014/main" id="{2568871E-FF3E-4012-859D-0775661ACD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sp>
        <p:nvSpPr>
          <p:cNvPr id="14" name="Footer Placeholder 1">
            <a:extLst>
              <a:ext uri="{FF2B5EF4-FFF2-40B4-BE49-F238E27FC236}">
                <a16:creationId xmlns:a16="http://schemas.microsoft.com/office/drawing/2014/main" id="{30745C10-7CAF-443D-8946-45F86F7BDB4B}"/>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8077943-3D51-438C-8FB7-BEE503748A1B}" type="slidenum">
              <a:t>‹#›</a:t>
            </a:fld>
            <a:endParaRPr lang="en-GB"/>
          </a:p>
        </p:txBody>
      </p:sp>
      <p:sp>
        <p:nvSpPr>
          <p:cNvPr id="8" name="TextBox 7">
            <a:extLst>
              <a:ext uri="{FF2B5EF4-FFF2-40B4-BE49-F238E27FC236}">
                <a16:creationId xmlns:a16="http://schemas.microsoft.com/office/drawing/2014/main" id="{01DDCC11-6194-4812-AECF-E7990FE1F761}"/>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217170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Section break">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6"/>
            <a:ext cx="11005453" cy="555124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EFCB10D8-1D00-42AA-815B-0ECC5D75D7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8" name="Footer Placeholder 1">
            <a:extLst>
              <a:ext uri="{FF2B5EF4-FFF2-40B4-BE49-F238E27FC236}">
                <a16:creationId xmlns:a16="http://schemas.microsoft.com/office/drawing/2014/main" id="{7F49E0A3-A70B-409B-870E-309C59814DD8}"/>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a:p>
        </p:txBody>
      </p:sp>
      <p:sp>
        <p:nvSpPr>
          <p:cNvPr id="9" name="Slide Number Placeholder 2">
            <a:extLst>
              <a:ext uri="{FF2B5EF4-FFF2-40B4-BE49-F238E27FC236}">
                <a16:creationId xmlns:a16="http://schemas.microsoft.com/office/drawing/2014/main" id="{1B6AEF92-7B8A-43C0-BC19-874A70820DAF}"/>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sp>
        <p:nvSpPr>
          <p:cNvPr id="10" name="TextBox 9">
            <a:extLst>
              <a:ext uri="{FF2B5EF4-FFF2-40B4-BE49-F238E27FC236}">
                <a16:creationId xmlns:a16="http://schemas.microsoft.com/office/drawing/2014/main" id="{CC3B19EC-9E31-42DF-84F2-035CF9949E57}"/>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1855798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HSC large text ">
    <p:bg>
      <p:bgPr>
        <a:solidFill>
          <a:srgbClr val="FFFBEB"/>
        </a:solidFill>
        <a:effectLst/>
      </p:bgPr>
    </p:bg>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2B15A99-32D5-48D2-9AB1-A17973B7257B}" type="slidenum">
              <a:t>‹#›</a:t>
            </a:fld>
            <a:endParaRPr lang="en-GB"/>
          </a:p>
        </p:txBody>
      </p:sp>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a:prstGeom prst="rect">
            <a:avLst/>
          </a:prstGeo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8" name="TextBox 7">
            <a:extLst>
              <a:ext uri="{FF2B5EF4-FFF2-40B4-BE49-F238E27FC236}">
                <a16:creationId xmlns:a16="http://schemas.microsoft.com/office/drawing/2014/main" id="{3F393029-D823-4672-978B-CC698BB4802C}"/>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4021490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8_Custom Layout">
    <p:bg>
      <p:bgPr>
        <a:solidFill>
          <a:srgbClr val="FFFBEB"/>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4C877D1-B81D-4713-B49F-70D1C1F643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userDrawn="1"/>
        </p:nvPicPr>
        <p:blipFill>
          <a:blip r:embed="rId3"/>
          <a:stretch>
            <a:fillRect/>
          </a:stretch>
        </p:blipFill>
        <p:spPr>
          <a:xfrm>
            <a:off x="8291513" y="598951"/>
            <a:ext cx="1314306" cy="1227767"/>
          </a:xfrm>
          <a:prstGeom prst="rect">
            <a:avLst/>
          </a:prstGeom>
        </p:spPr>
      </p:pic>
      <p:sp>
        <p:nvSpPr>
          <p:cNvPr id="8" name="TextBox 7">
            <a:extLst>
              <a:ext uri="{FF2B5EF4-FFF2-40B4-BE49-F238E27FC236}">
                <a16:creationId xmlns:a16="http://schemas.microsoft.com/office/drawing/2014/main" id="{BA92A23A-7387-4E66-A129-A4727BD3D514}"/>
              </a:ext>
            </a:extLst>
          </p:cNvPr>
          <p:cNvSpPr txBox="1"/>
          <p:nvPr userDrawn="1"/>
        </p:nvSpPr>
        <p:spPr>
          <a:xfrm rot="19571201">
            <a:off x="3177427" y="1843949"/>
            <a:ext cx="5828682" cy="3170099"/>
          </a:xfrm>
          <a:prstGeom prst="rect">
            <a:avLst/>
          </a:prstGeom>
          <a:noFill/>
        </p:spPr>
        <p:txBody>
          <a:bodyPr wrap="square" rtlCol="0">
            <a:spAutoFit/>
          </a:bodyPr>
          <a:lstStyle/>
          <a:p>
            <a:r>
              <a:rPr lang="en-GB" sz="20000">
                <a:solidFill>
                  <a:schemeClr val="tx2">
                    <a:lumMod val="20000"/>
                    <a:lumOff val="80000"/>
                  </a:schemeClr>
                </a:solidFill>
              </a:rPr>
              <a:t>Draft</a:t>
            </a:r>
          </a:p>
        </p:txBody>
      </p:sp>
    </p:spTree>
    <p:extLst>
      <p:ext uri="{BB962C8B-B14F-4D97-AF65-F5344CB8AC3E}">
        <p14:creationId xmlns:p14="http://schemas.microsoft.com/office/powerpoint/2010/main" val="15759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a:prstGeom prst="rect">
            <a:avLst/>
          </a:prstGeo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a:prstGeom prst="rect">
            <a:avLst/>
          </a:prstGeo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pic>
        <p:nvPicPr>
          <p:cNvPr id="10" name="Picture 9">
            <a:extLst>
              <a:ext uri="{FF2B5EF4-FFF2-40B4-BE49-F238E27FC236}">
                <a16:creationId xmlns:a16="http://schemas.microsoft.com/office/drawing/2014/main" id="{1D3C58E4-84A1-4EE7-BED2-A7D78CB71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a:prstGeom prst="rect">
            <a:avLst/>
          </a:prstGeo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a:prstGeom prst="rect">
            <a:avLst/>
          </a:prstGeo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a:prstGeom prst="rect">
            <a:avLst/>
          </a:prstGeom>
        </p:spPr>
        <p:txBody>
          <a:bodyPr anchor="t" anchorCtr="0">
            <a:spAutoFit/>
          </a:bodyPr>
          <a:lstStyle>
            <a:lvl1pPr>
              <a:defRPr sz="3600" b="1"/>
            </a:lvl1pPr>
          </a:lstStyle>
          <a:p>
            <a:r>
              <a:rPr lang="en-US"/>
              <a:t>Section heading</a:t>
            </a:r>
            <a:endParaRPr lang="en-GB"/>
          </a:p>
        </p:txBody>
      </p:sp>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a:prstGeom prst="rect">
            <a:avLst/>
          </a:prstGeo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a:prstGeom prst="rect">
            <a:avLst/>
          </a:prstGeo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a:solidFill>
                <a:schemeClr val="tx1"/>
              </a:solidFill>
            </a:endParaRPr>
          </a:p>
        </p:txBody>
      </p:sp>
      <p:pic>
        <p:nvPicPr>
          <p:cNvPr id="8" name="Picture 7">
            <a:extLst>
              <a:ext uri="{FF2B5EF4-FFF2-40B4-BE49-F238E27FC236}">
                <a16:creationId xmlns:a16="http://schemas.microsoft.com/office/drawing/2014/main" id="{24271249-A6E6-4E1D-BF38-9B55039C06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a:xfrm>
            <a:off x="360000" y="360000"/>
            <a:ext cx="11444072" cy="535531"/>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a:prstGeom prst="rect">
            <a:avLst/>
          </a:prstGeo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a:prstGeom prst="rect">
            <a:avLst/>
          </a:prstGeo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9" name="Picture 8">
            <a:extLst>
              <a:ext uri="{FF2B5EF4-FFF2-40B4-BE49-F238E27FC236}">
                <a16:creationId xmlns:a16="http://schemas.microsoft.com/office/drawing/2014/main" id="{BCB9B26A-6FAE-4CD8-BB5B-6DDE25F439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a:prstGeom prst="rect">
            <a:avLst/>
          </a:prstGeo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a:prstGeom prst="rect">
            <a:avLst/>
          </a:prstGeo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11" name="Picture 10">
            <a:extLst>
              <a:ext uri="{FF2B5EF4-FFF2-40B4-BE49-F238E27FC236}">
                <a16:creationId xmlns:a16="http://schemas.microsoft.com/office/drawing/2014/main" id="{6BDEC63E-2A54-43A9-B167-8E8069CE00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a:xfrm>
            <a:off x="360000" y="360000"/>
            <a:ext cx="11444072" cy="535531"/>
          </a:xfrm>
          <a:prstGeom prst="rect">
            <a:avLst/>
          </a:prstGeom>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7" name="Picture 6">
            <a:extLst>
              <a:ext uri="{FF2B5EF4-FFF2-40B4-BE49-F238E27FC236}">
                <a16:creationId xmlns:a16="http://schemas.microsoft.com/office/drawing/2014/main" id="{D24786D0-5809-43D2-B13B-E5FA451081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6" name="Picture 5">
            <a:extLst>
              <a:ext uri="{FF2B5EF4-FFF2-40B4-BE49-F238E27FC236}">
                <a16:creationId xmlns:a16="http://schemas.microsoft.com/office/drawing/2014/main" id="{9ED1185A-5D30-4C4F-8D3F-9422ECD8DF1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uke.midgley@uwe.ac.uk" TargetMode="External"/><Relationship Id="rId2" Type="http://schemas.openxmlformats.org/officeDocument/2006/relationships/hyperlink" Target="mailto:ad2276@coventry.ac.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svg"/><Relationship Id="rId7" Type="http://schemas.openxmlformats.org/officeDocument/2006/relationships/image" Target="../media/image31.sv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svg"/><Relationship Id="rId4" Type="http://schemas.openxmlformats.org/officeDocument/2006/relationships/image" Target="../media/image28.png"/></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gov.uk/government/publications/apprenticeship-commitment-statement-template" TargetMode="External"/><Relationship Id="rId4" Type="http://schemas.openxmlformats.org/officeDocument/2006/relationships/hyperlink" Target="https://www.gov.uk/government/publications/apprenticeship-agreement-template"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haso.skillsforhealth.org.uk/toolkit/" TargetMode="External"/><Relationship Id="rId2" Type="http://schemas.openxmlformats.org/officeDocument/2006/relationships/hyperlink" Target="https://assets.publishing.service.gov.uk/government/uploads/system/uploads/attachment_data/file/881154/PHP_L6_App_Implementation_Guidance.pdf" TargetMode="Externa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609449/Employer_Guide_February_2017.pdf" TargetMode="External"/><Relationship Id="rId5" Type="http://schemas.openxmlformats.org/officeDocument/2006/relationships/hyperlink" Target="https://www.gov.uk/guidance/receive-a-levy-transfer-from-another-business-to-fund-an-apprenticeship#how-to-view-available-transfers" TargetMode="External"/><Relationship Id="rId4" Type="http://schemas.openxmlformats.org/officeDocument/2006/relationships/hyperlink" Target="https://www.apprenticeships.gov.uk/employers/funding-an-apprenticeship-levy-payer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simon.dennis@nhs.net" TargetMode="External"/><Relationship Id="rId2" Type="http://schemas.openxmlformats.org/officeDocument/2006/relationships/hyperlink" Target="mailto:jennifer.stone@hee.nhs.uk" TargetMode="External"/><Relationship Id="rId1" Type="http://schemas.openxmlformats.org/officeDocument/2006/relationships/slideLayout" Target="../slideLayouts/slideLayout2.xml"/><Relationship Id="rId4" Type="http://schemas.openxmlformats.org/officeDocument/2006/relationships/hyperlink" Target="mailto:ohidlondonworkforce@dhsc.gov.uk"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instituteforapprenticeships.org/apprenticeship-standards/community-health-and-wellbeing-worker" TargetMode="External"/><Relationship Id="rId3" Type="http://schemas.openxmlformats.org/officeDocument/2006/relationships/hyperlink" Target="https://www.instituteforapprenticeships.org/apprenticeship-standards/environmental-health-practitioner-integrated-degree-v1-0" TargetMode="External"/><Relationship Id="rId7" Type="http://schemas.openxmlformats.org/officeDocument/2006/relationships/hyperlink" Target="https://www.instituteforapprenticeships.org/apprenticeship-standards/specialist-community-public-health-nurse-v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instituteforapprenticeships.org/apprenticeship-standards/health-and-care-intelligence-specialist-v1-0" TargetMode="External"/><Relationship Id="rId5" Type="http://schemas.openxmlformats.org/officeDocument/2006/relationships/hyperlink" Target="https://www.instituteforapprenticeships.org/apprenticeship-standards/public-health-practitioner-degree/" TargetMode="External"/><Relationship Id="rId4" Type="http://schemas.openxmlformats.org/officeDocument/2006/relationships/hyperlink" Target="https://www.instituteforapprenticeships.org/apprenticeship-standards/systems-thinking-practitioner-v1-0"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hyperlink" Target="https://www.apprenticeships.gov.uk/employers/funding-an-apprenticeship-levy-payers" TargetMode="External"/><Relationship Id="rId2" Type="http://schemas.openxmlformats.org/officeDocument/2006/relationships/hyperlink" Target="https://www.instituteforapprenticeships.org/apprenticeship-standards/public-health-practitioner-integrated-degree-v1-0"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hyperlink" Target="https://www.instituteforapprenticeships.org/apprenticeship-standards/public-health-practitioner-integrated-degree-v1-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nstituteforapprenticeships.org/media/5479/st0631_public-health-practitioner_l6_apforpublication_0609202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 uri="{C183D7F6-B498-43B3-948B-1728B52AA6E4}">
                <adec:decorative xmlns:adec="http://schemas.microsoft.com/office/drawing/2017/decorative" val="1"/>
              </a:ext>
            </a:extLst>
          </p:cNvPr>
          <p:cNvSpPr>
            <a:spLocks noGrp="1"/>
          </p:cNvSpPr>
          <p:nvPr>
            <p:ph type="ctrTitle"/>
          </p:nvPr>
        </p:nvSpPr>
        <p:spPr>
          <a:xfrm>
            <a:off x="930374" y="2549668"/>
            <a:ext cx="9144000" cy="1034129"/>
          </a:xfrm>
        </p:spPr>
        <p:txBody>
          <a:bodyPr lIns="91440" tIns="45720" rIns="91440" bIns="45720" anchor="t" anchorCtr="0">
            <a:spAutoFit/>
          </a:bodyPr>
          <a:lstStyle/>
          <a:p>
            <a:r>
              <a:rPr lang="en-GB" dirty="0">
                <a:latin typeface="Arial"/>
                <a:cs typeface="Arial"/>
              </a:rPr>
              <a:t>Level 6 Public Health Practitioner (L6 PHP) Apprenticeship</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a:xfrm>
            <a:off x="930374" y="4156220"/>
            <a:ext cx="9144000" cy="369332"/>
          </a:xfrm>
        </p:spPr>
        <p:txBody>
          <a:bodyPr/>
          <a:lstStyle/>
          <a:p>
            <a:r>
              <a:rPr lang="en-GB" dirty="0"/>
              <a:t>London employer toolkit for recruiting apprentices </a:t>
            </a:r>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a:xfrm>
            <a:off x="930275" y="5671367"/>
            <a:ext cx="4504754" cy="286232"/>
          </a:xfrm>
        </p:spPr>
        <p:txBody>
          <a:bodyPr/>
          <a:lstStyle/>
          <a:p>
            <a:r>
              <a:rPr lang="en-GB" dirty="0"/>
              <a:t>London Workforce Development Team</a:t>
            </a:r>
          </a:p>
        </p:txBody>
      </p:sp>
    </p:spTree>
    <p:extLst>
      <p:ext uri="{BB962C8B-B14F-4D97-AF65-F5344CB8AC3E}">
        <p14:creationId xmlns:p14="http://schemas.microsoft.com/office/powerpoint/2010/main" val="3176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6137F-BCD6-46F2-91EA-56EB03751142}"/>
              </a:ext>
            </a:extLst>
          </p:cNvPr>
          <p:cNvSpPr>
            <a:spLocks noGrp="1"/>
          </p:cNvSpPr>
          <p:nvPr>
            <p:ph type="title"/>
          </p:nvPr>
        </p:nvSpPr>
        <p:spPr>
          <a:xfrm>
            <a:off x="360000" y="360000"/>
            <a:ext cx="11446163" cy="844839"/>
          </a:xfrm>
        </p:spPr>
        <p:txBody>
          <a:bodyPr anchor="t">
            <a:normAutofit/>
          </a:bodyPr>
          <a:lstStyle/>
          <a:p>
            <a:r>
              <a:rPr lang="en-GB" dirty="0"/>
              <a:t>Role and responsibility of the apprentice</a:t>
            </a:r>
          </a:p>
        </p:txBody>
      </p:sp>
      <p:graphicFrame>
        <p:nvGraphicFramePr>
          <p:cNvPr id="6" name="Content Placeholder 2">
            <a:extLst>
              <a:ext uri="{FF2B5EF4-FFF2-40B4-BE49-F238E27FC236}">
                <a16:creationId xmlns:a16="http://schemas.microsoft.com/office/drawing/2014/main" id="{8B8E9ADF-C0A7-1E7A-A40E-22768A41C5C5}"/>
              </a:ext>
            </a:extLst>
          </p:cNvPr>
          <p:cNvGraphicFramePr>
            <a:graphicFrameLocks noGrp="1"/>
          </p:cNvGraphicFramePr>
          <p:nvPr>
            <p:ph idx="1"/>
            <p:extLst>
              <p:ext uri="{D42A27DB-BD31-4B8C-83A1-F6EECF244321}">
                <p14:modId xmlns:p14="http://schemas.microsoft.com/office/powerpoint/2010/main" val="746714577"/>
              </p:ext>
            </p:extLst>
          </p:nvPr>
        </p:nvGraphicFramePr>
        <p:xfrm>
          <a:off x="359999" y="1440000"/>
          <a:ext cx="114461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EE61E410-B9DD-BB16-832B-6686E770919A}"/>
              </a:ext>
            </a:extLst>
          </p:cNvPr>
          <p:cNvSpPr txBox="1"/>
          <p:nvPr/>
        </p:nvSpPr>
        <p:spPr>
          <a:xfrm>
            <a:off x="8567236" y="5841833"/>
            <a:ext cx="3238926" cy="369332"/>
          </a:xfrm>
          <a:prstGeom prst="rect">
            <a:avLst/>
          </a:prstGeom>
          <a:noFill/>
        </p:spPr>
        <p:txBody>
          <a:bodyPr wrap="square" rtlCol="0">
            <a:spAutoFit/>
          </a:bodyPr>
          <a:lstStyle/>
          <a:p>
            <a:r>
              <a:rPr lang="en-GB" dirty="0"/>
              <a:t>Source: Coventry University</a:t>
            </a:r>
          </a:p>
        </p:txBody>
      </p:sp>
    </p:spTree>
    <p:extLst>
      <p:ext uri="{BB962C8B-B14F-4D97-AF65-F5344CB8AC3E}">
        <p14:creationId xmlns:p14="http://schemas.microsoft.com/office/powerpoint/2010/main" val="2190022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6137F-BCD6-46F2-91EA-56EB03751142}"/>
              </a:ext>
            </a:extLst>
          </p:cNvPr>
          <p:cNvSpPr>
            <a:spLocks noGrp="1"/>
          </p:cNvSpPr>
          <p:nvPr>
            <p:ph type="title"/>
          </p:nvPr>
        </p:nvSpPr>
        <p:spPr>
          <a:xfrm>
            <a:off x="360000" y="360000"/>
            <a:ext cx="11446163" cy="844839"/>
          </a:xfrm>
        </p:spPr>
        <p:txBody>
          <a:bodyPr anchor="t">
            <a:normAutofit/>
          </a:bodyPr>
          <a:lstStyle/>
          <a:p>
            <a:r>
              <a:rPr lang="en-GB" dirty="0"/>
              <a:t>Role and responsibility of the line manager</a:t>
            </a:r>
          </a:p>
        </p:txBody>
      </p:sp>
      <p:graphicFrame>
        <p:nvGraphicFramePr>
          <p:cNvPr id="13" name="Content Placeholder 2">
            <a:extLst>
              <a:ext uri="{FF2B5EF4-FFF2-40B4-BE49-F238E27FC236}">
                <a16:creationId xmlns:a16="http://schemas.microsoft.com/office/drawing/2014/main" id="{D083E42C-F893-C497-2C8D-1D0E0E8E7DAA}"/>
              </a:ext>
            </a:extLst>
          </p:cNvPr>
          <p:cNvGraphicFramePr>
            <a:graphicFrameLocks noGrp="1"/>
          </p:cNvGraphicFramePr>
          <p:nvPr>
            <p:ph idx="1"/>
            <p:extLst>
              <p:ext uri="{D42A27DB-BD31-4B8C-83A1-F6EECF244321}">
                <p14:modId xmlns:p14="http://schemas.microsoft.com/office/powerpoint/2010/main" val="1757419921"/>
              </p:ext>
            </p:extLst>
          </p:nvPr>
        </p:nvGraphicFramePr>
        <p:xfrm>
          <a:off x="359999" y="1440000"/>
          <a:ext cx="114461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BE81883-1AD6-EC57-F6B6-14CBF9783B45}"/>
              </a:ext>
            </a:extLst>
          </p:cNvPr>
          <p:cNvSpPr txBox="1"/>
          <p:nvPr/>
        </p:nvSpPr>
        <p:spPr>
          <a:xfrm>
            <a:off x="8567236" y="5841833"/>
            <a:ext cx="3238926" cy="369332"/>
          </a:xfrm>
          <a:prstGeom prst="rect">
            <a:avLst/>
          </a:prstGeom>
          <a:noFill/>
        </p:spPr>
        <p:txBody>
          <a:bodyPr wrap="square" rtlCol="0">
            <a:spAutoFit/>
          </a:bodyPr>
          <a:lstStyle/>
          <a:p>
            <a:r>
              <a:rPr lang="en-GB" dirty="0"/>
              <a:t>Source: Coventry University</a:t>
            </a:r>
          </a:p>
        </p:txBody>
      </p:sp>
    </p:spTree>
    <p:extLst>
      <p:ext uri="{BB962C8B-B14F-4D97-AF65-F5344CB8AC3E}">
        <p14:creationId xmlns:p14="http://schemas.microsoft.com/office/powerpoint/2010/main" val="4245575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77974-4788-4204-A2F3-971FC158CD9D}"/>
              </a:ext>
            </a:extLst>
          </p:cNvPr>
          <p:cNvSpPr>
            <a:spLocks noGrp="1"/>
          </p:cNvSpPr>
          <p:nvPr>
            <p:ph type="title"/>
          </p:nvPr>
        </p:nvSpPr>
        <p:spPr>
          <a:xfrm>
            <a:off x="360000" y="360000"/>
            <a:ext cx="11446163" cy="844839"/>
          </a:xfrm>
        </p:spPr>
        <p:txBody>
          <a:bodyPr anchor="t">
            <a:normAutofit/>
          </a:bodyPr>
          <a:lstStyle/>
          <a:p>
            <a:r>
              <a:rPr lang="en-GB"/>
              <a:t>Role and responsibility of the workplace mentor</a:t>
            </a:r>
          </a:p>
        </p:txBody>
      </p:sp>
      <p:graphicFrame>
        <p:nvGraphicFramePr>
          <p:cNvPr id="4" name="Diagram 3">
            <a:extLst>
              <a:ext uri="{FF2B5EF4-FFF2-40B4-BE49-F238E27FC236}">
                <a16:creationId xmlns:a16="http://schemas.microsoft.com/office/drawing/2014/main" id="{D8BDF8CC-F99B-E41D-3E60-2F08D885CFFB}"/>
              </a:ext>
            </a:extLst>
          </p:cNvPr>
          <p:cNvGraphicFramePr/>
          <p:nvPr>
            <p:extLst>
              <p:ext uri="{D42A27DB-BD31-4B8C-83A1-F6EECF244321}">
                <p14:modId xmlns:p14="http://schemas.microsoft.com/office/powerpoint/2010/main" val="1960399902"/>
              </p:ext>
            </p:extLst>
          </p:nvPr>
        </p:nvGraphicFramePr>
        <p:xfrm>
          <a:off x="359999" y="1440000"/>
          <a:ext cx="11446163" cy="4737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F6B8B61E-67FF-791B-313A-FB6705608B9F}"/>
              </a:ext>
            </a:extLst>
          </p:cNvPr>
          <p:cNvSpPr txBox="1"/>
          <p:nvPr/>
        </p:nvSpPr>
        <p:spPr>
          <a:xfrm>
            <a:off x="8567236" y="6409057"/>
            <a:ext cx="3238926" cy="369332"/>
          </a:xfrm>
          <a:prstGeom prst="rect">
            <a:avLst/>
          </a:prstGeom>
          <a:noFill/>
        </p:spPr>
        <p:txBody>
          <a:bodyPr wrap="square" rtlCol="0">
            <a:spAutoFit/>
          </a:bodyPr>
          <a:lstStyle/>
          <a:p>
            <a:r>
              <a:rPr lang="en-GB" dirty="0"/>
              <a:t>Source: Coventry University</a:t>
            </a:r>
          </a:p>
        </p:txBody>
      </p:sp>
    </p:spTree>
    <p:extLst>
      <p:ext uri="{BB962C8B-B14F-4D97-AF65-F5344CB8AC3E}">
        <p14:creationId xmlns:p14="http://schemas.microsoft.com/office/powerpoint/2010/main" val="144315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CD312-E579-4B3E-8CD5-5216729ECE0C}"/>
              </a:ext>
            </a:extLst>
          </p:cNvPr>
          <p:cNvSpPr>
            <a:spLocks noGrp="1"/>
          </p:cNvSpPr>
          <p:nvPr>
            <p:ph type="title"/>
          </p:nvPr>
        </p:nvSpPr>
        <p:spPr>
          <a:xfrm>
            <a:off x="360000" y="360000"/>
            <a:ext cx="11446163" cy="844839"/>
          </a:xfrm>
        </p:spPr>
        <p:txBody>
          <a:bodyPr anchor="t">
            <a:normAutofit/>
          </a:bodyPr>
          <a:lstStyle/>
          <a:p>
            <a:r>
              <a:rPr lang="en-GB" sz="3000" dirty="0"/>
              <a:t>Role and responsibility of the personal tutor/training provider</a:t>
            </a:r>
          </a:p>
        </p:txBody>
      </p:sp>
      <p:graphicFrame>
        <p:nvGraphicFramePr>
          <p:cNvPr id="7" name="Content Placeholder 2">
            <a:extLst>
              <a:ext uri="{FF2B5EF4-FFF2-40B4-BE49-F238E27FC236}">
                <a16:creationId xmlns:a16="http://schemas.microsoft.com/office/drawing/2014/main" id="{5913C0D5-8EF1-7097-8A5F-AF0F4694ED9A}"/>
              </a:ext>
            </a:extLst>
          </p:cNvPr>
          <p:cNvGraphicFramePr>
            <a:graphicFrameLocks noGrp="1"/>
          </p:cNvGraphicFramePr>
          <p:nvPr>
            <p:ph idx="1"/>
            <p:extLst>
              <p:ext uri="{D42A27DB-BD31-4B8C-83A1-F6EECF244321}">
                <p14:modId xmlns:p14="http://schemas.microsoft.com/office/powerpoint/2010/main" val="3609351799"/>
              </p:ext>
            </p:extLst>
          </p:nvPr>
        </p:nvGraphicFramePr>
        <p:xfrm>
          <a:off x="359999" y="1204838"/>
          <a:ext cx="11446163" cy="4982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AC1AE16-CE3C-345E-86E6-880FFD01BD53}"/>
              </a:ext>
            </a:extLst>
          </p:cNvPr>
          <p:cNvSpPr txBox="1"/>
          <p:nvPr/>
        </p:nvSpPr>
        <p:spPr>
          <a:xfrm>
            <a:off x="8849442" y="5884644"/>
            <a:ext cx="3238926" cy="369332"/>
          </a:xfrm>
          <a:prstGeom prst="rect">
            <a:avLst/>
          </a:prstGeom>
          <a:noFill/>
        </p:spPr>
        <p:txBody>
          <a:bodyPr wrap="square" rtlCol="0">
            <a:spAutoFit/>
          </a:bodyPr>
          <a:lstStyle/>
          <a:p>
            <a:r>
              <a:rPr lang="en-GB" dirty="0"/>
              <a:t>Source: Coventry University</a:t>
            </a:r>
          </a:p>
        </p:txBody>
      </p:sp>
    </p:spTree>
    <p:extLst>
      <p:ext uri="{BB962C8B-B14F-4D97-AF65-F5344CB8AC3E}">
        <p14:creationId xmlns:p14="http://schemas.microsoft.com/office/powerpoint/2010/main" val="188990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992D2-7B53-4313-8497-3F377AC16F7A}"/>
              </a:ext>
            </a:extLst>
          </p:cNvPr>
          <p:cNvSpPr>
            <a:spLocks noGrp="1"/>
          </p:cNvSpPr>
          <p:nvPr>
            <p:ph type="title"/>
          </p:nvPr>
        </p:nvSpPr>
        <p:spPr>
          <a:xfrm>
            <a:off x="360000" y="360000"/>
            <a:ext cx="11446163" cy="844839"/>
          </a:xfrm>
        </p:spPr>
        <p:txBody>
          <a:bodyPr anchor="t">
            <a:normAutofit/>
          </a:bodyPr>
          <a:lstStyle/>
          <a:p>
            <a:r>
              <a:rPr lang="en-GB" dirty="0"/>
              <a:t>Placements</a:t>
            </a:r>
          </a:p>
        </p:txBody>
      </p:sp>
      <p:graphicFrame>
        <p:nvGraphicFramePr>
          <p:cNvPr id="7" name="Content Placeholder 2">
            <a:extLst>
              <a:ext uri="{FF2B5EF4-FFF2-40B4-BE49-F238E27FC236}">
                <a16:creationId xmlns:a16="http://schemas.microsoft.com/office/drawing/2014/main" id="{660CB5C9-A41D-F9EE-4562-560CF3BA6EA7}"/>
              </a:ext>
            </a:extLst>
          </p:cNvPr>
          <p:cNvGraphicFramePr>
            <a:graphicFrameLocks noGrp="1"/>
          </p:cNvGraphicFramePr>
          <p:nvPr>
            <p:ph idx="1"/>
            <p:extLst>
              <p:ext uri="{D42A27DB-BD31-4B8C-83A1-F6EECF244321}">
                <p14:modId xmlns:p14="http://schemas.microsoft.com/office/powerpoint/2010/main" val="4219512787"/>
              </p:ext>
            </p:extLst>
          </p:nvPr>
        </p:nvGraphicFramePr>
        <p:xfrm>
          <a:off x="359999" y="1440000"/>
          <a:ext cx="114461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9606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DB5CE-4358-4348-BCEF-DBD4AA54EE94}"/>
              </a:ext>
            </a:extLst>
          </p:cNvPr>
          <p:cNvSpPr>
            <a:spLocks noGrp="1"/>
          </p:cNvSpPr>
          <p:nvPr>
            <p:ph type="title"/>
          </p:nvPr>
        </p:nvSpPr>
        <p:spPr/>
        <p:txBody>
          <a:bodyPr/>
          <a:lstStyle/>
          <a:p>
            <a:r>
              <a:rPr lang="en-GB" dirty="0"/>
              <a:t>National procurement for L6 PHP apprenticeship training providers</a:t>
            </a:r>
          </a:p>
        </p:txBody>
      </p:sp>
      <p:sp>
        <p:nvSpPr>
          <p:cNvPr id="3" name="Content Placeholder 2">
            <a:extLst>
              <a:ext uri="{FF2B5EF4-FFF2-40B4-BE49-F238E27FC236}">
                <a16:creationId xmlns:a16="http://schemas.microsoft.com/office/drawing/2014/main" id="{FC335040-70FA-4044-A08A-08DBB91A7063}"/>
              </a:ext>
            </a:extLst>
          </p:cNvPr>
          <p:cNvSpPr>
            <a:spLocks noGrp="1"/>
          </p:cNvSpPr>
          <p:nvPr>
            <p:ph sz="half" idx="1"/>
          </p:nvPr>
        </p:nvSpPr>
        <p:spPr>
          <a:xfrm>
            <a:off x="359999" y="1368977"/>
            <a:ext cx="5580000" cy="4916350"/>
          </a:xfrm>
        </p:spPr>
        <p:txBody>
          <a:bodyPr/>
          <a:lstStyle/>
          <a:p>
            <a:r>
              <a:rPr lang="en-GB" sz="2200" b="0" dirty="0"/>
              <a:t>A national procurement exercise took place in 2020 by The Salisbury Managed Procurement framework resulting in eight training providers across England successfully meeting the required standards. </a:t>
            </a:r>
          </a:p>
          <a:p>
            <a:r>
              <a:rPr lang="en-GB" sz="2200" b="0" dirty="0"/>
              <a:t>This framework is open to all public sector organisations. London employers are advised to use this procurement framework.</a:t>
            </a:r>
          </a:p>
          <a:p>
            <a:r>
              <a:rPr lang="en-GB" sz="2200" b="0" dirty="0"/>
              <a:t>However, employers can undertake their own procurement to appoint a training provider that is not selected through the Salisbury Managed Procurement to satisfy their training needs.</a:t>
            </a:r>
          </a:p>
          <a:p>
            <a:endParaRPr lang="en-GB" b="0" dirty="0"/>
          </a:p>
        </p:txBody>
      </p:sp>
      <p:sp>
        <p:nvSpPr>
          <p:cNvPr id="5" name="Content Placeholder 4">
            <a:extLst>
              <a:ext uri="{FF2B5EF4-FFF2-40B4-BE49-F238E27FC236}">
                <a16:creationId xmlns:a16="http://schemas.microsoft.com/office/drawing/2014/main" id="{5C2F39E0-0A81-4C86-B654-0F887395B26E}"/>
              </a:ext>
            </a:extLst>
          </p:cNvPr>
          <p:cNvSpPr>
            <a:spLocks noGrp="1"/>
          </p:cNvSpPr>
          <p:nvPr>
            <p:ph sz="half" idx="2"/>
          </p:nvPr>
        </p:nvSpPr>
        <p:spPr>
          <a:xfrm>
            <a:off x="6224072" y="1077649"/>
            <a:ext cx="5580000" cy="724702"/>
          </a:xfrm>
        </p:spPr>
        <p:txBody>
          <a:bodyPr/>
          <a:lstStyle/>
          <a:p>
            <a:r>
              <a:rPr lang="en-GB" sz="2200" dirty="0"/>
              <a:t>Benefits of working off the national procurement framework </a:t>
            </a:r>
          </a:p>
        </p:txBody>
      </p:sp>
      <p:graphicFrame>
        <p:nvGraphicFramePr>
          <p:cNvPr id="6" name="Content Placeholder 4">
            <a:extLst>
              <a:ext uri="{FF2B5EF4-FFF2-40B4-BE49-F238E27FC236}">
                <a16:creationId xmlns:a16="http://schemas.microsoft.com/office/drawing/2014/main" id="{3589C598-69CC-498D-B47E-992B01167386}"/>
              </a:ext>
            </a:extLst>
          </p:cNvPr>
          <p:cNvGraphicFramePr>
            <a:graphicFrameLocks/>
          </p:cNvGraphicFramePr>
          <p:nvPr>
            <p:extLst>
              <p:ext uri="{D42A27DB-BD31-4B8C-83A1-F6EECF244321}">
                <p14:modId xmlns:p14="http://schemas.microsoft.com/office/powerpoint/2010/main" val="149184128"/>
              </p:ext>
            </p:extLst>
          </p:nvPr>
        </p:nvGraphicFramePr>
        <p:xfrm>
          <a:off x="6252002" y="1802351"/>
          <a:ext cx="5580000" cy="4294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727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71D939D-FDBC-4876-943B-D8ACD1738247}"/>
              </a:ext>
            </a:extLst>
          </p:cNvPr>
          <p:cNvSpPr txBox="1">
            <a:spLocks/>
          </p:cNvSpPr>
          <p:nvPr/>
        </p:nvSpPr>
        <p:spPr>
          <a:xfrm>
            <a:off x="357909" y="236637"/>
            <a:ext cx="11446163" cy="844839"/>
          </a:xfrm>
          <a:prstGeom prst="rect">
            <a:avLst/>
          </a:prstGeom>
        </p:spPr>
        <p:txBody>
          <a:bodyPr/>
          <a:lst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L6 PHP training providers on the Salisbury Managed Procurement framework  </a:t>
            </a:r>
          </a:p>
        </p:txBody>
      </p:sp>
      <p:grpSp>
        <p:nvGrpSpPr>
          <p:cNvPr id="3" name="Group 2">
            <a:extLst>
              <a:ext uri="{FF2B5EF4-FFF2-40B4-BE49-F238E27FC236}">
                <a16:creationId xmlns:a16="http://schemas.microsoft.com/office/drawing/2014/main" id="{61763023-B474-40EE-8D39-4407EF6D3A7B}"/>
              </a:ext>
            </a:extLst>
          </p:cNvPr>
          <p:cNvGrpSpPr/>
          <p:nvPr/>
        </p:nvGrpSpPr>
        <p:grpSpPr>
          <a:xfrm>
            <a:off x="830284" y="702968"/>
            <a:ext cx="10505593" cy="5601774"/>
            <a:chOff x="1019229" y="472148"/>
            <a:chExt cx="10505593" cy="5601774"/>
          </a:xfrm>
        </p:grpSpPr>
        <p:grpSp>
          <p:nvGrpSpPr>
            <p:cNvPr id="5" name="组合 104">
              <a:extLst>
                <a:ext uri="{FF2B5EF4-FFF2-40B4-BE49-F238E27FC236}">
                  <a16:creationId xmlns:a16="http://schemas.microsoft.com/office/drawing/2014/main" id="{B48CAF0E-696D-4A8E-88C2-C65E3177796F}"/>
                </a:ext>
              </a:extLst>
            </p:cNvPr>
            <p:cNvGrpSpPr>
              <a:grpSpLocks noChangeAspect="1"/>
            </p:cNvGrpSpPr>
            <p:nvPr/>
          </p:nvGrpSpPr>
          <p:grpSpPr>
            <a:xfrm>
              <a:off x="3419476" y="472148"/>
              <a:ext cx="4793933" cy="5601774"/>
              <a:chOff x="1618815" y="1523484"/>
              <a:chExt cx="4457701" cy="5080071"/>
            </a:xfrm>
            <a:solidFill>
              <a:schemeClr val="bg1">
                <a:lumMod val="85000"/>
              </a:schemeClr>
            </a:solidFill>
          </p:grpSpPr>
          <p:sp>
            <p:nvSpPr>
              <p:cNvPr id="6" name="任意多边形 4">
                <a:extLst>
                  <a:ext uri="{FF2B5EF4-FFF2-40B4-BE49-F238E27FC236}">
                    <a16:creationId xmlns:a16="http://schemas.microsoft.com/office/drawing/2014/main" id="{E0F2956F-76AF-4147-9DF8-129880E2F8C6}"/>
                  </a:ext>
                </a:extLst>
              </p:cNvPr>
              <p:cNvSpPr>
                <a:spLocks/>
              </p:cNvSpPr>
              <p:nvPr/>
            </p:nvSpPr>
            <p:spPr bwMode="auto">
              <a:xfrm>
                <a:off x="3730190" y="1523484"/>
                <a:ext cx="957263" cy="1184275"/>
              </a:xfrm>
              <a:custGeom>
                <a:avLst/>
                <a:gdLst>
                  <a:gd name="T0" fmla="*/ 36805776 w 4606"/>
                  <a:gd name="T1" fmla="*/ 0 h 5701"/>
                  <a:gd name="T2" fmla="*/ 0 w 4606"/>
                  <a:gd name="T3" fmla="*/ 36770974 h 5701"/>
                  <a:gd name="T4" fmla="*/ 36805776 w 4606"/>
                  <a:gd name="T5" fmla="*/ 36770974 h 5701"/>
                  <a:gd name="T6" fmla="*/ 36805776 w 4606"/>
                  <a:gd name="T7" fmla="*/ 0 h 5701"/>
                  <a:gd name="T8" fmla="*/ 0 60000 65536"/>
                  <a:gd name="T9" fmla="*/ 0 60000 65536"/>
                  <a:gd name="T10" fmla="*/ 0 60000 65536"/>
                  <a:gd name="T11" fmla="*/ 0 60000 65536"/>
                  <a:gd name="T12" fmla="*/ 0 w 4606"/>
                  <a:gd name="T13" fmla="*/ 0 h 5701"/>
                  <a:gd name="T14" fmla="*/ 4606 w 4606"/>
                  <a:gd name="T15" fmla="*/ 5701 h 5701"/>
                </a:gdLst>
                <a:ahLst/>
                <a:cxnLst>
                  <a:cxn ang="T8">
                    <a:pos x="T0" y="T1"/>
                  </a:cxn>
                  <a:cxn ang="T9">
                    <a:pos x="T2" y="T3"/>
                  </a:cxn>
                  <a:cxn ang="T10">
                    <a:pos x="T4" y="T5"/>
                  </a:cxn>
                  <a:cxn ang="T11">
                    <a:pos x="T6" y="T7"/>
                  </a:cxn>
                </a:cxnLst>
                <a:rect l="T12" t="T13" r="T14" b="T15"/>
                <a:pathLst>
                  <a:path w="4606" h="5701">
                    <a:moveTo>
                      <a:pt x="1591" y="0"/>
                    </a:moveTo>
                    <a:lnTo>
                      <a:pt x="1527" y="43"/>
                    </a:lnTo>
                    <a:lnTo>
                      <a:pt x="1467" y="97"/>
                    </a:lnTo>
                    <a:lnTo>
                      <a:pt x="1455" y="196"/>
                    </a:lnTo>
                    <a:lnTo>
                      <a:pt x="1410" y="274"/>
                    </a:lnTo>
                    <a:lnTo>
                      <a:pt x="1318" y="291"/>
                    </a:lnTo>
                    <a:lnTo>
                      <a:pt x="1317" y="358"/>
                    </a:lnTo>
                    <a:lnTo>
                      <a:pt x="1246" y="382"/>
                    </a:lnTo>
                    <a:lnTo>
                      <a:pt x="1258" y="450"/>
                    </a:lnTo>
                    <a:lnTo>
                      <a:pt x="1159" y="544"/>
                    </a:lnTo>
                    <a:lnTo>
                      <a:pt x="1102" y="651"/>
                    </a:lnTo>
                    <a:lnTo>
                      <a:pt x="1081" y="714"/>
                    </a:lnTo>
                    <a:lnTo>
                      <a:pt x="913" y="678"/>
                    </a:lnTo>
                    <a:lnTo>
                      <a:pt x="873" y="756"/>
                    </a:lnTo>
                    <a:lnTo>
                      <a:pt x="924" y="768"/>
                    </a:lnTo>
                    <a:lnTo>
                      <a:pt x="982" y="882"/>
                    </a:lnTo>
                    <a:lnTo>
                      <a:pt x="967" y="948"/>
                    </a:lnTo>
                    <a:lnTo>
                      <a:pt x="1099" y="1083"/>
                    </a:lnTo>
                    <a:lnTo>
                      <a:pt x="1122" y="1188"/>
                    </a:lnTo>
                    <a:lnTo>
                      <a:pt x="1111" y="1267"/>
                    </a:lnTo>
                    <a:lnTo>
                      <a:pt x="1173" y="1321"/>
                    </a:lnTo>
                    <a:lnTo>
                      <a:pt x="1168" y="1399"/>
                    </a:lnTo>
                    <a:lnTo>
                      <a:pt x="1276" y="1440"/>
                    </a:lnTo>
                    <a:lnTo>
                      <a:pt x="1221" y="1467"/>
                    </a:lnTo>
                    <a:lnTo>
                      <a:pt x="1204" y="1555"/>
                    </a:lnTo>
                    <a:lnTo>
                      <a:pt x="1134" y="1596"/>
                    </a:lnTo>
                    <a:lnTo>
                      <a:pt x="1032" y="1594"/>
                    </a:lnTo>
                    <a:lnTo>
                      <a:pt x="943" y="1665"/>
                    </a:lnTo>
                    <a:lnTo>
                      <a:pt x="865" y="1675"/>
                    </a:lnTo>
                    <a:lnTo>
                      <a:pt x="823" y="1722"/>
                    </a:lnTo>
                    <a:lnTo>
                      <a:pt x="876" y="1800"/>
                    </a:lnTo>
                    <a:lnTo>
                      <a:pt x="849" y="1852"/>
                    </a:lnTo>
                    <a:lnTo>
                      <a:pt x="726" y="1945"/>
                    </a:lnTo>
                    <a:lnTo>
                      <a:pt x="684" y="1894"/>
                    </a:lnTo>
                    <a:lnTo>
                      <a:pt x="591" y="1900"/>
                    </a:lnTo>
                    <a:lnTo>
                      <a:pt x="498" y="1929"/>
                    </a:lnTo>
                    <a:lnTo>
                      <a:pt x="460" y="2031"/>
                    </a:lnTo>
                    <a:lnTo>
                      <a:pt x="363" y="2053"/>
                    </a:lnTo>
                    <a:lnTo>
                      <a:pt x="310" y="2140"/>
                    </a:lnTo>
                    <a:lnTo>
                      <a:pt x="190" y="2209"/>
                    </a:lnTo>
                    <a:lnTo>
                      <a:pt x="117" y="2302"/>
                    </a:lnTo>
                    <a:lnTo>
                      <a:pt x="198" y="2347"/>
                    </a:lnTo>
                    <a:lnTo>
                      <a:pt x="157" y="2403"/>
                    </a:lnTo>
                    <a:lnTo>
                      <a:pt x="159" y="2463"/>
                    </a:lnTo>
                    <a:lnTo>
                      <a:pt x="48" y="2482"/>
                    </a:lnTo>
                    <a:lnTo>
                      <a:pt x="0" y="2638"/>
                    </a:lnTo>
                    <a:lnTo>
                      <a:pt x="34" y="2712"/>
                    </a:lnTo>
                    <a:lnTo>
                      <a:pt x="51" y="2749"/>
                    </a:lnTo>
                    <a:lnTo>
                      <a:pt x="96" y="2829"/>
                    </a:lnTo>
                    <a:lnTo>
                      <a:pt x="207" y="2868"/>
                    </a:lnTo>
                    <a:lnTo>
                      <a:pt x="237" y="2958"/>
                    </a:lnTo>
                    <a:lnTo>
                      <a:pt x="297" y="3001"/>
                    </a:lnTo>
                    <a:lnTo>
                      <a:pt x="337" y="3055"/>
                    </a:lnTo>
                    <a:lnTo>
                      <a:pt x="465" y="3016"/>
                    </a:lnTo>
                    <a:lnTo>
                      <a:pt x="496" y="3058"/>
                    </a:lnTo>
                    <a:lnTo>
                      <a:pt x="460" y="3134"/>
                    </a:lnTo>
                    <a:lnTo>
                      <a:pt x="511" y="3223"/>
                    </a:lnTo>
                    <a:lnTo>
                      <a:pt x="399" y="3250"/>
                    </a:lnTo>
                    <a:lnTo>
                      <a:pt x="297" y="3319"/>
                    </a:lnTo>
                    <a:lnTo>
                      <a:pt x="295" y="3397"/>
                    </a:lnTo>
                    <a:lnTo>
                      <a:pt x="265" y="3465"/>
                    </a:lnTo>
                    <a:lnTo>
                      <a:pt x="217" y="3507"/>
                    </a:lnTo>
                    <a:lnTo>
                      <a:pt x="279" y="3564"/>
                    </a:lnTo>
                    <a:lnTo>
                      <a:pt x="307" y="3663"/>
                    </a:lnTo>
                    <a:lnTo>
                      <a:pt x="349" y="3705"/>
                    </a:lnTo>
                    <a:lnTo>
                      <a:pt x="304" y="3738"/>
                    </a:lnTo>
                    <a:lnTo>
                      <a:pt x="283" y="3808"/>
                    </a:lnTo>
                    <a:lnTo>
                      <a:pt x="199" y="3885"/>
                    </a:lnTo>
                    <a:lnTo>
                      <a:pt x="267" y="3946"/>
                    </a:lnTo>
                    <a:lnTo>
                      <a:pt x="280" y="4005"/>
                    </a:lnTo>
                    <a:lnTo>
                      <a:pt x="258" y="4071"/>
                    </a:lnTo>
                    <a:lnTo>
                      <a:pt x="307" y="4162"/>
                    </a:lnTo>
                    <a:lnTo>
                      <a:pt x="388" y="4212"/>
                    </a:lnTo>
                    <a:lnTo>
                      <a:pt x="484" y="4179"/>
                    </a:lnTo>
                    <a:lnTo>
                      <a:pt x="534" y="4101"/>
                    </a:lnTo>
                    <a:lnTo>
                      <a:pt x="615" y="4080"/>
                    </a:lnTo>
                    <a:lnTo>
                      <a:pt x="682" y="4018"/>
                    </a:lnTo>
                    <a:lnTo>
                      <a:pt x="720" y="4093"/>
                    </a:lnTo>
                    <a:lnTo>
                      <a:pt x="864" y="4236"/>
                    </a:lnTo>
                    <a:lnTo>
                      <a:pt x="916" y="4275"/>
                    </a:lnTo>
                    <a:lnTo>
                      <a:pt x="922" y="4339"/>
                    </a:lnTo>
                    <a:lnTo>
                      <a:pt x="873" y="4398"/>
                    </a:lnTo>
                    <a:lnTo>
                      <a:pt x="853" y="4488"/>
                    </a:lnTo>
                    <a:lnTo>
                      <a:pt x="873" y="4530"/>
                    </a:lnTo>
                    <a:lnTo>
                      <a:pt x="805" y="4674"/>
                    </a:lnTo>
                    <a:lnTo>
                      <a:pt x="832" y="4740"/>
                    </a:lnTo>
                    <a:lnTo>
                      <a:pt x="884" y="4782"/>
                    </a:lnTo>
                    <a:lnTo>
                      <a:pt x="934" y="4774"/>
                    </a:lnTo>
                    <a:lnTo>
                      <a:pt x="973" y="4846"/>
                    </a:lnTo>
                    <a:lnTo>
                      <a:pt x="924" y="4900"/>
                    </a:lnTo>
                    <a:lnTo>
                      <a:pt x="868" y="4950"/>
                    </a:lnTo>
                    <a:lnTo>
                      <a:pt x="913" y="5031"/>
                    </a:lnTo>
                    <a:lnTo>
                      <a:pt x="916" y="5088"/>
                    </a:lnTo>
                    <a:lnTo>
                      <a:pt x="1009" y="5173"/>
                    </a:lnTo>
                    <a:lnTo>
                      <a:pt x="1075" y="5247"/>
                    </a:lnTo>
                    <a:lnTo>
                      <a:pt x="1134" y="5268"/>
                    </a:lnTo>
                    <a:lnTo>
                      <a:pt x="1159" y="5341"/>
                    </a:lnTo>
                    <a:lnTo>
                      <a:pt x="1228" y="5352"/>
                    </a:lnTo>
                    <a:lnTo>
                      <a:pt x="1254" y="5428"/>
                    </a:lnTo>
                    <a:lnTo>
                      <a:pt x="1260" y="5509"/>
                    </a:lnTo>
                    <a:lnTo>
                      <a:pt x="1258" y="5577"/>
                    </a:lnTo>
                    <a:lnTo>
                      <a:pt x="1252" y="5658"/>
                    </a:lnTo>
                    <a:lnTo>
                      <a:pt x="1369" y="5659"/>
                    </a:lnTo>
                    <a:lnTo>
                      <a:pt x="1441" y="5629"/>
                    </a:lnTo>
                    <a:lnTo>
                      <a:pt x="1528" y="5584"/>
                    </a:lnTo>
                    <a:lnTo>
                      <a:pt x="1626" y="5622"/>
                    </a:lnTo>
                    <a:lnTo>
                      <a:pt x="1740" y="5701"/>
                    </a:lnTo>
                    <a:lnTo>
                      <a:pt x="1863" y="5677"/>
                    </a:lnTo>
                    <a:lnTo>
                      <a:pt x="2011" y="5571"/>
                    </a:lnTo>
                    <a:lnTo>
                      <a:pt x="1995" y="5500"/>
                    </a:lnTo>
                    <a:lnTo>
                      <a:pt x="2062" y="5473"/>
                    </a:lnTo>
                    <a:lnTo>
                      <a:pt x="2160" y="5577"/>
                    </a:lnTo>
                    <a:lnTo>
                      <a:pt x="2209" y="5464"/>
                    </a:lnTo>
                    <a:lnTo>
                      <a:pt x="2191" y="5389"/>
                    </a:lnTo>
                    <a:lnTo>
                      <a:pt x="2229" y="5359"/>
                    </a:lnTo>
                    <a:lnTo>
                      <a:pt x="2271" y="5394"/>
                    </a:lnTo>
                    <a:lnTo>
                      <a:pt x="2356" y="5335"/>
                    </a:lnTo>
                    <a:lnTo>
                      <a:pt x="2413" y="5353"/>
                    </a:lnTo>
                    <a:lnTo>
                      <a:pt x="2490" y="5349"/>
                    </a:lnTo>
                    <a:lnTo>
                      <a:pt x="2530" y="5409"/>
                    </a:lnTo>
                    <a:lnTo>
                      <a:pt x="2545" y="5437"/>
                    </a:lnTo>
                    <a:lnTo>
                      <a:pt x="2610" y="5418"/>
                    </a:lnTo>
                    <a:lnTo>
                      <a:pt x="2667" y="5464"/>
                    </a:lnTo>
                    <a:lnTo>
                      <a:pt x="2695" y="5532"/>
                    </a:lnTo>
                    <a:lnTo>
                      <a:pt x="2797" y="5634"/>
                    </a:lnTo>
                    <a:lnTo>
                      <a:pt x="2839" y="5592"/>
                    </a:lnTo>
                    <a:lnTo>
                      <a:pt x="2887" y="5587"/>
                    </a:lnTo>
                    <a:lnTo>
                      <a:pt x="2973" y="5685"/>
                    </a:lnTo>
                    <a:lnTo>
                      <a:pt x="2971" y="5494"/>
                    </a:lnTo>
                    <a:lnTo>
                      <a:pt x="3030" y="5530"/>
                    </a:lnTo>
                    <a:lnTo>
                      <a:pt x="3052" y="5595"/>
                    </a:lnTo>
                    <a:lnTo>
                      <a:pt x="3111" y="5542"/>
                    </a:lnTo>
                    <a:lnTo>
                      <a:pt x="3171" y="5547"/>
                    </a:lnTo>
                    <a:lnTo>
                      <a:pt x="3196" y="5631"/>
                    </a:lnTo>
                    <a:lnTo>
                      <a:pt x="3253" y="5601"/>
                    </a:lnTo>
                    <a:lnTo>
                      <a:pt x="3276" y="5635"/>
                    </a:lnTo>
                    <a:lnTo>
                      <a:pt x="3367" y="5575"/>
                    </a:lnTo>
                    <a:lnTo>
                      <a:pt x="3402" y="5532"/>
                    </a:lnTo>
                    <a:lnTo>
                      <a:pt x="3474" y="5532"/>
                    </a:lnTo>
                    <a:lnTo>
                      <a:pt x="3529" y="5460"/>
                    </a:lnTo>
                    <a:lnTo>
                      <a:pt x="3637" y="5460"/>
                    </a:lnTo>
                    <a:lnTo>
                      <a:pt x="3696" y="5487"/>
                    </a:lnTo>
                    <a:lnTo>
                      <a:pt x="3738" y="5496"/>
                    </a:lnTo>
                    <a:lnTo>
                      <a:pt x="3790" y="5500"/>
                    </a:lnTo>
                    <a:lnTo>
                      <a:pt x="3856" y="5461"/>
                    </a:lnTo>
                    <a:lnTo>
                      <a:pt x="3979" y="5506"/>
                    </a:lnTo>
                    <a:lnTo>
                      <a:pt x="4062" y="5473"/>
                    </a:lnTo>
                    <a:lnTo>
                      <a:pt x="4135" y="5476"/>
                    </a:lnTo>
                    <a:lnTo>
                      <a:pt x="4222" y="5536"/>
                    </a:lnTo>
                    <a:lnTo>
                      <a:pt x="4299" y="5506"/>
                    </a:lnTo>
                    <a:lnTo>
                      <a:pt x="4390" y="5485"/>
                    </a:lnTo>
                    <a:lnTo>
                      <a:pt x="4461" y="5536"/>
                    </a:lnTo>
                    <a:lnTo>
                      <a:pt x="4471" y="5475"/>
                    </a:lnTo>
                    <a:lnTo>
                      <a:pt x="4458" y="5365"/>
                    </a:lnTo>
                    <a:lnTo>
                      <a:pt x="4503" y="5284"/>
                    </a:lnTo>
                    <a:lnTo>
                      <a:pt x="4606" y="5218"/>
                    </a:lnTo>
                    <a:lnTo>
                      <a:pt x="4518" y="5223"/>
                    </a:lnTo>
                    <a:lnTo>
                      <a:pt x="4477" y="5193"/>
                    </a:lnTo>
                    <a:lnTo>
                      <a:pt x="4434" y="5176"/>
                    </a:lnTo>
                    <a:lnTo>
                      <a:pt x="4347" y="5181"/>
                    </a:lnTo>
                    <a:lnTo>
                      <a:pt x="4254" y="5103"/>
                    </a:lnTo>
                    <a:lnTo>
                      <a:pt x="4167" y="5128"/>
                    </a:lnTo>
                    <a:lnTo>
                      <a:pt x="4077" y="5094"/>
                    </a:lnTo>
                    <a:lnTo>
                      <a:pt x="3994" y="5040"/>
                    </a:lnTo>
                    <a:lnTo>
                      <a:pt x="3958" y="4983"/>
                    </a:lnTo>
                    <a:lnTo>
                      <a:pt x="3912" y="4980"/>
                    </a:lnTo>
                    <a:lnTo>
                      <a:pt x="3849" y="4981"/>
                    </a:lnTo>
                    <a:lnTo>
                      <a:pt x="3778" y="4906"/>
                    </a:lnTo>
                    <a:lnTo>
                      <a:pt x="3682" y="4963"/>
                    </a:lnTo>
                    <a:lnTo>
                      <a:pt x="3658" y="4930"/>
                    </a:lnTo>
                    <a:lnTo>
                      <a:pt x="3694" y="4858"/>
                    </a:lnTo>
                    <a:lnTo>
                      <a:pt x="3655" y="4834"/>
                    </a:lnTo>
                    <a:lnTo>
                      <a:pt x="3633" y="4774"/>
                    </a:lnTo>
                    <a:lnTo>
                      <a:pt x="3598" y="4770"/>
                    </a:lnTo>
                    <a:lnTo>
                      <a:pt x="3609" y="4702"/>
                    </a:lnTo>
                    <a:lnTo>
                      <a:pt x="3652" y="4654"/>
                    </a:lnTo>
                    <a:lnTo>
                      <a:pt x="3588" y="4609"/>
                    </a:lnTo>
                    <a:lnTo>
                      <a:pt x="3516" y="4578"/>
                    </a:lnTo>
                    <a:lnTo>
                      <a:pt x="3472" y="4524"/>
                    </a:lnTo>
                    <a:lnTo>
                      <a:pt x="3381" y="4396"/>
                    </a:lnTo>
                    <a:lnTo>
                      <a:pt x="3322" y="4290"/>
                    </a:lnTo>
                    <a:lnTo>
                      <a:pt x="3312" y="4177"/>
                    </a:lnTo>
                    <a:lnTo>
                      <a:pt x="3300" y="4068"/>
                    </a:lnTo>
                    <a:lnTo>
                      <a:pt x="3231" y="3975"/>
                    </a:lnTo>
                    <a:lnTo>
                      <a:pt x="3204" y="3844"/>
                    </a:lnTo>
                    <a:lnTo>
                      <a:pt x="3234" y="3762"/>
                    </a:lnTo>
                    <a:lnTo>
                      <a:pt x="3195" y="3690"/>
                    </a:lnTo>
                    <a:lnTo>
                      <a:pt x="3226" y="3564"/>
                    </a:lnTo>
                    <a:lnTo>
                      <a:pt x="3157" y="3478"/>
                    </a:lnTo>
                    <a:lnTo>
                      <a:pt x="3124" y="3430"/>
                    </a:lnTo>
                    <a:lnTo>
                      <a:pt x="3088" y="3393"/>
                    </a:lnTo>
                    <a:lnTo>
                      <a:pt x="3118" y="3339"/>
                    </a:lnTo>
                    <a:lnTo>
                      <a:pt x="3063" y="3292"/>
                    </a:lnTo>
                    <a:lnTo>
                      <a:pt x="3030" y="3240"/>
                    </a:lnTo>
                    <a:lnTo>
                      <a:pt x="2992" y="3168"/>
                    </a:lnTo>
                    <a:lnTo>
                      <a:pt x="2965" y="3090"/>
                    </a:lnTo>
                    <a:lnTo>
                      <a:pt x="2893" y="3021"/>
                    </a:lnTo>
                    <a:lnTo>
                      <a:pt x="2865" y="2941"/>
                    </a:lnTo>
                    <a:lnTo>
                      <a:pt x="2866" y="2874"/>
                    </a:lnTo>
                    <a:lnTo>
                      <a:pt x="2845" y="2832"/>
                    </a:lnTo>
                    <a:lnTo>
                      <a:pt x="2736" y="2839"/>
                    </a:lnTo>
                    <a:lnTo>
                      <a:pt x="2709" y="2818"/>
                    </a:lnTo>
                    <a:lnTo>
                      <a:pt x="2764" y="2796"/>
                    </a:lnTo>
                    <a:lnTo>
                      <a:pt x="2833" y="2796"/>
                    </a:lnTo>
                    <a:lnTo>
                      <a:pt x="2793" y="2712"/>
                    </a:lnTo>
                    <a:lnTo>
                      <a:pt x="2845" y="2602"/>
                    </a:lnTo>
                    <a:lnTo>
                      <a:pt x="2790" y="2488"/>
                    </a:lnTo>
                    <a:lnTo>
                      <a:pt x="2800" y="2449"/>
                    </a:lnTo>
                    <a:lnTo>
                      <a:pt x="2704" y="2323"/>
                    </a:lnTo>
                    <a:lnTo>
                      <a:pt x="2682" y="2241"/>
                    </a:lnTo>
                    <a:lnTo>
                      <a:pt x="2710" y="2146"/>
                    </a:lnTo>
                    <a:lnTo>
                      <a:pt x="2745" y="2061"/>
                    </a:lnTo>
                    <a:lnTo>
                      <a:pt x="2665" y="1965"/>
                    </a:lnTo>
                    <a:lnTo>
                      <a:pt x="2562" y="1965"/>
                    </a:lnTo>
                    <a:lnTo>
                      <a:pt x="2568" y="1938"/>
                    </a:lnTo>
                    <a:lnTo>
                      <a:pt x="2635" y="1921"/>
                    </a:lnTo>
                    <a:lnTo>
                      <a:pt x="2568" y="1750"/>
                    </a:lnTo>
                    <a:lnTo>
                      <a:pt x="2634" y="1722"/>
                    </a:lnTo>
                    <a:lnTo>
                      <a:pt x="2680" y="1618"/>
                    </a:lnTo>
                    <a:lnTo>
                      <a:pt x="2635" y="1554"/>
                    </a:lnTo>
                    <a:lnTo>
                      <a:pt x="2628" y="1447"/>
                    </a:lnTo>
                    <a:lnTo>
                      <a:pt x="2629" y="1341"/>
                    </a:lnTo>
                    <a:lnTo>
                      <a:pt x="2575" y="1312"/>
                    </a:lnTo>
                    <a:lnTo>
                      <a:pt x="2590" y="1218"/>
                    </a:lnTo>
                    <a:lnTo>
                      <a:pt x="2538" y="1188"/>
                    </a:lnTo>
                    <a:lnTo>
                      <a:pt x="2520" y="1128"/>
                    </a:lnTo>
                    <a:lnTo>
                      <a:pt x="2566" y="1080"/>
                    </a:lnTo>
                    <a:lnTo>
                      <a:pt x="2502" y="1018"/>
                    </a:lnTo>
                    <a:lnTo>
                      <a:pt x="2487" y="970"/>
                    </a:lnTo>
                    <a:lnTo>
                      <a:pt x="2359" y="844"/>
                    </a:lnTo>
                    <a:lnTo>
                      <a:pt x="2299" y="804"/>
                    </a:lnTo>
                    <a:lnTo>
                      <a:pt x="2205" y="865"/>
                    </a:lnTo>
                    <a:lnTo>
                      <a:pt x="2178" y="826"/>
                    </a:lnTo>
                    <a:lnTo>
                      <a:pt x="2223" y="769"/>
                    </a:lnTo>
                    <a:lnTo>
                      <a:pt x="2163" y="676"/>
                    </a:lnTo>
                    <a:lnTo>
                      <a:pt x="2121" y="738"/>
                    </a:lnTo>
                    <a:lnTo>
                      <a:pt x="2062" y="729"/>
                    </a:lnTo>
                    <a:lnTo>
                      <a:pt x="2010" y="642"/>
                    </a:lnTo>
                    <a:lnTo>
                      <a:pt x="1927" y="478"/>
                    </a:lnTo>
                    <a:lnTo>
                      <a:pt x="1837" y="409"/>
                    </a:lnTo>
                    <a:lnTo>
                      <a:pt x="1713" y="264"/>
                    </a:lnTo>
                    <a:lnTo>
                      <a:pt x="1671" y="189"/>
                    </a:lnTo>
                    <a:lnTo>
                      <a:pt x="1674" y="124"/>
                    </a:lnTo>
                    <a:lnTo>
                      <a:pt x="1642" y="90"/>
                    </a:lnTo>
                    <a:lnTo>
                      <a:pt x="1591" y="0"/>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7" name="任意多边形 4">
                <a:extLst>
                  <a:ext uri="{FF2B5EF4-FFF2-40B4-BE49-F238E27FC236}">
                    <a16:creationId xmlns:a16="http://schemas.microsoft.com/office/drawing/2014/main" id="{3B9B33AE-24EA-4F9D-A38E-6E702899207F}"/>
                  </a:ext>
                </a:extLst>
              </p:cNvPr>
              <p:cNvSpPr>
                <a:spLocks/>
              </p:cNvSpPr>
              <p:nvPr/>
            </p:nvSpPr>
            <p:spPr bwMode="auto">
              <a:xfrm>
                <a:off x="3244415" y="2071172"/>
                <a:ext cx="877888" cy="1939925"/>
              </a:xfrm>
              <a:custGeom>
                <a:avLst/>
                <a:gdLst>
                  <a:gd name="T0" fmla="*/ 36772271 w 4226"/>
                  <a:gd name="T1" fmla="*/ 0 h 9338"/>
                  <a:gd name="T2" fmla="*/ 0 w 4226"/>
                  <a:gd name="T3" fmla="*/ 36775952 h 9338"/>
                  <a:gd name="T4" fmla="*/ 36772271 w 4226"/>
                  <a:gd name="T5" fmla="*/ 36775952 h 9338"/>
                  <a:gd name="T6" fmla="*/ 36772271 w 4226"/>
                  <a:gd name="T7" fmla="*/ 0 h 9338"/>
                  <a:gd name="T8" fmla="*/ 0 60000 65536"/>
                  <a:gd name="T9" fmla="*/ 0 60000 65536"/>
                  <a:gd name="T10" fmla="*/ 0 60000 65536"/>
                  <a:gd name="T11" fmla="*/ 0 60000 65536"/>
                  <a:gd name="T12" fmla="*/ 0 w 4226"/>
                  <a:gd name="T13" fmla="*/ 0 h 9338"/>
                  <a:gd name="T14" fmla="*/ 4226 w 4226"/>
                  <a:gd name="T15" fmla="*/ 9338 h 9338"/>
                </a:gdLst>
                <a:ahLst/>
                <a:cxnLst>
                  <a:cxn ang="T8">
                    <a:pos x="T0" y="T1"/>
                  </a:cxn>
                  <a:cxn ang="T9">
                    <a:pos x="T2" y="T3"/>
                  </a:cxn>
                  <a:cxn ang="T10">
                    <a:pos x="T4" y="T5"/>
                  </a:cxn>
                  <a:cxn ang="T11">
                    <a:pos x="T6" y="T7"/>
                  </a:cxn>
                </a:cxnLst>
                <a:rect l="T12" t="T13" r="T14" b="T15"/>
                <a:pathLst>
                  <a:path w="4226" h="9338">
                    <a:moveTo>
                      <a:pt x="745" y="1175"/>
                    </a:moveTo>
                    <a:lnTo>
                      <a:pt x="844" y="1212"/>
                    </a:lnTo>
                    <a:lnTo>
                      <a:pt x="904" y="1227"/>
                    </a:lnTo>
                    <a:lnTo>
                      <a:pt x="915" y="1200"/>
                    </a:lnTo>
                    <a:lnTo>
                      <a:pt x="966" y="1181"/>
                    </a:lnTo>
                    <a:lnTo>
                      <a:pt x="970" y="1125"/>
                    </a:lnTo>
                    <a:lnTo>
                      <a:pt x="897" y="1131"/>
                    </a:lnTo>
                    <a:lnTo>
                      <a:pt x="838" y="1088"/>
                    </a:lnTo>
                    <a:lnTo>
                      <a:pt x="910" y="977"/>
                    </a:lnTo>
                    <a:lnTo>
                      <a:pt x="961" y="986"/>
                    </a:lnTo>
                    <a:lnTo>
                      <a:pt x="1096" y="926"/>
                    </a:lnTo>
                    <a:lnTo>
                      <a:pt x="1155" y="963"/>
                    </a:lnTo>
                    <a:lnTo>
                      <a:pt x="1201" y="1005"/>
                    </a:lnTo>
                    <a:lnTo>
                      <a:pt x="1296" y="1059"/>
                    </a:lnTo>
                    <a:lnTo>
                      <a:pt x="1287" y="959"/>
                    </a:lnTo>
                    <a:lnTo>
                      <a:pt x="1395" y="849"/>
                    </a:lnTo>
                    <a:lnTo>
                      <a:pt x="1459" y="827"/>
                    </a:lnTo>
                    <a:lnTo>
                      <a:pt x="1465" y="762"/>
                    </a:lnTo>
                    <a:lnTo>
                      <a:pt x="1467" y="693"/>
                    </a:lnTo>
                    <a:lnTo>
                      <a:pt x="1519" y="620"/>
                    </a:lnTo>
                    <a:lnTo>
                      <a:pt x="1476" y="551"/>
                    </a:lnTo>
                    <a:lnTo>
                      <a:pt x="1521" y="501"/>
                    </a:lnTo>
                    <a:lnTo>
                      <a:pt x="1713" y="539"/>
                    </a:lnTo>
                    <a:lnTo>
                      <a:pt x="1734" y="459"/>
                    </a:lnTo>
                    <a:lnTo>
                      <a:pt x="1843" y="420"/>
                    </a:lnTo>
                    <a:lnTo>
                      <a:pt x="1890" y="330"/>
                    </a:lnTo>
                    <a:lnTo>
                      <a:pt x="1963" y="293"/>
                    </a:lnTo>
                    <a:lnTo>
                      <a:pt x="2038" y="161"/>
                    </a:lnTo>
                    <a:lnTo>
                      <a:pt x="2116" y="171"/>
                    </a:lnTo>
                    <a:lnTo>
                      <a:pt x="2217" y="65"/>
                    </a:lnTo>
                    <a:lnTo>
                      <a:pt x="2340" y="0"/>
                    </a:lnTo>
                    <a:lnTo>
                      <a:pt x="2374" y="74"/>
                    </a:lnTo>
                    <a:lnTo>
                      <a:pt x="2391" y="111"/>
                    </a:lnTo>
                    <a:lnTo>
                      <a:pt x="2436" y="191"/>
                    </a:lnTo>
                    <a:lnTo>
                      <a:pt x="2547" y="230"/>
                    </a:lnTo>
                    <a:lnTo>
                      <a:pt x="2577" y="320"/>
                    </a:lnTo>
                    <a:lnTo>
                      <a:pt x="2637" y="363"/>
                    </a:lnTo>
                    <a:lnTo>
                      <a:pt x="2677" y="417"/>
                    </a:lnTo>
                    <a:lnTo>
                      <a:pt x="2805" y="378"/>
                    </a:lnTo>
                    <a:lnTo>
                      <a:pt x="2836" y="420"/>
                    </a:lnTo>
                    <a:lnTo>
                      <a:pt x="2800" y="496"/>
                    </a:lnTo>
                    <a:lnTo>
                      <a:pt x="2851" y="585"/>
                    </a:lnTo>
                    <a:lnTo>
                      <a:pt x="2739" y="612"/>
                    </a:lnTo>
                    <a:lnTo>
                      <a:pt x="2637" y="681"/>
                    </a:lnTo>
                    <a:lnTo>
                      <a:pt x="2635" y="759"/>
                    </a:lnTo>
                    <a:lnTo>
                      <a:pt x="2605" y="827"/>
                    </a:lnTo>
                    <a:lnTo>
                      <a:pt x="2557" y="869"/>
                    </a:lnTo>
                    <a:lnTo>
                      <a:pt x="2619" y="926"/>
                    </a:lnTo>
                    <a:lnTo>
                      <a:pt x="2647" y="1025"/>
                    </a:lnTo>
                    <a:lnTo>
                      <a:pt x="2689" y="1067"/>
                    </a:lnTo>
                    <a:lnTo>
                      <a:pt x="2644" y="1100"/>
                    </a:lnTo>
                    <a:lnTo>
                      <a:pt x="2623" y="1170"/>
                    </a:lnTo>
                    <a:lnTo>
                      <a:pt x="2539" y="1247"/>
                    </a:lnTo>
                    <a:lnTo>
                      <a:pt x="2607" y="1308"/>
                    </a:lnTo>
                    <a:lnTo>
                      <a:pt x="2620" y="1367"/>
                    </a:lnTo>
                    <a:lnTo>
                      <a:pt x="2598" y="1433"/>
                    </a:lnTo>
                    <a:lnTo>
                      <a:pt x="2647" y="1524"/>
                    </a:lnTo>
                    <a:lnTo>
                      <a:pt x="2728" y="1574"/>
                    </a:lnTo>
                    <a:lnTo>
                      <a:pt x="2824" y="1541"/>
                    </a:lnTo>
                    <a:lnTo>
                      <a:pt x="2874" y="1463"/>
                    </a:lnTo>
                    <a:lnTo>
                      <a:pt x="2955" y="1442"/>
                    </a:lnTo>
                    <a:lnTo>
                      <a:pt x="3022" y="1380"/>
                    </a:lnTo>
                    <a:lnTo>
                      <a:pt x="3060" y="1455"/>
                    </a:lnTo>
                    <a:lnTo>
                      <a:pt x="3204" y="1598"/>
                    </a:lnTo>
                    <a:lnTo>
                      <a:pt x="3256" y="1637"/>
                    </a:lnTo>
                    <a:lnTo>
                      <a:pt x="3262" y="1701"/>
                    </a:lnTo>
                    <a:lnTo>
                      <a:pt x="3213" y="1760"/>
                    </a:lnTo>
                    <a:lnTo>
                      <a:pt x="3193" y="1850"/>
                    </a:lnTo>
                    <a:lnTo>
                      <a:pt x="3213" y="1892"/>
                    </a:lnTo>
                    <a:lnTo>
                      <a:pt x="3145" y="2036"/>
                    </a:lnTo>
                    <a:lnTo>
                      <a:pt x="3172" y="2102"/>
                    </a:lnTo>
                    <a:lnTo>
                      <a:pt x="3224" y="2144"/>
                    </a:lnTo>
                    <a:lnTo>
                      <a:pt x="3274" y="2136"/>
                    </a:lnTo>
                    <a:lnTo>
                      <a:pt x="3313" y="2208"/>
                    </a:lnTo>
                    <a:lnTo>
                      <a:pt x="3264" y="2262"/>
                    </a:lnTo>
                    <a:lnTo>
                      <a:pt x="3208" y="2312"/>
                    </a:lnTo>
                    <a:lnTo>
                      <a:pt x="3253" y="2393"/>
                    </a:lnTo>
                    <a:lnTo>
                      <a:pt x="3256" y="2450"/>
                    </a:lnTo>
                    <a:lnTo>
                      <a:pt x="3349" y="2535"/>
                    </a:lnTo>
                    <a:lnTo>
                      <a:pt x="3415" y="2609"/>
                    </a:lnTo>
                    <a:lnTo>
                      <a:pt x="3474" y="2630"/>
                    </a:lnTo>
                    <a:lnTo>
                      <a:pt x="3499" y="2703"/>
                    </a:lnTo>
                    <a:lnTo>
                      <a:pt x="3568" y="2714"/>
                    </a:lnTo>
                    <a:lnTo>
                      <a:pt x="3594" y="2790"/>
                    </a:lnTo>
                    <a:lnTo>
                      <a:pt x="3600" y="2871"/>
                    </a:lnTo>
                    <a:lnTo>
                      <a:pt x="3598" y="2939"/>
                    </a:lnTo>
                    <a:lnTo>
                      <a:pt x="3592" y="3020"/>
                    </a:lnTo>
                    <a:lnTo>
                      <a:pt x="3523" y="3087"/>
                    </a:lnTo>
                    <a:lnTo>
                      <a:pt x="3376" y="3063"/>
                    </a:lnTo>
                    <a:lnTo>
                      <a:pt x="3246" y="3195"/>
                    </a:lnTo>
                    <a:lnTo>
                      <a:pt x="3244" y="3249"/>
                    </a:lnTo>
                    <a:lnTo>
                      <a:pt x="3276" y="3303"/>
                    </a:lnTo>
                    <a:lnTo>
                      <a:pt x="3282" y="3345"/>
                    </a:lnTo>
                    <a:lnTo>
                      <a:pt x="3100" y="3482"/>
                    </a:lnTo>
                    <a:lnTo>
                      <a:pt x="3250" y="3606"/>
                    </a:lnTo>
                    <a:lnTo>
                      <a:pt x="3199" y="3674"/>
                    </a:lnTo>
                    <a:lnTo>
                      <a:pt x="3207" y="3756"/>
                    </a:lnTo>
                    <a:lnTo>
                      <a:pt x="3220" y="3830"/>
                    </a:lnTo>
                    <a:lnTo>
                      <a:pt x="3207" y="3920"/>
                    </a:lnTo>
                    <a:lnTo>
                      <a:pt x="3160" y="3962"/>
                    </a:lnTo>
                    <a:lnTo>
                      <a:pt x="3102" y="3906"/>
                    </a:lnTo>
                    <a:lnTo>
                      <a:pt x="3028" y="3953"/>
                    </a:lnTo>
                    <a:lnTo>
                      <a:pt x="3004" y="4001"/>
                    </a:lnTo>
                    <a:lnTo>
                      <a:pt x="2926" y="4013"/>
                    </a:lnTo>
                    <a:lnTo>
                      <a:pt x="2863" y="3986"/>
                    </a:lnTo>
                    <a:lnTo>
                      <a:pt x="2812" y="4116"/>
                    </a:lnTo>
                    <a:lnTo>
                      <a:pt x="2754" y="4181"/>
                    </a:lnTo>
                    <a:lnTo>
                      <a:pt x="2673" y="4278"/>
                    </a:lnTo>
                    <a:lnTo>
                      <a:pt x="2611" y="4323"/>
                    </a:lnTo>
                    <a:lnTo>
                      <a:pt x="2616" y="4430"/>
                    </a:lnTo>
                    <a:lnTo>
                      <a:pt x="2662" y="4464"/>
                    </a:lnTo>
                    <a:lnTo>
                      <a:pt x="2698" y="4551"/>
                    </a:lnTo>
                    <a:lnTo>
                      <a:pt x="2787" y="4590"/>
                    </a:lnTo>
                    <a:lnTo>
                      <a:pt x="2856" y="4647"/>
                    </a:lnTo>
                    <a:lnTo>
                      <a:pt x="2844" y="4727"/>
                    </a:lnTo>
                    <a:lnTo>
                      <a:pt x="2857" y="4784"/>
                    </a:lnTo>
                    <a:lnTo>
                      <a:pt x="2964" y="4784"/>
                    </a:lnTo>
                    <a:lnTo>
                      <a:pt x="3085" y="4757"/>
                    </a:lnTo>
                    <a:lnTo>
                      <a:pt x="3100" y="4839"/>
                    </a:lnTo>
                    <a:lnTo>
                      <a:pt x="3147" y="4919"/>
                    </a:lnTo>
                    <a:lnTo>
                      <a:pt x="3115" y="4953"/>
                    </a:lnTo>
                    <a:lnTo>
                      <a:pt x="3151" y="5013"/>
                    </a:lnTo>
                    <a:lnTo>
                      <a:pt x="3202" y="4979"/>
                    </a:lnTo>
                    <a:lnTo>
                      <a:pt x="3297" y="5078"/>
                    </a:lnTo>
                    <a:lnTo>
                      <a:pt x="3426" y="5031"/>
                    </a:lnTo>
                    <a:lnTo>
                      <a:pt x="3442" y="5099"/>
                    </a:lnTo>
                    <a:lnTo>
                      <a:pt x="3505" y="5085"/>
                    </a:lnTo>
                    <a:lnTo>
                      <a:pt x="3534" y="5138"/>
                    </a:lnTo>
                    <a:lnTo>
                      <a:pt x="3558" y="5219"/>
                    </a:lnTo>
                    <a:lnTo>
                      <a:pt x="3612" y="5255"/>
                    </a:lnTo>
                    <a:lnTo>
                      <a:pt x="3676" y="5270"/>
                    </a:lnTo>
                    <a:lnTo>
                      <a:pt x="3726" y="5318"/>
                    </a:lnTo>
                    <a:lnTo>
                      <a:pt x="3715" y="5373"/>
                    </a:lnTo>
                    <a:lnTo>
                      <a:pt x="3774" y="5433"/>
                    </a:lnTo>
                    <a:lnTo>
                      <a:pt x="3793" y="5513"/>
                    </a:lnTo>
                    <a:lnTo>
                      <a:pt x="3879" y="5571"/>
                    </a:lnTo>
                    <a:lnTo>
                      <a:pt x="3885" y="5660"/>
                    </a:lnTo>
                    <a:lnTo>
                      <a:pt x="3787" y="5720"/>
                    </a:lnTo>
                    <a:lnTo>
                      <a:pt x="3697" y="5783"/>
                    </a:lnTo>
                    <a:lnTo>
                      <a:pt x="3679" y="5876"/>
                    </a:lnTo>
                    <a:lnTo>
                      <a:pt x="3682" y="5984"/>
                    </a:lnTo>
                    <a:lnTo>
                      <a:pt x="3651" y="6047"/>
                    </a:lnTo>
                    <a:lnTo>
                      <a:pt x="3568" y="6114"/>
                    </a:lnTo>
                    <a:lnTo>
                      <a:pt x="3633" y="6278"/>
                    </a:lnTo>
                    <a:lnTo>
                      <a:pt x="3709" y="6327"/>
                    </a:lnTo>
                    <a:lnTo>
                      <a:pt x="3772" y="6326"/>
                    </a:lnTo>
                    <a:lnTo>
                      <a:pt x="3825" y="6287"/>
                    </a:lnTo>
                    <a:lnTo>
                      <a:pt x="3864" y="6282"/>
                    </a:lnTo>
                    <a:lnTo>
                      <a:pt x="3870" y="6314"/>
                    </a:lnTo>
                    <a:lnTo>
                      <a:pt x="3898" y="6359"/>
                    </a:lnTo>
                    <a:lnTo>
                      <a:pt x="3894" y="6440"/>
                    </a:lnTo>
                    <a:lnTo>
                      <a:pt x="3924" y="6477"/>
                    </a:lnTo>
                    <a:lnTo>
                      <a:pt x="3925" y="6558"/>
                    </a:lnTo>
                    <a:lnTo>
                      <a:pt x="3993" y="6578"/>
                    </a:lnTo>
                    <a:lnTo>
                      <a:pt x="4047" y="6669"/>
                    </a:lnTo>
                    <a:lnTo>
                      <a:pt x="4117" y="6737"/>
                    </a:lnTo>
                    <a:lnTo>
                      <a:pt x="4156" y="6794"/>
                    </a:lnTo>
                    <a:lnTo>
                      <a:pt x="4216" y="6831"/>
                    </a:lnTo>
                    <a:lnTo>
                      <a:pt x="4226" y="6888"/>
                    </a:lnTo>
                    <a:lnTo>
                      <a:pt x="4182" y="6926"/>
                    </a:lnTo>
                    <a:lnTo>
                      <a:pt x="4195" y="6984"/>
                    </a:lnTo>
                    <a:lnTo>
                      <a:pt x="4143" y="7010"/>
                    </a:lnTo>
                    <a:lnTo>
                      <a:pt x="4081" y="7002"/>
                    </a:lnTo>
                    <a:lnTo>
                      <a:pt x="4071" y="7082"/>
                    </a:lnTo>
                    <a:lnTo>
                      <a:pt x="4014" y="7134"/>
                    </a:lnTo>
                    <a:lnTo>
                      <a:pt x="4030" y="7230"/>
                    </a:lnTo>
                    <a:lnTo>
                      <a:pt x="3991" y="7278"/>
                    </a:lnTo>
                    <a:lnTo>
                      <a:pt x="3928" y="7334"/>
                    </a:lnTo>
                    <a:lnTo>
                      <a:pt x="3946" y="7386"/>
                    </a:lnTo>
                    <a:lnTo>
                      <a:pt x="4018" y="7403"/>
                    </a:lnTo>
                    <a:lnTo>
                      <a:pt x="3979" y="7524"/>
                    </a:lnTo>
                    <a:lnTo>
                      <a:pt x="3915" y="7571"/>
                    </a:lnTo>
                    <a:lnTo>
                      <a:pt x="3934" y="7622"/>
                    </a:lnTo>
                    <a:lnTo>
                      <a:pt x="3973" y="7629"/>
                    </a:lnTo>
                    <a:lnTo>
                      <a:pt x="3991" y="7689"/>
                    </a:lnTo>
                    <a:lnTo>
                      <a:pt x="3955" y="7725"/>
                    </a:lnTo>
                    <a:lnTo>
                      <a:pt x="3994" y="7808"/>
                    </a:lnTo>
                    <a:lnTo>
                      <a:pt x="3973" y="7881"/>
                    </a:lnTo>
                    <a:lnTo>
                      <a:pt x="3982" y="7998"/>
                    </a:lnTo>
                    <a:lnTo>
                      <a:pt x="3999" y="8085"/>
                    </a:lnTo>
                    <a:lnTo>
                      <a:pt x="4030" y="8138"/>
                    </a:lnTo>
                    <a:lnTo>
                      <a:pt x="4053" y="8184"/>
                    </a:lnTo>
                    <a:lnTo>
                      <a:pt x="4018" y="8220"/>
                    </a:lnTo>
                    <a:lnTo>
                      <a:pt x="4032" y="8280"/>
                    </a:lnTo>
                    <a:lnTo>
                      <a:pt x="4000" y="8322"/>
                    </a:lnTo>
                    <a:lnTo>
                      <a:pt x="3943" y="8354"/>
                    </a:lnTo>
                    <a:lnTo>
                      <a:pt x="3894" y="8330"/>
                    </a:lnTo>
                    <a:lnTo>
                      <a:pt x="3855" y="8355"/>
                    </a:lnTo>
                    <a:lnTo>
                      <a:pt x="3837" y="8403"/>
                    </a:lnTo>
                    <a:lnTo>
                      <a:pt x="3796" y="8423"/>
                    </a:lnTo>
                    <a:lnTo>
                      <a:pt x="3724" y="8430"/>
                    </a:lnTo>
                    <a:lnTo>
                      <a:pt x="3655" y="8375"/>
                    </a:lnTo>
                    <a:lnTo>
                      <a:pt x="3642" y="8456"/>
                    </a:lnTo>
                    <a:lnTo>
                      <a:pt x="3558" y="8514"/>
                    </a:lnTo>
                    <a:lnTo>
                      <a:pt x="3394" y="8739"/>
                    </a:lnTo>
                    <a:lnTo>
                      <a:pt x="3279" y="8808"/>
                    </a:lnTo>
                    <a:lnTo>
                      <a:pt x="3220" y="8784"/>
                    </a:lnTo>
                    <a:lnTo>
                      <a:pt x="3165" y="8825"/>
                    </a:lnTo>
                    <a:lnTo>
                      <a:pt x="3130" y="8897"/>
                    </a:lnTo>
                    <a:lnTo>
                      <a:pt x="3033" y="8916"/>
                    </a:lnTo>
                    <a:lnTo>
                      <a:pt x="3034" y="9005"/>
                    </a:lnTo>
                    <a:lnTo>
                      <a:pt x="3061" y="9071"/>
                    </a:lnTo>
                    <a:lnTo>
                      <a:pt x="3028" y="9134"/>
                    </a:lnTo>
                    <a:lnTo>
                      <a:pt x="2983" y="9153"/>
                    </a:lnTo>
                    <a:lnTo>
                      <a:pt x="2911" y="9194"/>
                    </a:lnTo>
                    <a:lnTo>
                      <a:pt x="2890" y="9249"/>
                    </a:lnTo>
                    <a:lnTo>
                      <a:pt x="2797" y="9299"/>
                    </a:lnTo>
                    <a:lnTo>
                      <a:pt x="2761" y="9275"/>
                    </a:lnTo>
                    <a:lnTo>
                      <a:pt x="2686" y="9263"/>
                    </a:lnTo>
                    <a:lnTo>
                      <a:pt x="2650" y="9338"/>
                    </a:lnTo>
                    <a:lnTo>
                      <a:pt x="2596" y="9296"/>
                    </a:lnTo>
                    <a:lnTo>
                      <a:pt x="2536" y="9315"/>
                    </a:lnTo>
                    <a:lnTo>
                      <a:pt x="2490" y="9297"/>
                    </a:lnTo>
                    <a:lnTo>
                      <a:pt x="2494" y="9209"/>
                    </a:lnTo>
                    <a:lnTo>
                      <a:pt x="2392" y="9143"/>
                    </a:lnTo>
                    <a:lnTo>
                      <a:pt x="2286" y="9194"/>
                    </a:lnTo>
                    <a:lnTo>
                      <a:pt x="2233" y="9156"/>
                    </a:lnTo>
                    <a:lnTo>
                      <a:pt x="2160" y="9203"/>
                    </a:lnTo>
                    <a:lnTo>
                      <a:pt x="2083" y="9174"/>
                    </a:lnTo>
                    <a:lnTo>
                      <a:pt x="2047" y="9143"/>
                    </a:lnTo>
                    <a:lnTo>
                      <a:pt x="1969" y="9167"/>
                    </a:lnTo>
                    <a:lnTo>
                      <a:pt x="1881" y="9125"/>
                    </a:lnTo>
                    <a:lnTo>
                      <a:pt x="1894" y="9066"/>
                    </a:lnTo>
                    <a:lnTo>
                      <a:pt x="1836" y="9044"/>
                    </a:lnTo>
                    <a:lnTo>
                      <a:pt x="1816" y="8853"/>
                    </a:lnTo>
                    <a:lnTo>
                      <a:pt x="1779" y="8768"/>
                    </a:lnTo>
                    <a:lnTo>
                      <a:pt x="1728" y="8742"/>
                    </a:lnTo>
                    <a:lnTo>
                      <a:pt x="1773" y="8619"/>
                    </a:lnTo>
                    <a:lnTo>
                      <a:pt x="1707" y="8652"/>
                    </a:lnTo>
                    <a:lnTo>
                      <a:pt x="1624" y="8600"/>
                    </a:lnTo>
                    <a:lnTo>
                      <a:pt x="1557" y="8528"/>
                    </a:lnTo>
                    <a:lnTo>
                      <a:pt x="1482" y="8474"/>
                    </a:lnTo>
                    <a:lnTo>
                      <a:pt x="1596" y="8439"/>
                    </a:lnTo>
                    <a:lnTo>
                      <a:pt x="1660" y="8406"/>
                    </a:lnTo>
                    <a:lnTo>
                      <a:pt x="1696" y="8339"/>
                    </a:lnTo>
                    <a:lnTo>
                      <a:pt x="1504" y="8147"/>
                    </a:lnTo>
                    <a:lnTo>
                      <a:pt x="1369" y="8070"/>
                    </a:lnTo>
                    <a:lnTo>
                      <a:pt x="1303" y="8087"/>
                    </a:lnTo>
                    <a:lnTo>
                      <a:pt x="1240" y="8015"/>
                    </a:lnTo>
                    <a:lnTo>
                      <a:pt x="1294" y="7970"/>
                    </a:lnTo>
                    <a:lnTo>
                      <a:pt x="1234" y="7860"/>
                    </a:lnTo>
                    <a:lnTo>
                      <a:pt x="1195" y="7779"/>
                    </a:lnTo>
                    <a:lnTo>
                      <a:pt x="1155" y="7718"/>
                    </a:lnTo>
                    <a:lnTo>
                      <a:pt x="1071" y="7634"/>
                    </a:lnTo>
                    <a:lnTo>
                      <a:pt x="976" y="7553"/>
                    </a:lnTo>
                    <a:lnTo>
                      <a:pt x="993" y="7485"/>
                    </a:lnTo>
                    <a:lnTo>
                      <a:pt x="1033" y="7448"/>
                    </a:lnTo>
                    <a:lnTo>
                      <a:pt x="1225" y="7362"/>
                    </a:lnTo>
                    <a:lnTo>
                      <a:pt x="1293" y="7308"/>
                    </a:lnTo>
                    <a:lnTo>
                      <a:pt x="1390" y="7263"/>
                    </a:lnTo>
                    <a:lnTo>
                      <a:pt x="1422" y="7328"/>
                    </a:lnTo>
                    <a:lnTo>
                      <a:pt x="1492" y="7562"/>
                    </a:lnTo>
                    <a:lnTo>
                      <a:pt x="1552" y="7628"/>
                    </a:lnTo>
                    <a:lnTo>
                      <a:pt x="1647" y="7817"/>
                    </a:lnTo>
                    <a:lnTo>
                      <a:pt x="1803" y="7908"/>
                    </a:lnTo>
                    <a:lnTo>
                      <a:pt x="1851" y="7913"/>
                    </a:lnTo>
                    <a:lnTo>
                      <a:pt x="1891" y="7847"/>
                    </a:lnTo>
                    <a:lnTo>
                      <a:pt x="1929" y="7827"/>
                    </a:lnTo>
                    <a:lnTo>
                      <a:pt x="1989" y="7881"/>
                    </a:lnTo>
                    <a:lnTo>
                      <a:pt x="2068" y="7850"/>
                    </a:lnTo>
                    <a:lnTo>
                      <a:pt x="2127" y="7814"/>
                    </a:lnTo>
                    <a:lnTo>
                      <a:pt x="2095" y="7770"/>
                    </a:lnTo>
                    <a:lnTo>
                      <a:pt x="2020" y="7784"/>
                    </a:lnTo>
                    <a:lnTo>
                      <a:pt x="1929" y="7712"/>
                    </a:lnTo>
                    <a:lnTo>
                      <a:pt x="1897" y="7755"/>
                    </a:lnTo>
                    <a:lnTo>
                      <a:pt x="1846" y="7752"/>
                    </a:lnTo>
                    <a:lnTo>
                      <a:pt x="1767" y="7695"/>
                    </a:lnTo>
                    <a:lnTo>
                      <a:pt x="1674" y="7623"/>
                    </a:lnTo>
                    <a:lnTo>
                      <a:pt x="1585" y="7565"/>
                    </a:lnTo>
                    <a:lnTo>
                      <a:pt x="1521" y="7496"/>
                    </a:lnTo>
                    <a:lnTo>
                      <a:pt x="1480" y="7445"/>
                    </a:lnTo>
                    <a:lnTo>
                      <a:pt x="1498" y="7302"/>
                    </a:lnTo>
                    <a:lnTo>
                      <a:pt x="1462" y="7250"/>
                    </a:lnTo>
                    <a:lnTo>
                      <a:pt x="1408" y="7191"/>
                    </a:lnTo>
                    <a:lnTo>
                      <a:pt x="1390" y="7154"/>
                    </a:lnTo>
                    <a:lnTo>
                      <a:pt x="1359" y="7059"/>
                    </a:lnTo>
                    <a:lnTo>
                      <a:pt x="1336" y="7004"/>
                    </a:lnTo>
                    <a:lnTo>
                      <a:pt x="1324" y="6926"/>
                    </a:lnTo>
                    <a:lnTo>
                      <a:pt x="1243" y="6846"/>
                    </a:lnTo>
                    <a:lnTo>
                      <a:pt x="1242" y="6765"/>
                    </a:lnTo>
                    <a:lnTo>
                      <a:pt x="1275" y="6681"/>
                    </a:lnTo>
                    <a:lnTo>
                      <a:pt x="1377" y="6531"/>
                    </a:lnTo>
                    <a:lnTo>
                      <a:pt x="1435" y="6407"/>
                    </a:lnTo>
                    <a:lnTo>
                      <a:pt x="1500" y="6329"/>
                    </a:lnTo>
                    <a:lnTo>
                      <a:pt x="1483" y="6290"/>
                    </a:lnTo>
                    <a:lnTo>
                      <a:pt x="1540" y="6260"/>
                    </a:lnTo>
                    <a:lnTo>
                      <a:pt x="1564" y="6215"/>
                    </a:lnTo>
                    <a:lnTo>
                      <a:pt x="1624" y="6204"/>
                    </a:lnTo>
                    <a:lnTo>
                      <a:pt x="1657" y="6111"/>
                    </a:lnTo>
                    <a:lnTo>
                      <a:pt x="1704" y="6084"/>
                    </a:lnTo>
                    <a:lnTo>
                      <a:pt x="1809" y="6069"/>
                    </a:lnTo>
                    <a:lnTo>
                      <a:pt x="1896" y="6050"/>
                    </a:lnTo>
                    <a:lnTo>
                      <a:pt x="1884" y="6018"/>
                    </a:lnTo>
                    <a:lnTo>
                      <a:pt x="1791" y="6042"/>
                    </a:lnTo>
                    <a:lnTo>
                      <a:pt x="1698" y="6059"/>
                    </a:lnTo>
                    <a:lnTo>
                      <a:pt x="1476" y="6027"/>
                    </a:lnTo>
                    <a:lnTo>
                      <a:pt x="1386" y="5933"/>
                    </a:lnTo>
                    <a:lnTo>
                      <a:pt x="1366" y="5873"/>
                    </a:lnTo>
                    <a:lnTo>
                      <a:pt x="1398" y="5450"/>
                    </a:lnTo>
                    <a:lnTo>
                      <a:pt x="1417" y="5367"/>
                    </a:lnTo>
                    <a:lnTo>
                      <a:pt x="1398" y="5277"/>
                    </a:lnTo>
                    <a:lnTo>
                      <a:pt x="1467" y="5232"/>
                    </a:lnTo>
                    <a:lnTo>
                      <a:pt x="1497" y="5258"/>
                    </a:lnTo>
                    <a:lnTo>
                      <a:pt x="1486" y="5333"/>
                    </a:lnTo>
                    <a:lnTo>
                      <a:pt x="1518" y="5366"/>
                    </a:lnTo>
                    <a:lnTo>
                      <a:pt x="1555" y="5394"/>
                    </a:lnTo>
                    <a:lnTo>
                      <a:pt x="1587" y="5373"/>
                    </a:lnTo>
                    <a:lnTo>
                      <a:pt x="1563" y="5333"/>
                    </a:lnTo>
                    <a:lnTo>
                      <a:pt x="1540" y="5264"/>
                    </a:lnTo>
                    <a:lnTo>
                      <a:pt x="1554" y="5214"/>
                    </a:lnTo>
                    <a:lnTo>
                      <a:pt x="1630" y="5174"/>
                    </a:lnTo>
                    <a:lnTo>
                      <a:pt x="1714" y="5144"/>
                    </a:lnTo>
                    <a:lnTo>
                      <a:pt x="1764" y="5192"/>
                    </a:lnTo>
                    <a:lnTo>
                      <a:pt x="1894" y="5103"/>
                    </a:lnTo>
                    <a:lnTo>
                      <a:pt x="1851" y="5045"/>
                    </a:lnTo>
                    <a:lnTo>
                      <a:pt x="1849" y="4974"/>
                    </a:lnTo>
                    <a:lnTo>
                      <a:pt x="1905" y="4955"/>
                    </a:lnTo>
                    <a:lnTo>
                      <a:pt x="1945" y="4959"/>
                    </a:lnTo>
                    <a:lnTo>
                      <a:pt x="1935" y="4830"/>
                    </a:lnTo>
                    <a:lnTo>
                      <a:pt x="1893" y="4920"/>
                    </a:lnTo>
                    <a:lnTo>
                      <a:pt x="1852" y="4874"/>
                    </a:lnTo>
                    <a:lnTo>
                      <a:pt x="1846" y="4943"/>
                    </a:lnTo>
                    <a:lnTo>
                      <a:pt x="1785" y="4977"/>
                    </a:lnTo>
                    <a:lnTo>
                      <a:pt x="1771" y="4860"/>
                    </a:lnTo>
                    <a:lnTo>
                      <a:pt x="1732" y="4815"/>
                    </a:lnTo>
                    <a:lnTo>
                      <a:pt x="1846" y="4625"/>
                    </a:lnTo>
                    <a:lnTo>
                      <a:pt x="1912" y="4611"/>
                    </a:lnTo>
                    <a:lnTo>
                      <a:pt x="1983" y="4568"/>
                    </a:lnTo>
                    <a:lnTo>
                      <a:pt x="1963" y="4520"/>
                    </a:lnTo>
                    <a:lnTo>
                      <a:pt x="2008" y="4493"/>
                    </a:lnTo>
                    <a:lnTo>
                      <a:pt x="2013" y="4446"/>
                    </a:lnTo>
                    <a:lnTo>
                      <a:pt x="2073" y="4383"/>
                    </a:lnTo>
                    <a:lnTo>
                      <a:pt x="2059" y="4368"/>
                    </a:lnTo>
                    <a:lnTo>
                      <a:pt x="1984" y="4422"/>
                    </a:lnTo>
                    <a:lnTo>
                      <a:pt x="1947" y="4311"/>
                    </a:lnTo>
                    <a:lnTo>
                      <a:pt x="1876" y="4295"/>
                    </a:lnTo>
                    <a:lnTo>
                      <a:pt x="1882" y="4196"/>
                    </a:lnTo>
                    <a:lnTo>
                      <a:pt x="1899" y="4128"/>
                    </a:lnTo>
                    <a:lnTo>
                      <a:pt x="1983" y="4079"/>
                    </a:lnTo>
                    <a:lnTo>
                      <a:pt x="2058" y="3977"/>
                    </a:lnTo>
                    <a:lnTo>
                      <a:pt x="1954" y="4007"/>
                    </a:lnTo>
                    <a:lnTo>
                      <a:pt x="1932" y="4074"/>
                    </a:lnTo>
                    <a:lnTo>
                      <a:pt x="1884" y="4076"/>
                    </a:lnTo>
                    <a:lnTo>
                      <a:pt x="1765" y="4130"/>
                    </a:lnTo>
                    <a:lnTo>
                      <a:pt x="1716" y="4263"/>
                    </a:lnTo>
                    <a:lnTo>
                      <a:pt x="1588" y="4364"/>
                    </a:lnTo>
                    <a:lnTo>
                      <a:pt x="1516" y="4377"/>
                    </a:lnTo>
                    <a:lnTo>
                      <a:pt x="1521" y="4298"/>
                    </a:lnTo>
                    <a:lnTo>
                      <a:pt x="1543" y="4199"/>
                    </a:lnTo>
                    <a:lnTo>
                      <a:pt x="1432" y="4092"/>
                    </a:lnTo>
                    <a:lnTo>
                      <a:pt x="1372" y="4163"/>
                    </a:lnTo>
                    <a:lnTo>
                      <a:pt x="1395" y="4244"/>
                    </a:lnTo>
                    <a:lnTo>
                      <a:pt x="1336" y="4295"/>
                    </a:lnTo>
                    <a:lnTo>
                      <a:pt x="1257" y="4440"/>
                    </a:lnTo>
                    <a:lnTo>
                      <a:pt x="1114" y="4601"/>
                    </a:lnTo>
                    <a:lnTo>
                      <a:pt x="1069" y="4493"/>
                    </a:lnTo>
                    <a:lnTo>
                      <a:pt x="984" y="4553"/>
                    </a:lnTo>
                    <a:lnTo>
                      <a:pt x="1029" y="4671"/>
                    </a:lnTo>
                    <a:lnTo>
                      <a:pt x="1090" y="4694"/>
                    </a:lnTo>
                    <a:lnTo>
                      <a:pt x="1086" y="4632"/>
                    </a:lnTo>
                    <a:lnTo>
                      <a:pt x="1128" y="4632"/>
                    </a:lnTo>
                    <a:lnTo>
                      <a:pt x="1096" y="4763"/>
                    </a:lnTo>
                    <a:lnTo>
                      <a:pt x="994" y="4703"/>
                    </a:lnTo>
                    <a:lnTo>
                      <a:pt x="924" y="4586"/>
                    </a:lnTo>
                    <a:lnTo>
                      <a:pt x="865" y="4458"/>
                    </a:lnTo>
                    <a:lnTo>
                      <a:pt x="855" y="4328"/>
                    </a:lnTo>
                    <a:lnTo>
                      <a:pt x="916" y="4269"/>
                    </a:lnTo>
                    <a:lnTo>
                      <a:pt x="906" y="4218"/>
                    </a:lnTo>
                    <a:lnTo>
                      <a:pt x="1014" y="4182"/>
                    </a:lnTo>
                    <a:lnTo>
                      <a:pt x="1012" y="4118"/>
                    </a:lnTo>
                    <a:lnTo>
                      <a:pt x="1063" y="3971"/>
                    </a:lnTo>
                    <a:lnTo>
                      <a:pt x="1053" y="3914"/>
                    </a:lnTo>
                    <a:lnTo>
                      <a:pt x="978" y="3806"/>
                    </a:lnTo>
                    <a:lnTo>
                      <a:pt x="963" y="3851"/>
                    </a:lnTo>
                    <a:lnTo>
                      <a:pt x="1000" y="3935"/>
                    </a:lnTo>
                    <a:lnTo>
                      <a:pt x="915" y="4026"/>
                    </a:lnTo>
                    <a:lnTo>
                      <a:pt x="951" y="4074"/>
                    </a:lnTo>
                    <a:lnTo>
                      <a:pt x="933" y="4106"/>
                    </a:lnTo>
                    <a:lnTo>
                      <a:pt x="874" y="4118"/>
                    </a:lnTo>
                    <a:lnTo>
                      <a:pt x="802" y="4148"/>
                    </a:lnTo>
                    <a:lnTo>
                      <a:pt x="723" y="4074"/>
                    </a:lnTo>
                    <a:lnTo>
                      <a:pt x="591" y="3870"/>
                    </a:lnTo>
                    <a:lnTo>
                      <a:pt x="501" y="3710"/>
                    </a:lnTo>
                    <a:lnTo>
                      <a:pt x="535" y="3650"/>
                    </a:lnTo>
                    <a:lnTo>
                      <a:pt x="499" y="3498"/>
                    </a:lnTo>
                    <a:lnTo>
                      <a:pt x="442" y="3407"/>
                    </a:lnTo>
                    <a:lnTo>
                      <a:pt x="397" y="3311"/>
                    </a:lnTo>
                    <a:lnTo>
                      <a:pt x="183" y="2999"/>
                    </a:lnTo>
                    <a:lnTo>
                      <a:pt x="114" y="2879"/>
                    </a:lnTo>
                    <a:lnTo>
                      <a:pt x="61" y="2876"/>
                    </a:lnTo>
                    <a:lnTo>
                      <a:pt x="0" y="2772"/>
                    </a:lnTo>
                    <a:lnTo>
                      <a:pt x="76" y="2702"/>
                    </a:lnTo>
                    <a:lnTo>
                      <a:pt x="120" y="2588"/>
                    </a:lnTo>
                    <a:lnTo>
                      <a:pt x="136" y="2528"/>
                    </a:lnTo>
                    <a:lnTo>
                      <a:pt x="151" y="2453"/>
                    </a:lnTo>
                    <a:lnTo>
                      <a:pt x="189" y="2355"/>
                    </a:lnTo>
                    <a:lnTo>
                      <a:pt x="184" y="2171"/>
                    </a:lnTo>
                    <a:lnTo>
                      <a:pt x="309" y="2010"/>
                    </a:lnTo>
                    <a:lnTo>
                      <a:pt x="339" y="1934"/>
                    </a:lnTo>
                    <a:lnTo>
                      <a:pt x="396" y="1866"/>
                    </a:lnTo>
                    <a:lnTo>
                      <a:pt x="475" y="1815"/>
                    </a:lnTo>
                    <a:lnTo>
                      <a:pt x="540" y="1719"/>
                    </a:lnTo>
                    <a:lnTo>
                      <a:pt x="534" y="1643"/>
                    </a:lnTo>
                    <a:lnTo>
                      <a:pt x="528" y="1536"/>
                    </a:lnTo>
                    <a:lnTo>
                      <a:pt x="600" y="1407"/>
                    </a:lnTo>
                    <a:lnTo>
                      <a:pt x="619" y="1310"/>
                    </a:lnTo>
                    <a:lnTo>
                      <a:pt x="745" y="1175"/>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8" name="任意多边形 4">
                <a:extLst>
                  <a:ext uri="{FF2B5EF4-FFF2-40B4-BE49-F238E27FC236}">
                    <a16:creationId xmlns:a16="http://schemas.microsoft.com/office/drawing/2014/main" id="{C49DF4F7-C53B-4FA7-AFFE-0D28D6AFE8A6}"/>
                  </a:ext>
                </a:extLst>
              </p:cNvPr>
              <p:cNvSpPr>
                <a:spLocks/>
              </p:cNvSpPr>
              <p:nvPr/>
            </p:nvSpPr>
            <p:spPr bwMode="auto">
              <a:xfrm>
                <a:off x="3787340" y="2607747"/>
                <a:ext cx="1397000" cy="1096963"/>
              </a:xfrm>
              <a:custGeom>
                <a:avLst/>
                <a:gdLst>
                  <a:gd name="T0" fmla="*/ 36771397 w 6725"/>
                  <a:gd name="T1" fmla="*/ 0 h 5280"/>
                  <a:gd name="T2" fmla="*/ 0 w 6725"/>
                  <a:gd name="T3" fmla="*/ 36780501 h 5280"/>
                  <a:gd name="T4" fmla="*/ 36771397 w 6725"/>
                  <a:gd name="T5" fmla="*/ 36780501 h 5280"/>
                  <a:gd name="T6" fmla="*/ 36771397 w 6725"/>
                  <a:gd name="T7" fmla="*/ 0 h 5280"/>
                  <a:gd name="T8" fmla="*/ 0 60000 65536"/>
                  <a:gd name="T9" fmla="*/ 0 60000 65536"/>
                  <a:gd name="T10" fmla="*/ 0 60000 65536"/>
                  <a:gd name="T11" fmla="*/ 0 60000 65536"/>
                  <a:gd name="T12" fmla="*/ 0 w 6725"/>
                  <a:gd name="T13" fmla="*/ 0 h 5280"/>
                  <a:gd name="T14" fmla="*/ 6725 w 6725"/>
                  <a:gd name="T15" fmla="*/ 5280 h 5280"/>
                </a:gdLst>
                <a:ahLst/>
                <a:cxnLst>
                  <a:cxn ang="T8">
                    <a:pos x="T0" y="T1"/>
                  </a:cxn>
                  <a:cxn ang="T9">
                    <a:pos x="T2" y="T3"/>
                  </a:cxn>
                  <a:cxn ang="T10">
                    <a:pos x="T4" y="T5"/>
                  </a:cxn>
                  <a:cxn ang="T11">
                    <a:pos x="T6" y="T7"/>
                  </a:cxn>
                </a:cxnLst>
                <a:rect l="T12" t="T13" r="T14" b="T15"/>
                <a:pathLst>
                  <a:path w="6725" h="5280">
                    <a:moveTo>
                      <a:pt x="5984" y="1751"/>
                    </a:moveTo>
                    <a:lnTo>
                      <a:pt x="5861" y="1689"/>
                    </a:lnTo>
                    <a:lnTo>
                      <a:pt x="5778" y="1665"/>
                    </a:lnTo>
                    <a:lnTo>
                      <a:pt x="5676" y="1622"/>
                    </a:lnTo>
                    <a:lnTo>
                      <a:pt x="5603" y="1539"/>
                    </a:lnTo>
                    <a:lnTo>
                      <a:pt x="5595" y="1449"/>
                    </a:lnTo>
                    <a:lnTo>
                      <a:pt x="5649" y="1416"/>
                    </a:lnTo>
                    <a:lnTo>
                      <a:pt x="5535" y="1364"/>
                    </a:lnTo>
                    <a:lnTo>
                      <a:pt x="5474" y="1307"/>
                    </a:lnTo>
                    <a:lnTo>
                      <a:pt x="5420" y="1310"/>
                    </a:lnTo>
                    <a:lnTo>
                      <a:pt x="5313" y="1182"/>
                    </a:lnTo>
                    <a:lnTo>
                      <a:pt x="5334" y="1106"/>
                    </a:lnTo>
                    <a:lnTo>
                      <a:pt x="5289" y="1085"/>
                    </a:lnTo>
                    <a:lnTo>
                      <a:pt x="5249" y="954"/>
                    </a:lnTo>
                    <a:lnTo>
                      <a:pt x="5175" y="786"/>
                    </a:lnTo>
                    <a:lnTo>
                      <a:pt x="5126" y="681"/>
                    </a:lnTo>
                    <a:lnTo>
                      <a:pt x="4968" y="566"/>
                    </a:lnTo>
                    <a:lnTo>
                      <a:pt x="4995" y="477"/>
                    </a:lnTo>
                    <a:lnTo>
                      <a:pt x="4890" y="383"/>
                    </a:lnTo>
                    <a:lnTo>
                      <a:pt x="4836" y="294"/>
                    </a:lnTo>
                    <a:lnTo>
                      <a:pt x="4793" y="285"/>
                    </a:lnTo>
                    <a:lnTo>
                      <a:pt x="4766" y="354"/>
                    </a:lnTo>
                    <a:lnTo>
                      <a:pt x="4737" y="396"/>
                    </a:lnTo>
                    <a:lnTo>
                      <a:pt x="4713" y="384"/>
                    </a:lnTo>
                    <a:lnTo>
                      <a:pt x="4748" y="330"/>
                    </a:lnTo>
                    <a:lnTo>
                      <a:pt x="4758" y="291"/>
                    </a:lnTo>
                    <a:lnTo>
                      <a:pt x="4701" y="287"/>
                    </a:lnTo>
                    <a:lnTo>
                      <a:pt x="4616" y="228"/>
                    </a:lnTo>
                    <a:lnTo>
                      <a:pt x="4596" y="164"/>
                    </a:lnTo>
                    <a:lnTo>
                      <a:pt x="4503" y="113"/>
                    </a:lnTo>
                    <a:lnTo>
                      <a:pt x="4443" y="135"/>
                    </a:lnTo>
                    <a:lnTo>
                      <a:pt x="4407" y="81"/>
                    </a:lnTo>
                    <a:lnTo>
                      <a:pt x="4337" y="0"/>
                    </a:lnTo>
                    <a:lnTo>
                      <a:pt x="4232" y="66"/>
                    </a:lnTo>
                    <a:lnTo>
                      <a:pt x="4187" y="146"/>
                    </a:lnTo>
                    <a:lnTo>
                      <a:pt x="4200" y="258"/>
                    </a:lnTo>
                    <a:lnTo>
                      <a:pt x="4191" y="318"/>
                    </a:lnTo>
                    <a:lnTo>
                      <a:pt x="4121" y="267"/>
                    </a:lnTo>
                    <a:lnTo>
                      <a:pt x="4025" y="288"/>
                    </a:lnTo>
                    <a:lnTo>
                      <a:pt x="3951" y="318"/>
                    </a:lnTo>
                    <a:lnTo>
                      <a:pt x="3863" y="257"/>
                    </a:lnTo>
                    <a:lnTo>
                      <a:pt x="3791" y="255"/>
                    </a:lnTo>
                    <a:lnTo>
                      <a:pt x="3704" y="288"/>
                    </a:lnTo>
                    <a:lnTo>
                      <a:pt x="3590" y="242"/>
                    </a:lnTo>
                    <a:lnTo>
                      <a:pt x="3522" y="282"/>
                    </a:lnTo>
                    <a:lnTo>
                      <a:pt x="3432" y="273"/>
                    </a:lnTo>
                    <a:lnTo>
                      <a:pt x="3366" y="240"/>
                    </a:lnTo>
                    <a:lnTo>
                      <a:pt x="3257" y="242"/>
                    </a:lnTo>
                    <a:lnTo>
                      <a:pt x="3203" y="314"/>
                    </a:lnTo>
                    <a:lnTo>
                      <a:pt x="3128" y="315"/>
                    </a:lnTo>
                    <a:lnTo>
                      <a:pt x="3093" y="360"/>
                    </a:lnTo>
                    <a:lnTo>
                      <a:pt x="3006" y="416"/>
                    </a:lnTo>
                    <a:lnTo>
                      <a:pt x="2984" y="383"/>
                    </a:lnTo>
                    <a:lnTo>
                      <a:pt x="2924" y="411"/>
                    </a:lnTo>
                    <a:lnTo>
                      <a:pt x="2897" y="326"/>
                    </a:lnTo>
                    <a:lnTo>
                      <a:pt x="2837" y="324"/>
                    </a:lnTo>
                    <a:lnTo>
                      <a:pt x="2781" y="375"/>
                    </a:lnTo>
                    <a:lnTo>
                      <a:pt x="2762" y="314"/>
                    </a:lnTo>
                    <a:lnTo>
                      <a:pt x="2702" y="275"/>
                    </a:lnTo>
                    <a:lnTo>
                      <a:pt x="2703" y="470"/>
                    </a:lnTo>
                    <a:lnTo>
                      <a:pt x="2660" y="420"/>
                    </a:lnTo>
                    <a:lnTo>
                      <a:pt x="2615" y="372"/>
                    </a:lnTo>
                    <a:lnTo>
                      <a:pt x="2570" y="374"/>
                    </a:lnTo>
                    <a:lnTo>
                      <a:pt x="2525" y="417"/>
                    </a:lnTo>
                    <a:lnTo>
                      <a:pt x="2423" y="315"/>
                    </a:lnTo>
                    <a:lnTo>
                      <a:pt x="2394" y="245"/>
                    </a:lnTo>
                    <a:lnTo>
                      <a:pt x="2339" y="198"/>
                    </a:lnTo>
                    <a:lnTo>
                      <a:pt x="2274" y="219"/>
                    </a:lnTo>
                    <a:lnTo>
                      <a:pt x="2258" y="185"/>
                    </a:lnTo>
                    <a:lnTo>
                      <a:pt x="2217" y="131"/>
                    </a:lnTo>
                    <a:lnTo>
                      <a:pt x="2145" y="134"/>
                    </a:lnTo>
                    <a:lnTo>
                      <a:pt x="2082" y="119"/>
                    </a:lnTo>
                    <a:lnTo>
                      <a:pt x="1997" y="177"/>
                    </a:lnTo>
                    <a:lnTo>
                      <a:pt x="1958" y="140"/>
                    </a:lnTo>
                    <a:lnTo>
                      <a:pt x="1919" y="171"/>
                    </a:lnTo>
                    <a:lnTo>
                      <a:pt x="1938" y="246"/>
                    </a:lnTo>
                    <a:lnTo>
                      <a:pt x="1889" y="357"/>
                    </a:lnTo>
                    <a:lnTo>
                      <a:pt x="1787" y="255"/>
                    </a:lnTo>
                    <a:lnTo>
                      <a:pt x="1722" y="281"/>
                    </a:lnTo>
                    <a:lnTo>
                      <a:pt x="1740" y="353"/>
                    </a:lnTo>
                    <a:lnTo>
                      <a:pt x="1593" y="459"/>
                    </a:lnTo>
                    <a:lnTo>
                      <a:pt x="1469" y="483"/>
                    </a:lnTo>
                    <a:lnTo>
                      <a:pt x="1352" y="404"/>
                    </a:lnTo>
                    <a:lnTo>
                      <a:pt x="1259" y="366"/>
                    </a:lnTo>
                    <a:lnTo>
                      <a:pt x="1175" y="407"/>
                    </a:lnTo>
                    <a:lnTo>
                      <a:pt x="1100" y="443"/>
                    </a:lnTo>
                    <a:lnTo>
                      <a:pt x="981" y="440"/>
                    </a:lnTo>
                    <a:lnTo>
                      <a:pt x="912" y="507"/>
                    </a:lnTo>
                    <a:lnTo>
                      <a:pt x="765" y="483"/>
                    </a:lnTo>
                    <a:lnTo>
                      <a:pt x="635" y="615"/>
                    </a:lnTo>
                    <a:lnTo>
                      <a:pt x="633" y="669"/>
                    </a:lnTo>
                    <a:lnTo>
                      <a:pt x="665" y="723"/>
                    </a:lnTo>
                    <a:lnTo>
                      <a:pt x="671" y="765"/>
                    </a:lnTo>
                    <a:lnTo>
                      <a:pt x="489" y="902"/>
                    </a:lnTo>
                    <a:lnTo>
                      <a:pt x="639" y="1026"/>
                    </a:lnTo>
                    <a:lnTo>
                      <a:pt x="588" y="1094"/>
                    </a:lnTo>
                    <a:lnTo>
                      <a:pt x="596" y="1176"/>
                    </a:lnTo>
                    <a:lnTo>
                      <a:pt x="609" y="1250"/>
                    </a:lnTo>
                    <a:lnTo>
                      <a:pt x="596" y="1340"/>
                    </a:lnTo>
                    <a:lnTo>
                      <a:pt x="549" y="1382"/>
                    </a:lnTo>
                    <a:lnTo>
                      <a:pt x="491" y="1326"/>
                    </a:lnTo>
                    <a:lnTo>
                      <a:pt x="417" y="1373"/>
                    </a:lnTo>
                    <a:lnTo>
                      <a:pt x="393" y="1421"/>
                    </a:lnTo>
                    <a:lnTo>
                      <a:pt x="315" y="1433"/>
                    </a:lnTo>
                    <a:lnTo>
                      <a:pt x="252" y="1406"/>
                    </a:lnTo>
                    <a:lnTo>
                      <a:pt x="201" y="1536"/>
                    </a:lnTo>
                    <a:lnTo>
                      <a:pt x="143" y="1601"/>
                    </a:lnTo>
                    <a:lnTo>
                      <a:pt x="62" y="1698"/>
                    </a:lnTo>
                    <a:lnTo>
                      <a:pt x="0" y="1743"/>
                    </a:lnTo>
                    <a:lnTo>
                      <a:pt x="5" y="1850"/>
                    </a:lnTo>
                    <a:lnTo>
                      <a:pt x="51" y="1884"/>
                    </a:lnTo>
                    <a:lnTo>
                      <a:pt x="87" y="1971"/>
                    </a:lnTo>
                    <a:lnTo>
                      <a:pt x="176" y="2010"/>
                    </a:lnTo>
                    <a:lnTo>
                      <a:pt x="245" y="2067"/>
                    </a:lnTo>
                    <a:lnTo>
                      <a:pt x="233" y="2147"/>
                    </a:lnTo>
                    <a:lnTo>
                      <a:pt x="246" y="2204"/>
                    </a:lnTo>
                    <a:lnTo>
                      <a:pt x="353" y="2204"/>
                    </a:lnTo>
                    <a:lnTo>
                      <a:pt x="474" y="2177"/>
                    </a:lnTo>
                    <a:lnTo>
                      <a:pt x="489" y="2259"/>
                    </a:lnTo>
                    <a:lnTo>
                      <a:pt x="536" y="2339"/>
                    </a:lnTo>
                    <a:lnTo>
                      <a:pt x="504" y="2373"/>
                    </a:lnTo>
                    <a:lnTo>
                      <a:pt x="540" y="2433"/>
                    </a:lnTo>
                    <a:lnTo>
                      <a:pt x="591" y="2399"/>
                    </a:lnTo>
                    <a:lnTo>
                      <a:pt x="686" y="2498"/>
                    </a:lnTo>
                    <a:lnTo>
                      <a:pt x="815" y="2451"/>
                    </a:lnTo>
                    <a:lnTo>
                      <a:pt x="831" y="2519"/>
                    </a:lnTo>
                    <a:lnTo>
                      <a:pt x="894" y="2505"/>
                    </a:lnTo>
                    <a:lnTo>
                      <a:pt x="923" y="2558"/>
                    </a:lnTo>
                    <a:lnTo>
                      <a:pt x="947" y="2639"/>
                    </a:lnTo>
                    <a:lnTo>
                      <a:pt x="1001" y="2675"/>
                    </a:lnTo>
                    <a:lnTo>
                      <a:pt x="1065" y="2690"/>
                    </a:lnTo>
                    <a:lnTo>
                      <a:pt x="1115" y="2738"/>
                    </a:lnTo>
                    <a:lnTo>
                      <a:pt x="1104" y="2793"/>
                    </a:lnTo>
                    <a:lnTo>
                      <a:pt x="1163" y="2853"/>
                    </a:lnTo>
                    <a:lnTo>
                      <a:pt x="1182" y="2933"/>
                    </a:lnTo>
                    <a:lnTo>
                      <a:pt x="1268" y="2991"/>
                    </a:lnTo>
                    <a:lnTo>
                      <a:pt x="1274" y="3080"/>
                    </a:lnTo>
                    <a:lnTo>
                      <a:pt x="1176" y="3140"/>
                    </a:lnTo>
                    <a:lnTo>
                      <a:pt x="1086" y="3203"/>
                    </a:lnTo>
                    <a:lnTo>
                      <a:pt x="1068" y="3296"/>
                    </a:lnTo>
                    <a:lnTo>
                      <a:pt x="1071" y="3404"/>
                    </a:lnTo>
                    <a:lnTo>
                      <a:pt x="1040" y="3467"/>
                    </a:lnTo>
                    <a:lnTo>
                      <a:pt x="957" y="3534"/>
                    </a:lnTo>
                    <a:lnTo>
                      <a:pt x="1022" y="3698"/>
                    </a:lnTo>
                    <a:lnTo>
                      <a:pt x="1098" y="3747"/>
                    </a:lnTo>
                    <a:lnTo>
                      <a:pt x="1161" y="3746"/>
                    </a:lnTo>
                    <a:lnTo>
                      <a:pt x="1214" y="3707"/>
                    </a:lnTo>
                    <a:lnTo>
                      <a:pt x="1253" y="3702"/>
                    </a:lnTo>
                    <a:lnTo>
                      <a:pt x="1259" y="3734"/>
                    </a:lnTo>
                    <a:lnTo>
                      <a:pt x="1287" y="3779"/>
                    </a:lnTo>
                    <a:lnTo>
                      <a:pt x="1283" y="3860"/>
                    </a:lnTo>
                    <a:lnTo>
                      <a:pt x="1313" y="3897"/>
                    </a:lnTo>
                    <a:lnTo>
                      <a:pt x="1314" y="3978"/>
                    </a:lnTo>
                    <a:lnTo>
                      <a:pt x="1382" y="3998"/>
                    </a:lnTo>
                    <a:lnTo>
                      <a:pt x="1436" y="4089"/>
                    </a:lnTo>
                    <a:lnTo>
                      <a:pt x="1506" y="4157"/>
                    </a:lnTo>
                    <a:lnTo>
                      <a:pt x="1545" y="4214"/>
                    </a:lnTo>
                    <a:lnTo>
                      <a:pt x="1605" y="4251"/>
                    </a:lnTo>
                    <a:lnTo>
                      <a:pt x="1615" y="4308"/>
                    </a:lnTo>
                    <a:lnTo>
                      <a:pt x="1665" y="4308"/>
                    </a:lnTo>
                    <a:lnTo>
                      <a:pt x="1694" y="4289"/>
                    </a:lnTo>
                    <a:lnTo>
                      <a:pt x="1757" y="4349"/>
                    </a:lnTo>
                    <a:lnTo>
                      <a:pt x="1817" y="4362"/>
                    </a:lnTo>
                    <a:lnTo>
                      <a:pt x="1874" y="4427"/>
                    </a:lnTo>
                    <a:lnTo>
                      <a:pt x="1896" y="4479"/>
                    </a:lnTo>
                    <a:lnTo>
                      <a:pt x="1883" y="4539"/>
                    </a:lnTo>
                    <a:lnTo>
                      <a:pt x="1973" y="4610"/>
                    </a:lnTo>
                    <a:lnTo>
                      <a:pt x="2031" y="4617"/>
                    </a:lnTo>
                    <a:lnTo>
                      <a:pt x="2031" y="4710"/>
                    </a:lnTo>
                    <a:lnTo>
                      <a:pt x="2024" y="4761"/>
                    </a:lnTo>
                    <a:lnTo>
                      <a:pt x="2052" y="4808"/>
                    </a:lnTo>
                    <a:lnTo>
                      <a:pt x="2100" y="4799"/>
                    </a:lnTo>
                    <a:lnTo>
                      <a:pt x="2148" y="4869"/>
                    </a:lnTo>
                    <a:lnTo>
                      <a:pt x="2259" y="4919"/>
                    </a:lnTo>
                    <a:lnTo>
                      <a:pt x="2220" y="4994"/>
                    </a:lnTo>
                    <a:lnTo>
                      <a:pt x="2273" y="5052"/>
                    </a:lnTo>
                    <a:lnTo>
                      <a:pt x="2402" y="5105"/>
                    </a:lnTo>
                    <a:lnTo>
                      <a:pt x="2331" y="5151"/>
                    </a:lnTo>
                    <a:lnTo>
                      <a:pt x="2339" y="5211"/>
                    </a:lnTo>
                    <a:lnTo>
                      <a:pt x="2444" y="5223"/>
                    </a:lnTo>
                    <a:lnTo>
                      <a:pt x="2480" y="5247"/>
                    </a:lnTo>
                    <a:lnTo>
                      <a:pt x="2531" y="5271"/>
                    </a:lnTo>
                    <a:lnTo>
                      <a:pt x="2634" y="5222"/>
                    </a:lnTo>
                    <a:lnTo>
                      <a:pt x="2735" y="5222"/>
                    </a:lnTo>
                    <a:lnTo>
                      <a:pt x="2777" y="5139"/>
                    </a:lnTo>
                    <a:lnTo>
                      <a:pt x="2831" y="5142"/>
                    </a:lnTo>
                    <a:lnTo>
                      <a:pt x="2895" y="5129"/>
                    </a:lnTo>
                    <a:lnTo>
                      <a:pt x="2930" y="5159"/>
                    </a:lnTo>
                    <a:lnTo>
                      <a:pt x="2933" y="5219"/>
                    </a:lnTo>
                    <a:lnTo>
                      <a:pt x="3047" y="5204"/>
                    </a:lnTo>
                    <a:lnTo>
                      <a:pt x="3137" y="5142"/>
                    </a:lnTo>
                    <a:lnTo>
                      <a:pt x="3185" y="5186"/>
                    </a:lnTo>
                    <a:lnTo>
                      <a:pt x="3173" y="5229"/>
                    </a:lnTo>
                    <a:lnTo>
                      <a:pt x="3219" y="5265"/>
                    </a:lnTo>
                    <a:lnTo>
                      <a:pt x="3264" y="5280"/>
                    </a:lnTo>
                    <a:lnTo>
                      <a:pt x="3321" y="5276"/>
                    </a:lnTo>
                    <a:lnTo>
                      <a:pt x="3380" y="5228"/>
                    </a:lnTo>
                    <a:lnTo>
                      <a:pt x="3453" y="5187"/>
                    </a:lnTo>
                    <a:lnTo>
                      <a:pt x="3516" y="5118"/>
                    </a:lnTo>
                    <a:lnTo>
                      <a:pt x="3453" y="5076"/>
                    </a:lnTo>
                    <a:lnTo>
                      <a:pt x="3525" y="5024"/>
                    </a:lnTo>
                    <a:lnTo>
                      <a:pt x="3561" y="4919"/>
                    </a:lnTo>
                    <a:lnTo>
                      <a:pt x="3591" y="4845"/>
                    </a:lnTo>
                    <a:lnTo>
                      <a:pt x="3687" y="4763"/>
                    </a:lnTo>
                    <a:lnTo>
                      <a:pt x="3780" y="4751"/>
                    </a:lnTo>
                    <a:lnTo>
                      <a:pt x="3834" y="4761"/>
                    </a:lnTo>
                    <a:lnTo>
                      <a:pt x="3890" y="4694"/>
                    </a:lnTo>
                    <a:lnTo>
                      <a:pt x="3911" y="4559"/>
                    </a:lnTo>
                    <a:lnTo>
                      <a:pt x="3990" y="4511"/>
                    </a:lnTo>
                    <a:lnTo>
                      <a:pt x="4047" y="4440"/>
                    </a:lnTo>
                    <a:lnTo>
                      <a:pt x="4137" y="4542"/>
                    </a:lnTo>
                    <a:lnTo>
                      <a:pt x="4082" y="4581"/>
                    </a:lnTo>
                    <a:lnTo>
                      <a:pt x="4130" y="4620"/>
                    </a:lnTo>
                    <a:lnTo>
                      <a:pt x="4172" y="4596"/>
                    </a:lnTo>
                    <a:lnTo>
                      <a:pt x="4251" y="4596"/>
                    </a:lnTo>
                    <a:lnTo>
                      <a:pt x="4392" y="4617"/>
                    </a:lnTo>
                    <a:lnTo>
                      <a:pt x="4428" y="4566"/>
                    </a:lnTo>
                    <a:lnTo>
                      <a:pt x="4464" y="4524"/>
                    </a:lnTo>
                    <a:lnTo>
                      <a:pt x="4463" y="4470"/>
                    </a:lnTo>
                    <a:lnTo>
                      <a:pt x="4512" y="4430"/>
                    </a:lnTo>
                    <a:lnTo>
                      <a:pt x="4557" y="4359"/>
                    </a:lnTo>
                    <a:lnTo>
                      <a:pt x="4641" y="4389"/>
                    </a:lnTo>
                    <a:lnTo>
                      <a:pt x="4812" y="4385"/>
                    </a:lnTo>
                    <a:lnTo>
                      <a:pt x="4821" y="4449"/>
                    </a:lnTo>
                    <a:lnTo>
                      <a:pt x="4791" y="4518"/>
                    </a:lnTo>
                    <a:lnTo>
                      <a:pt x="4823" y="4610"/>
                    </a:lnTo>
                    <a:lnTo>
                      <a:pt x="4973" y="4598"/>
                    </a:lnTo>
                    <a:lnTo>
                      <a:pt x="5144" y="4565"/>
                    </a:lnTo>
                    <a:lnTo>
                      <a:pt x="5198" y="4533"/>
                    </a:lnTo>
                    <a:lnTo>
                      <a:pt x="5166" y="4478"/>
                    </a:lnTo>
                    <a:lnTo>
                      <a:pt x="5147" y="4409"/>
                    </a:lnTo>
                    <a:lnTo>
                      <a:pt x="5253" y="4379"/>
                    </a:lnTo>
                    <a:lnTo>
                      <a:pt x="5325" y="4377"/>
                    </a:lnTo>
                    <a:lnTo>
                      <a:pt x="5369" y="4298"/>
                    </a:lnTo>
                    <a:lnTo>
                      <a:pt x="5304" y="4245"/>
                    </a:lnTo>
                    <a:lnTo>
                      <a:pt x="5153" y="4247"/>
                    </a:lnTo>
                    <a:lnTo>
                      <a:pt x="5297" y="4133"/>
                    </a:lnTo>
                    <a:lnTo>
                      <a:pt x="5360" y="4173"/>
                    </a:lnTo>
                    <a:lnTo>
                      <a:pt x="5499" y="4172"/>
                    </a:lnTo>
                    <a:lnTo>
                      <a:pt x="5567" y="4089"/>
                    </a:lnTo>
                    <a:lnTo>
                      <a:pt x="5618" y="4019"/>
                    </a:lnTo>
                    <a:lnTo>
                      <a:pt x="5595" y="3947"/>
                    </a:lnTo>
                    <a:lnTo>
                      <a:pt x="5705" y="4016"/>
                    </a:lnTo>
                    <a:lnTo>
                      <a:pt x="5804" y="4089"/>
                    </a:lnTo>
                    <a:lnTo>
                      <a:pt x="5804" y="4122"/>
                    </a:lnTo>
                    <a:lnTo>
                      <a:pt x="5895" y="4119"/>
                    </a:lnTo>
                    <a:lnTo>
                      <a:pt x="5876" y="4182"/>
                    </a:lnTo>
                    <a:lnTo>
                      <a:pt x="5822" y="4265"/>
                    </a:lnTo>
                    <a:lnTo>
                      <a:pt x="5874" y="4350"/>
                    </a:lnTo>
                    <a:lnTo>
                      <a:pt x="5861" y="4460"/>
                    </a:lnTo>
                    <a:lnTo>
                      <a:pt x="5924" y="4494"/>
                    </a:lnTo>
                    <a:lnTo>
                      <a:pt x="5937" y="4532"/>
                    </a:lnTo>
                    <a:lnTo>
                      <a:pt x="5987" y="4545"/>
                    </a:lnTo>
                    <a:lnTo>
                      <a:pt x="6003" y="4652"/>
                    </a:lnTo>
                    <a:lnTo>
                      <a:pt x="6092" y="4680"/>
                    </a:lnTo>
                    <a:lnTo>
                      <a:pt x="6176" y="4613"/>
                    </a:lnTo>
                    <a:lnTo>
                      <a:pt x="6113" y="4533"/>
                    </a:lnTo>
                    <a:lnTo>
                      <a:pt x="6158" y="4473"/>
                    </a:lnTo>
                    <a:lnTo>
                      <a:pt x="6212" y="4413"/>
                    </a:lnTo>
                    <a:lnTo>
                      <a:pt x="6197" y="4326"/>
                    </a:lnTo>
                    <a:lnTo>
                      <a:pt x="6284" y="4332"/>
                    </a:lnTo>
                    <a:lnTo>
                      <a:pt x="6356" y="4332"/>
                    </a:lnTo>
                    <a:lnTo>
                      <a:pt x="6428" y="4299"/>
                    </a:lnTo>
                    <a:lnTo>
                      <a:pt x="6369" y="4209"/>
                    </a:lnTo>
                    <a:lnTo>
                      <a:pt x="6204" y="4044"/>
                    </a:lnTo>
                    <a:lnTo>
                      <a:pt x="6152" y="4074"/>
                    </a:lnTo>
                    <a:lnTo>
                      <a:pt x="6099" y="4041"/>
                    </a:lnTo>
                    <a:lnTo>
                      <a:pt x="6030" y="3981"/>
                    </a:lnTo>
                    <a:lnTo>
                      <a:pt x="5964" y="3914"/>
                    </a:lnTo>
                    <a:lnTo>
                      <a:pt x="5850" y="3830"/>
                    </a:lnTo>
                    <a:lnTo>
                      <a:pt x="5777" y="3719"/>
                    </a:lnTo>
                    <a:lnTo>
                      <a:pt x="5706" y="3638"/>
                    </a:lnTo>
                    <a:lnTo>
                      <a:pt x="5681" y="3578"/>
                    </a:lnTo>
                    <a:lnTo>
                      <a:pt x="5633" y="3536"/>
                    </a:lnTo>
                    <a:lnTo>
                      <a:pt x="5576" y="3522"/>
                    </a:lnTo>
                    <a:lnTo>
                      <a:pt x="5439" y="3549"/>
                    </a:lnTo>
                    <a:lnTo>
                      <a:pt x="5358" y="3588"/>
                    </a:lnTo>
                    <a:lnTo>
                      <a:pt x="5277" y="3591"/>
                    </a:lnTo>
                    <a:lnTo>
                      <a:pt x="5201" y="3597"/>
                    </a:lnTo>
                    <a:lnTo>
                      <a:pt x="5073" y="3683"/>
                    </a:lnTo>
                    <a:lnTo>
                      <a:pt x="5012" y="3654"/>
                    </a:lnTo>
                    <a:lnTo>
                      <a:pt x="4929" y="3627"/>
                    </a:lnTo>
                    <a:lnTo>
                      <a:pt x="4862" y="3572"/>
                    </a:lnTo>
                    <a:lnTo>
                      <a:pt x="4818" y="3530"/>
                    </a:lnTo>
                    <a:lnTo>
                      <a:pt x="4734" y="3555"/>
                    </a:lnTo>
                    <a:lnTo>
                      <a:pt x="4665" y="3605"/>
                    </a:lnTo>
                    <a:lnTo>
                      <a:pt x="4611" y="3567"/>
                    </a:lnTo>
                    <a:lnTo>
                      <a:pt x="4682" y="3507"/>
                    </a:lnTo>
                    <a:lnTo>
                      <a:pt x="4790" y="3461"/>
                    </a:lnTo>
                    <a:lnTo>
                      <a:pt x="4899" y="3471"/>
                    </a:lnTo>
                    <a:lnTo>
                      <a:pt x="4937" y="3527"/>
                    </a:lnTo>
                    <a:lnTo>
                      <a:pt x="5031" y="3549"/>
                    </a:lnTo>
                    <a:lnTo>
                      <a:pt x="5114" y="3521"/>
                    </a:lnTo>
                    <a:lnTo>
                      <a:pt x="5196" y="3518"/>
                    </a:lnTo>
                    <a:lnTo>
                      <a:pt x="5310" y="3506"/>
                    </a:lnTo>
                    <a:lnTo>
                      <a:pt x="5397" y="3471"/>
                    </a:lnTo>
                    <a:lnTo>
                      <a:pt x="5477" y="3434"/>
                    </a:lnTo>
                    <a:lnTo>
                      <a:pt x="5613" y="3399"/>
                    </a:lnTo>
                    <a:lnTo>
                      <a:pt x="5673" y="3419"/>
                    </a:lnTo>
                    <a:lnTo>
                      <a:pt x="5724" y="3438"/>
                    </a:lnTo>
                    <a:lnTo>
                      <a:pt x="5769" y="3455"/>
                    </a:lnTo>
                    <a:lnTo>
                      <a:pt x="5778" y="3516"/>
                    </a:lnTo>
                    <a:lnTo>
                      <a:pt x="5892" y="3608"/>
                    </a:lnTo>
                    <a:lnTo>
                      <a:pt x="5993" y="3717"/>
                    </a:lnTo>
                    <a:lnTo>
                      <a:pt x="6056" y="3807"/>
                    </a:lnTo>
                    <a:lnTo>
                      <a:pt x="6149" y="3849"/>
                    </a:lnTo>
                    <a:lnTo>
                      <a:pt x="6233" y="3852"/>
                    </a:lnTo>
                    <a:lnTo>
                      <a:pt x="6392" y="3779"/>
                    </a:lnTo>
                    <a:lnTo>
                      <a:pt x="6476" y="3777"/>
                    </a:lnTo>
                    <a:lnTo>
                      <a:pt x="6575" y="3816"/>
                    </a:lnTo>
                    <a:lnTo>
                      <a:pt x="6725" y="3914"/>
                    </a:lnTo>
                    <a:lnTo>
                      <a:pt x="6687" y="3785"/>
                    </a:lnTo>
                    <a:lnTo>
                      <a:pt x="6641" y="3686"/>
                    </a:lnTo>
                    <a:lnTo>
                      <a:pt x="6536" y="3548"/>
                    </a:lnTo>
                    <a:lnTo>
                      <a:pt x="6375" y="3359"/>
                    </a:lnTo>
                    <a:lnTo>
                      <a:pt x="6248" y="3195"/>
                    </a:lnTo>
                    <a:lnTo>
                      <a:pt x="6143" y="3030"/>
                    </a:lnTo>
                    <a:lnTo>
                      <a:pt x="5981" y="2790"/>
                    </a:lnTo>
                    <a:lnTo>
                      <a:pt x="5903" y="2615"/>
                    </a:lnTo>
                    <a:lnTo>
                      <a:pt x="5814" y="2385"/>
                    </a:lnTo>
                    <a:lnTo>
                      <a:pt x="5763" y="2136"/>
                    </a:lnTo>
                    <a:lnTo>
                      <a:pt x="5799" y="2012"/>
                    </a:lnTo>
                    <a:lnTo>
                      <a:pt x="5909" y="1893"/>
                    </a:lnTo>
                    <a:lnTo>
                      <a:pt x="6000" y="1878"/>
                    </a:lnTo>
                    <a:lnTo>
                      <a:pt x="6068" y="1877"/>
                    </a:lnTo>
                    <a:lnTo>
                      <a:pt x="6111" y="1824"/>
                    </a:lnTo>
                    <a:lnTo>
                      <a:pt x="6069" y="1779"/>
                    </a:lnTo>
                    <a:lnTo>
                      <a:pt x="5984" y="1751"/>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9" name="任意多边形 66">
                <a:extLst>
                  <a:ext uri="{FF2B5EF4-FFF2-40B4-BE49-F238E27FC236}">
                    <a16:creationId xmlns:a16="http://schemas.microsoft.com/office/drawing/2014/main" id="{61F8F5C9-0061-4BB9-BD12-77C6146B5CA9}"/>
                  </a:ext>
                </a:extLst>
              </p:cNvPr>
              <p:cNvSpPr>
                <a:spLocks/>
              </p:cNvSpPr>
              <p:nvPr/>
            </p:nvSpPr>
            <p:spPr bwMode="auto">
              <a:xfrm>
                <a:off x="4058803" y="3428484"/>
                <a:ext cx="1244600" cy="1425575"/>
              </a:xfrm>
              <a:custGeom>
                <a:avLst/>
                <a:gdLst>
                  <a:gd name="T0" fmla="*/ 36677849 w 5999"/>
                  <a:gd name="T1" fmla="*/ 0 h 6869"/>
                  <a:gd name="T2" fmla="*/ 0 w 5999"/>
                  <a:gd name="T3" fmla="*/ 36702467 h 6869"/>
                  <a:gd name="T4" fmla="*/ 36677849 w 5999"/>
                  <a:gd name="T5" fmla="*/ 36702467 h 6869"/>
                  <a:gd name="T6" fmla="*/ 36677849 w 5999"/>
                  <a:gd name="T7" fmla="*/ 0 h 6869"/>
                  <a:gd name="T8" fmla="*/ 0 60000 65536"/>
                  <a:gd name="T9" fmla="*/ 0 60000 65536"/>
                  <a:gd name="T10" fmla="*/ 0 60000 65536"/>
                  <a:gd name="T11" fmla="*/ 0 60000 65536"/>
                  <a:gd name="T12" fmla="*/ 0 w 5999"/>
                  <a:gd name="T13" fmla="*/ 0 h 6869"/>
                  <a:gd name="T14" fmla="*/ 5999 w 5999"/>
                  <a:gd name="T15" fmla="*/ 6869 h 6869"/>
                </a:gdLst>
                <a:ahLst/>
                <a:cxnLst>
                  <a:cxn ang="T8">
                    <a:pos x="T0" y="T1"/>
                  </a:cxn>
                  <a:cxn ang="T9">
                    <a:pos x="T2" y="T3"/>
                  </a:cxn>
                  <a:cxn ang="T10">
                    <a:pos x="T4" y="T5"/>
                  </a:cxn>
                  <a:cxn ang="T11">
                    <a:pos x="T6" y="T7"/>
                  </a:cxn>
                </a:cxnLst>
                <a:rect l="T12" t="T13" r="T14" b="T15"/>
                <a:pathLst>
                  <a:path w="5999" h="6869">
                    <a:moveTo>
                      <a:pt x="138" y="1658"/>
                    </a:moveTo>
                    <a:lnTo>
                      <a:pt x="116" y="1613"/>
                    </a:lnTo>
                    <a:lnTo>
                      <a:pt x="83" y="1560"/>
                    </a:lnTo>
                    <a:lnTo>
                      <a:pt x="66" y="1472"/>
                    </a:lnTo>
                    <a:lnTo>
                      <a:pt x="57" y="1350"/>
                    </a:lnTo>
                    <a:lnTo>
                      <a:pt x="78" y="1277"/>
                    </a:lnTo>
                    <a:lnTo>
                      <a:pt x="41" y="1194"/>
                    </a:lnTo>
                    <a:lnTo>
                      <a:pt x="77" y="1161"/>
                    </a:lnTo>
                    <a:lnTo>
                      <a:pt x="59" y="1101"/>
                    </a:lnTo>
                    <a:lnTo>
                      <a:pt x="15" y="1092"/>
                    </a:lnTo>
                    <a:lnTo>
                      <a:pt x="0" y="1043"/>
                    </a:lnTo>
                    <a:lnTo>
                      <a:pt x="65" y="996"/>
                    </a:lnTo>
                    <a:lnTo>
                      <a:pt x="101" y="876"/>
                    </a:lnTo>
                    <a:lnTo>
                      <a:pt x="30" y="855"/>
                    </a:lnTo>
                    <a:lnTo>
                      <a:pt x="12" y="804"/>
                    </a:lnTo>
                    <a:lnTo>
                      <a:pt x="77" y="749"/>
                    </a:lnTo>
                    <a:lnTo>
                      <a:pt x="114" y="701"/>
                    </a:lnTo>
                    <a:lnTo>
                      <a:pt x="98" y="608"/>
                    </a:lnTo>
                    <a:lnTo>
                      <a:pt x="156" y="552"/>
                    </a:lnTo>
                    <a:lnTo>
                      <a:pt x="164" y="473"/>
                    </a:lnTo>
                    <a:lnTo>
                      <a:pt x="227" y="480"/>
                    </a:lnTo>
                    <a:lnTo>
                      <a:pt x="279" y="455"/>
                    </a:lnTo>
                    <a:lnTo>
                      <a:pt x="266" y="401"/>
                    </a:lnTo>
                    <a:lnTo>
                      <a:pt x="311" y="359"/>
                    </a:lnTo>
                    <a:lnTo>
                      <a:pt x="359" y="360"/>
                    </a:lnTo>
                    <a:lnTo>
                      <a:pt x="390" y="342"/>
                    </a:lnTo>
                    <a:lnTo>
                      <a:pt x="452" y="401"/>
                    </a:lnTo>
                    <a:lnTo>
                      <a:pt x="510" y="413"/>
                    </a:lnTo>
                    <a:lnTo>
                      <a:pt x="570" y="477"/>
                    </a:lnTo>
                    <a:lnTo>
                      <a:pt x="593" y="537"/>
                    </a:lnTo>
                    <a:lnTo>
                      <a:pt x="578" y="590"/>
                    </a:lnTo>
                    <a:lnTo>
                      <a:pt x="668" y="662"/>
                    </a:lnTo>
                    <a:lnTo>
                      <a:pt x="726" y="671"/>
                    </a:lnTo>
                    <a:lnTo>
                      <a:pt x="726" y="767"/>
                    </a:lnTo>
                    <a:lnTo>
                      <a:pt x="719" y="813"/>
                    </a:lnTo>
                    <a:lnTo>
                      <a:pt x="747" y="861"/>
                    </a:lnTo>
                    <a:lnTo>
                      <a:pt x="795" y="848"/>
                    </a:lnTo>
                    <a:lnTo>
                      <a:pt x="843" y="924"/>
                    </a:lnTo>
                    <a:lnTo>
                      <a:pt x="956" y="972"/>
                    </a:lnTo>
                    <a:lnTo>
                      <a:pt x="917" y="1046"/>
                    </a:lnTo>
                    <a:lnTo>
                      <a:pt x="968" y="1104"/>
                    </a:lnTo>
                    <a:lnTo>
                      <a:pt x="1098" y="1158"/>
                    </a:lnTo>
                    <a:lnTo>
                      <a:pt x="1026" y="1203"/>
                    </a:lnTo>
                    <a:lnTo>
                      <a:pt x="1037" y="1263"/>
                    </a:lnTo>
                    <a:lnTo>
                      <a:pt x="1139" y="1275"/>
                    </a:lnTo>
                    <a:lnTo>
                      <a:pt x="1172" y="1295"/>
                    </a:lnTo>
                    <a:lnTo>
                      <a:pt x="1229" y="1323"/>
                    </a:lnTo>
                    <a:lnTo>
                      <a:pt x="1329" y="1275"/>
                    </a:lnTo>
                    <a:lnTo>
                      <a:pt x="1428" y="1274"/>
                    </a:lnTo>
                    <a:lnTo>
                      <a:pt x="1473" y="1193"/>
                    </a:lnTo>
                    <a:lnTo>
                      <a:pt x="1530" y="1196"/>
                    </a:lnTo>
                    <a:lnTo>
                      <a:pt x="1586" y="1179"/>
                    </a:lnTo>
                    <a:lnTo>
                      <a:pt x="1626" y="1211"/>
                    </a:lnTo>
                    <a:lnTo>
                      <a:pt x="1628" y="1271"/>
                    </a:lnTo>
                    <a:lnTo>
                      <a:pt x="1745" y="1256"/>
                    </a:lnTo>
                    <a:lnTo>
                      <a:pt x="1830" y="1197"/>
                    </a:lnTo>
                    <a:lnTo>
                      <a:pt x="1878" y="1238"/>
                    </a:lnTo>
                    <a:lnTo>
                      <a:pt x="1871" y="1281"/>
                    </a:lnTo>
                    <a:lnTo>
                      <a:pt x="1913" y="1317"/>
                    </a:lnTo>
                    <a:lnTo>
                      <a:pt x="1964" y="1331"/>
                    </a:lnTo>
                    <a:lnTo>
                      <a:pt x="2015" y="1329"/>
                    </a:lnTo>
                    <a:lnTo>
                      <a:pt x="2073" y="1281"/>
                    </a:lnTo>
                    <a:lnTo>
                      <a:pt x="2145" y="1241"/>
                    </a:lnTo>
                    <a:lnTo>
                      <a:pt x="2211" y="1170"/>
                    </a:lnTo>
                    <a:lnTo>
                      <a:pt x="2150" y="1128"/>
                    </a:lnTo>
                    <a:lnTo>
                      <a:pt x="2219" y="1077"/>
                    </a:lnTo>
                    <a:lnTo>
                      <a:pt x="2256" y="968"/>
                    </a:lnTo>
                    <a:lnTo>
                      <a:pt x="2286" y="896"/>
                    </a:lnTo>
                    <a:lnTo>
                      <a:pt x="2382" y="816"/>
                    </a:lnTo>
                    <a:lnTo>
                      <a:pt x="2472" y="803"/>
                    </a:lnTo>
                    <a:lnTo>
                      <a:pt x="2531" y="815"/>
                    </a:lnTo>
                    <a:lnTo>
                      <a:pt x="2586" y="743"/>
                    </a:lnTo>
                    <a:lnTo>
                      <a:pt x="2607" y="609"/>
                    </a:lnTo>
                    <a:lnTo>
                      <a:pt x="2682" y="564"/>
                    </a:lnTo>
                    <a:lnTo>
                      <a:pt x="2744" y="492"/>
                    </a:lnTo>
                    <a:lnTo>
                      <a:pt x="2832" y="597"/>
                    </a:lnTo>
                    <a:lnTo>
                      <a:pt x="2778" y="632"/>
                    </a:lnTo>
                    <a:lnTo>
                      <a:pt x="2823" y="674"/>
                    </a:lnTo>
                    <a:lnTo>
                      <a:pt x="2865" y="650"/>
                    </a:lnTo>
                    <a:lnTo>
                      <a:pt x="2945" y="650"/>
                    </a:lnTo>
                    <a:lnTo>
                      <a:pt x="3087" y="669"/>
                    </a:lnTo>
                    <a:lnTo>
                      <a:pt x="3122" y="620"/>
                    </a:lnTo>
                    <a:lnTo>
                      <a:pt x="3158" y="579"/>
                    </a:lnTo>
                    <a:lnTo>
                      <a:pt x="3158" y="524"/>
                    </a:lnTo>
                    <a:lnTo>
                      <a:pt x="3210" y="477"/>
                    </a:lnTo>
                    <a:lnTo>
                      <a:pt x="3252" y="411"/>
                    </a:lnTo>
                    <a:lnTo>
                      <a:pt x="3333" y="441"/>
                    </a:lnTo>
                    <a:lnTo>
                      <a:pt x="3506" y="435"/>
                    </a:lnTo>
                    <a:lnTo>
                      <a:pt x="3516" y="501"/>
                    </a:lnTo>
                    <a:lnTo>
                      <a:pt x="3486" y="569"/>
                    </a:lnTo>
                    <a:lnTo>
                      <a:pt x="3518" y="662"/>
                    </a:lnTo>
                    <a:lnTo>
                      <a:pt x="3669" y="650"/>
                    </a:lnTo>
                    <a:lnTo>
                      <a:pt x="3833" y="618"/>
                    </a:lnTo>
                    <a:lnTo>
                      <a:pt x="3893" y="587"/>
                    </a:lnTo>
                    <a:lnTo>
                      <a:pt x="3860" y="528"/>
                    </a:lnTo>
                    <a:lnTo>
                      <a:pt x="3843" y="462"/>
                    </a:lnTo>
                    <a:lnTo>
                      <a:pt x="3950" y="432"/>
                    </a:lnTo>
                    <a:lnTo>
                      <a:pt x="4019" y="429"/>
                    </a:lnTo>
                    <a:lnTo>
                      <a:pt x="4064" y="347"/>
                    </a:lnTo>
                    <a:lnTo>
                      <a:pt x="3998" y="297"/>
                    </a:lnTo>
                    <a:lnTo>
                      <a:pt x="3846" y="299"/>
                    </a:lnTo>
                    <a:lnTo>
                      <a:pt x="3992" y="185"/>
                    </a:lnTo>
                    <a:lnTo>
                      <a:pt x="4052" y="224"/>
                    </a:lnTo>
                    <a:lnTo>
                      <a:pt x="4194" y="224"/>
                    </a:lnTo>
                    <a:lnTo>
                      <a:pt x="4262" y="141"/>
                    </a:lnTo>
                    <a:lnTo>
                      <a:pt x="4311" y="72"/>
                    </a:lnTo>
                    <a:lnTo>
                      <a:pt x="4292" y="0"/>
                    </a:lnTo>
                    <a:lnTo>
                      <a:pt x="4400" y="68"/>
                    </a:lnTo>
                    <a:lnTo>
                      <a:pt x="4499" y="140"/>
                    </a:lnTo>
                    <a:lnTo>
                      <a:pt x="4499" y="174"/>
                    </a:lnTo>
                    <a:lnTo>
                      <a:pt x="4590" y="168"/>
                    </a:lnTo>
                    <a:lnTo>
                      <a:pt x="4572" y="236"/>
                    </a:lnTo>
                    <a:lnTo>
                      <a:pt x="4517" y="315"/>
                    </a:lnTo>
                    <a:lnTo>
                      <a:pt x="4569" y="401"/>
                    </a:lnTo>
                    <a:lnTo>
                      <a:pt x="4556" y="513"/>
                    </a:lnTo>
                    <a:lnTo>
                      <a:pt x="4619" y="545"/>
                    </a:lnTo>
                    <a:lnTo>
                      <a:pt x="4631" y="584"/>
                    </a:lnTo>
                    <a:lnTo>
                      <a:pt x="4680" y="599"/>
                    </a:lnTo>
                    <a:lnTo>
                      <a:pt x="4697" y="704"/>
                    </a:lnTo>
                    <a:lnTo>
                      <a:pt x="4785" y="734"/>
                    </a:lnTo>
                    <a:lnTo>
                      <a:pt x="4869" y="666"/>
                    </a:lnTo>
                    <a:lnTo>
                      <a:pt x="4808" y="587"/>
                    </a:lnTo>
                    <a:lnTo>
                      <a:pt x="4854" y="522"/>
                    </a:lnTo>
                    <a:lnTo>
                      <a:pt x="4907" y="465"/>
                    </a:lnTo>
                    <a:lnTo>
                      <a:pt x="4892" y="375"/>
                    </a:lnTo>
                    <a:lnTo>
                      <a:pt x="4983" y="386"/>
                    </a:lnTo>
                    <a:lnTo>
                      <a:pt x="5054" y="383"/>
                    </a:lnTo>
                    <a:lnTo>
                      <a:pt x="5124" y="353"/>
                    </a:lnTo>
                    <a:lnTo>
                      <a:pt x="5189" y="402"/>
                    </a:lnTo>
                    <a:lnTo>
                      <a:pt x="5283" y="375"/>
                    </a:lnTo>
                    <a:lnTo>
                      <a:pt x="5279" y="471"/>
                    </a:lnTo>
                    <a:lnTo>
                      <a:pt x="5391" y="509"/>
                    </a:lnTo>
                    <a:lnTo>
                      <a:pt x="5373" y="438"/>
                    </a:lnTo>
                    <a:lnTo>
                      <a:pt x="5459" y="461"/>
                    </a:lnTo>
                    <a:lnTo>
                      <a:pt x="5573" y="711"/>
                    </a:lnTo>
                    <a:lnTo>
                      <a:pt x="5657" y="852"/>
                    </a:lnTo>
                    <a:lnTo>
                      <a:pt x="5768" y="1118"/>
                    </a:lnTo>
                    <a:lnTo>
                      <a:pt x="5928" y="1466"/>
                    </a:lnTo>
                    <a:lnTo>
                      <a:pt x="5949" y="1581"/>
                    </a:lnTo>
                    <a:lnTo>
                      <a:pt x="5999" y="1691"/>
                    </a:lnTo>
                    <a:lnTo>
                      <a:pt x="5973" y="2114"/>
                    </a:lnTo>
                    <a:lnTo>
                      <a:pt x="5877" y="2112"/>
                    </a:lnTo>
                    <a:lnTo>
                      <a:pt x="5855" y="2154"/>
                    </a:lnTo>
                    <a:lnTo>
                      <a:pt x="5778" y="2249"/>
                    </a:lnTo>
                    <a:lnTo>
                      <a:pt x="5588" y="2418"/>
                    </a:lnTo>
                    <a:lnTo>
                      <a:pt x="5394" y="2627"/>
                    </a:lnTo>
                    <a:lnTo>
                      <a:pt x="5318" y="2802"/>
                    </a:lnTo>
                    <a:lnTo>
                      <a:pt x="5276" y="2816"/>
                    </a:lnTo>
                    <a:lnTo>
                      <a:pt x="5208" y="2774"/>
                    </a:lnTo>
                    <a:lnTo>
                      <a:pt x="5211" y="2822"/>
                    </a:lnTo>
                    <a:lnTo>
                      <a:pt x="5249" y="2882"/>
                    </a:lnTo>
                    <a:lnTo>
                      <a:pt x="5165" y="2972"/>
                    </a:lnTo>
                    <a:lnTo>
                      <a:pt x="5288" y="2951"/>
                    </a:lnTo>
                    <a:lnTo>
                      <a:pt x="5358" y="2991"/>
                    </a:lnTo>
                    <a:lnTo>
                      <a:pt x="5436" y="3000"/>
                    </a:lnTo>
                    <a:lnTo>
                      <a:pt x="5582" y="3063"/>
                    </a:lnTo>
                    <a:lnTo>
                      <a:pt x="5619" y="3137"/>
                    </a:lnTo>
                    <a:lnTo>
                      <a:pt x="5676" y="3231"/>
                    </a:lnTo>
                    <a:lnTo>
                      <a:pt x="5720" y="3279"/>
                    </a:lnTo>
                    <a:lnTo>
                      <a:pt x="5825" y="3299"/>
                    </a:lnTo>
                    <a:lnTo>
                      <a:pt x="5780" y="3411"/>
                    </a:lnTo>
                    <a:lnTo>
                      <a:pt x="5844" y="3465"/>
                    </a:lnTo>
                    <a:lnTo>
                      <a:pt x="5658" y="3603"/>
                    </a:lnTo>
                    <a:lnTo>
                      <a:pt x="5586" y="3618"/>
                    </a:lnTo>
                    <a:lnTo>
                      <a:pt x="5519" y="3614"/>
                    </a:lnTo>
                    <a:lnTo>
                      <a:pt x="5439" y="3638"/>
                    </a:lnTo>
                    <a:lnTo>
                      <a:pt x="5385" y="3675"/>
                    </a:lnTo>
                    <a:lnTo>
                      <a:pt x="5313" y="3663"/>
                    </a:lnTo>
                    <a:lnTo>
                      <a:pt x="5270" y="3738"/>
                    </a:lnTo>
                    <a:lnTo>
                      <a:pt x="5279" y="3860"/>
                    </a:lnTo>
                    <a:lnTo>
                      <a:pt x="5222" y="3933"/>
                    </a:lnTo>
                    <a:lnTo>
                      <a:pt x="5106" y="3962"/>
                    </a:lnTo>
                    <a:lnTo>
                      <a:pt x="5066" y="3911"/>
                    </a:lnTo>
                    <a:lnTo>
                      <a:pt x="5003" y="3899"/>
                    </a:lnTo>
                    <a:lnTo>
                      <a:pt x="4937" y="3930"/>
                    </a:lnTo>
                    <a:lnTo>
                      <a:pt x="4895" y="3915"/>
                    </a:lnTo>
                    <a:lnTo>
                      <a:pt x="4800" y="3999"/>
                    </a:lnTo>
                    <a:lnTo>
                      <a:pt x="4733" y="3957"/>
                    </a:lnTo>
                    <a:lnTo>
                      <a:pt x="4674" y="4007"/>
                    </a:lnTo>
                    <a:lnTo>
                      <a:pt x="4616" y="3938"/>
                    </a:lnTo>
                    <a:lnTo>
                      <a:pt x="4499" y="4001"/>
                    </a:lnTo>
                    <a:lnTo>
                      <a:pt x="4455" y="3947"/>
                    </a:lnTo>
                    <a:lnTo>
                      <a:pt x="4340" y="3915"/>
                    </a:lnTo>
                    <a:lnTo>
                      <a:pt x="4203" y="3999"/>
                    </a:lnTo>
                    <a:lnTo>
                      <a:pt x="4115" y="4044"/>
                    </a:lnTo>
                    <a:lnTo>
                      <a:pt x="4053" y="4029"/>
                    </a:lnTo>
                    <a:lnTo>
                      <a:pt x="3981" y="4038"/>
                    </a:lnTo>
                    <a:lnTo>
                      <a:pt x="3896" y="4070"/>
                    </a:lnTo>
                    <a:lnTo>
                      <a:pt x="3962" y="4131"/>
                    </a:lnTo>
                    <a:lnTo>
                      <a:pt x="3948" y="4199"/>
                    </a:lnTo>
                    <a:lnTo>
                      <a:pt x="3914" y="4293"/>
                    </a:lnTo>
                    <a:lnTo>
                      <a:pt x="3969" y="4350"/>
                    </a:lnTo>
                    <a:lnTo>
                      <a:pt x="4029" y="4329"/>
                    </a:lnTo>
                    <a:lnTo>
                      <a:pt x="4110" y="4319"/>
                    </a:lnTo>
                    <a:lnTo>
                      <a:pt x="4146" y="4376"/>
                    </a:lnTo>
                    <a:lnTo>
                      <a:pt x="4109" y="4415"/>
                    </a:lnTo>
                    <a:lnTo>
                      <a:pt x="4157" y="4466"/>
                    </a:lnTo>
                    <a:lnTo>
                      <a:pt x="4136" y="4533"/>
                    </a:lnTo>
                    <a:lnTo>
                      <a:pt x="4178" y="4587"/>
                    </a:lnTo>
                    <a:lnTo>
                      <a:pt x="4281" y="4635"/>
                    </a:lnTo>
                    <a:lnTo>
                      <a:pt x="4269" y="4691"/>
                    </a:lnTo>
                    <a:lnTo>
                      <a:pt x="4310" y="4785"/>
                    </a:lnTo>
                    <a:lnTo>
                      <a:pt x="4256" y="4875"/>
                    </a:lnTo>
                    <a:lnTo>
                      <a:pt x="4241" y="4941"/>
                    </a:lnTo>
                    <a:lnTo>
                      <a:pt x="4124" y="5031"/>
                    </a:lnTo>
                    <a:lnTo>
                      <a:pt x="4056" y="5138"/>
                    </a:lnTo>
                    <a:lnTo>
                      <a:pt x="3957" y="5159"/>
                    </a:lnTo>
                    <a:lnTo>
                      <a:pt x="3929" y="5223"/>
                    </a:lnTo>
                    <a:lnTo>
                      <a:pt x="3953" y="5270"/>
                    </a:lnTo>
                    <a:lnTo>
                      <a:pt x="3956" y="5328"/>
                    </a:lnTo>
                    <a:lnTo>
                      <a:pt x="4005" y="5330"/>
                    </a:lnTo>
                    <a:lnTo>
                      <a:pt x="4008" y="5403"/>
                    </a:lnTo>
                    <a:lnTo>
                      <a:pt x="3893" y="5415"/>
                    </a:lnTo>
                    <a:lnTo>
                      <a:pt x="3815" y="5543"/>
                    </a:lnTo>
                    <a:lnTo>
                      <a:pt x="3849" y="5612"/>
                    </a:lnTo>
                    <a:lnTo>
                      <a:pt x="3825" y="5672"/>
                    </a:lnTo>
                    <a:lnTo>
                      <a:pt x="3764" y="5688"/>
                    </a:lnTo>
                    <a:lnTo>
                      <a:pt x="3734" y="5640"/>
                    </a:lnTo>
                    <a:lnTo>
                      <a:pt x="3675" y="5591"/>
                    </a:lnTo>
                    <a:lnTo>
                      <a:pt x="3632" y="5595"/>
                    </a:lnTo>
                    <a:lnTo>
                      <a:pt x="3530" y="5649"/>
                    </a:lnTo>
                    <a:lnTo>
                      <a:pt x="3548" y="5712"/>
                    </a:lnTo>
                    <a:lnTo>
                      <a:pt x="3578" y="5804"/>
                    </a:lnTo>
                    <a:lnTo>
                      <a:pt x="3497" y="5915"/>
                    </a:lnTo>
                    <a:lnTo>
                      <a:pt x="3429" y="5928"/>
                    </a:lnTo>
                    <a:lnTo>
                      <a:pt x="3360" y="5997"/>
                    </a:lnTo>
                    <a:lnTo>
                      <a:pt x="3294" y="6060"/>
                    </a:lnTo>
                    <a:lnTo>
                      <a:pt x="3243" y="6051"/>
                    </a:lnTo>
                    <a:lnTo>
                      <a:pt x="3167" y="6104"/>
                    </a:lnTo>
                    <a:lnTo>
                      <a:pt x="3098" y="6176"/>
                    </a:lnTo>
                    <a:lnTo>
                      <a:pt x="3077" y="6218"/>
                    </a:lnTo>
                    <a:lnTo>
                      <a:pt x="3005" y="6219"/>
                    </a:lnTo>
                    <a:lnTo>
                      <a:pt x="2954" y="6264"/>
                    </a:lnTo>
                    <a:lnTo>
                      <a:pt x="2994" y="6318"/>
                    </a:lnTo>
                    <a:lnTo>
                      <a:pt x="3033" y="6384"/>
                    </a:lnTo>
                    <a:lnTo>
                      <a:pt x="3096" y="6459"/>
                    </a:lnTo>
                    <a:lnTo>
                      <a:pt x="3020" y="6498"/>
                    </a:lnTo>
                    <a:lnTo>
                      <a:pt x="3035" y="6555"/>
                    </a:lnTo>
                    <a:lnTo>
                      <a:pt x="2994" y="6605"/>
                    </a:lnTo>
                    <a:lnTo>
                      <a:pt x="2946" y="6644"/>
                    </a:lnTo>
                    <a:lnTo>
                      <a:pt x="2894" y="6660"/>
                    </a:lnTo>
                    <a:lnTo>
                      <a:pt x="2793" y="6440"/>
                    </a:lnTo>
                    <a:lnTo>
                      <a:pt x="2739" y="6455"/>
                    </a:lnTo>
                    <a:lnTo>
                      <a:pt x="2694" y="6476"/>
                    </a:lnTo>
                    <a:lnTo>
                      <a:pt x="2559" y="6444"/>
                    </a:lnTo>
                    <a:lnTo>
                      <a:pt x="2556" y="6504"/>
                    </a:lnTo>
                    <a:lnTo>
                      <a:pt x="2492" y="6515"/>
                    </a:lnTo>
                    <a:lnTo>
                      <a:pt x="2448" y="6554"/>
                    </a:lnTo>
                    <a:lnTo>
                      <a:pt x="2351" y="6588"/>
                    </a:lnTo>
                    <a:lnTo>
                      <a:pt x="2309" y="6656"/>
                    </a:lnTo>
                    <a:lnTo>
                      <a:pt x="2348" y="6702"/>
                    </a:lnTo>
                    <a:lnTo>
                      <a:pt x="2312" y="6785"/>
                    </a:lnTo>
                    <a:lnTo>
                      <a:pt x="2249" y="6809"/>
                    </a:lnTo>
                    <a:lnTo>
                      <a:pt x="2177" y="6863"/>
                    </a:lnTo>
                    <a:lnTo>
                      <a:pt x="2094" y="6866"/>
                    </a:lnTo>
                    <a:lnTo>
                      <a:pt x="2043" y="6828"/>
                    </a:lnTo>
                    <a:lnTo>
                      <a:pt x="1938" y="6869"/>
                    </a:lnTo>
                    <a:lnTo>
                      <a:pt x="1926" y="6815"/>
                    </a:lnTo>
                    <a:lnTo>
                      <a:pt x="1940" y="6726"/>
                    </a:lnTo>
                    <a:lnTo>
                      <a:pt x="1907" y="6656"/>
                    </a:lnTo>
                    <a:lnTo>
                      <a:pt x="1917" y="6609"/>
                    </a:lnTo>
                    <a:lnTo>
                      <a:pt x="1845" y="6557"/>
                    </a:lnTo>
                    <a:lnTo>
                      <a:pt x="1859" y="6510"/>
                    </a:lnTo>
                    <a:lnTo>
                      <a:pt x="1884" y="6464"/>
                    </a:lnTo>
                    <a:lnTo>
                      <a:pt x="1827" y="6435"/>
                    </a:lnTo>
                    <a:lnTo>
                      <a:pt x="1856" y="6390"/>
                    </a:lnTo>
                    <a:lnTo>
                      <a:pt x="2015" y="6357"/>
                    </a:lnTo>
                    <a:lnTo>
                      <a:pt x="1967" y="6317"/>
                    </a:lnTo>
                    <a:lnTo>
                      <a:pt x="1782" y="6080"/>
                    </a:lnTo>
                    <a:lnTo>
                      <a:pt x="1856" y="5978"/>
                    </a:lnTo>
                    <a:lnTo>
                      <a:pt x="1935" y="5966"/>
                    </a:lnTo>
                    <a:lnTo>
                      <a:pt x="2007" y="5939"/>
                    </a:lnTo>
                    <a:lnTo>
                      <a:pt x="1971" y="5876"/>
                    </a:lnTo>
                    <a:lnTo>
                      <a:pt x="1919" y="5798"/>
                    </a:lnTo>
                    <a:lnTo>
                      <a:pt x="2010" y="5729"/>
                    </a:lnTo>
                    <a:lnTo>
                      <a:pt x="2093" y="5678"/>
                    </a:lnTo>
                    <a:lnTo>
                      <a:pt x="2085" y="5628"/>
                    </a:lnTo>
                    <a:lnTo>
                      <a:pt x="2055" y="5526"/>
                    </a:lnTo>
                    <a:lnTo>
                      <a:pt x="2097" y="5468"/>
                    </a:lnTo>
                    <a:lnTo>
                      <a:pt x="2006" y="5441"/>
                    </a:lnTo>
                    <a:lnTo>
                      <a:pt x="1970" y="5387"/>
                    </a:lnTo>
                    <a:lnTo>
                      <a:pt x="2016" y="5333"/>
                    </a:lnTo>
                    <a:lnTo>
                      <a:pt x="2105" y="5312"/>
                    </a:lnTo>
                    <a:lnTo>
                      <a:pt x="2195" y="5274"/>
                    </a:lnTo>
                    <a:lnTo>
                      <a:pt x="2193" y="5238"/>
                    </a:lnTo>
                    <a:lnTo>
                      <a:pt x="2132" y="5138"/>
                    </a:lnTo>
                    <a:lnTo>
                      <a:pt x="2019" y="4940"/>
                    </a:lnTo>
                    <a:lnTo>
                      <a:pt x="1856" y="4709"/>
                    </a:lnTo>
                    <a:lnTo>
                      <a:pt x="1617" y="4572"/>
                    </a:lnTo>
                    <a:lnTo>
                      <a:pt x="1532" y="4505"/>
                    </a:lnTo>
                    <a:lnTo>
                      <a:pt x="1316" y="4410"/>
                    </a:lnTo>
                    <a:lnTo>
                      <a:pt x="1280" y="4344"/>
                    </a:lnTo>
                    <a:lnTo>
                      <a:pt x="1200" y="4286"/>
                    </a:lnTo>
                    <a:lnTo>
                      <a:pt x="1206" y="4215"/>
                    </a:lnTo>
                    <a:lnTo>
                      <a:pt x="1178" y="4139"/>
                    </a:lnTo>
                    <a:lnTo>
                      <a:pt x="1254" y="4073"/>
                    </a:lnTo>
                    <a:lnTo>
                      <a:pt x="1206" y="3981"/>
                    </a:lnTo>
                    <a:lnTo>
                      <a:pt x="1142" y="3914"/>
                    </a:lnTo>
                    <a:lnTo>
                      <a:pt x="1103" y="3869"/>
                    </a:lnTo>
                    <a:lnTo>
                      <a:pt x="950" y="3869"/>
                    </a:lnTo>
                    <a:lnTo>
                      <a:pt x="950" y="3785"/>
                    </a:lnTo>
                    <a:lnTo>
                      <a:pt x="915" y="3752"/>
                    </a:lnTo>
                    <a:lnTo>
                      <a:pt x="825" y="3740"/>
                    </a:lnTo>
                    <a:lnTo>
                      <a:pt x="854" y="3645"/>
                    </a:lnTo>
                    <a:lnTo>
                      <a:pt x="899" y="3563"/>
                    </a:lnTo>
                    <a:lnTo>
                      <a:pt x="939" y="3516"/>
                    </a:lnTo>
                    <a:lnTo>
                      <a:pt x="1050" y="3516"/>
                    </a:lnTo>
                    <a:lnTo>
                      <a:pt x="1089" y="3455"/>
                    </a:lnTo>
                    <a:lnTo>
                      <a:pt x="1130" y="3435"/>
                    </a:lnTo>
                    <a:lnTo>
                      <a:pt x="1106" y="3387"/>
                    </a:lnTo>
                    <a:lnTo>
                      <a:pt x="1053" y="3374"/>
                    </a:lnTo>
                    <a:lnTo>
                      <a:pt x="1125" y="3299"/>
                    </a:lnTo>
                    <a:lnTo>
                      <a:pt x="1025" y="3236"/>
                    </a:lnTo>
                    <a:lnTo>
                      <a:pt x="939" y="3200"/>
                    </a:lnTo>
                    <a:lnTo>
                      <a:pt x="857" y="3182"/>
                    </a:lnTo>
                    <a:lnTo>
                      <a:pt x="767" y="3186"/>
                    </a:lnTo>
                    <a:lnTo>
                      <a:pt x="725" y="3161"/>
                    </a:lnTo>
                    <a:lnTo>
                      <a:pt x="701" y="3120"/>
                    </a:lnTo>
                    <a:lnTo>
                      <a:pt x="615" y="3093"/>
                    </a:lnTo>
                    <a:lnTo>
                      <a:pt x="563" y="3114"/>
                    </a:lnTo>
                    <a:lnTo>
                      <a:pt x="512" y="3074"/>
                    </a:lnTo>
                    <a:lnTo>
                      <a:pt x="495" y="3017"/>
                    </a:lnTo>
                    <a:lnTo>
                      <a:pt x="444" y="2910"/>
                    </a:lnTo>
                    <a:lnTo>
                      <a:pt x="501" y="2835"/>
                    </a:lnTo>
                    <a:lnTo>
                      <a:pt x="509" y="2724"/>
                    </a:lnTo>
                    <a:lnTo>
                      <a:pt x="612" y="2648"/>
                    </a:lnTo>
                    <a:lnTo>
                      <a:pt x="680" y="2606"/>
                    </a:lnTo>
                    <a:lnTo>
                      <a:pt x="680" y="2528"/>
                    </a:lnTo>
                    <a:lnTo>
                      <a:pt x="689" y="2456"/>
                    </a:lnTo>
                    <a:lnTo>
                      <a:pt x="624" y="2418"/>
                    </a:lnTo>
                    <a:lnTo>
                      <a:pt x="630" y="2366"/>
                    </a:lnTo>
                    <a:lnTo>
                      <a:pt x="600" y="2238"/>
                    </a:lnTo>
                    <a:lnTo>
                      <a:pt x="630" y="2183"/>
                    </a:lnTo>
                    <a:lnTo>
                      <a:pt x="575" y="2096"/>
                    </a:lnTo>
                    <a:lnTo>
                      <a:pt x="531" y="2027"/>
                    </a:lnTo>
                    <a:lnTo>
                      <a:pt x="551" y="1961"/>
                    </a:lnTo>
                    <a:lnTo>
                      <a:pt x="480" y="1866"/>
                    </a:lnTo>
                    <a:lnTo>
                      <a:pt x="381" y="1775"/>
                    </a:lnTo>
                    <a:lnTo>
                      <a:pt x="299" y="1775"/>
                    </a:lnTo>
                    <a:lnTo>
                      <a:pt x="206" y="1722"/>
                    </a:lnTo>
                    <a:lnTo>
                      <a:pt x="138" y="1658"/>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10" name="任意多边形 66">
                <a:extLst>
                  <a:ext uri="{FF2B5EF4-FFF2-40B4-BE49-F238E27FC236}">
                    <a16:creationId xmlns:a16="http://schemas.microsoft.com/office/drawing/2014/main" id="{343A6D95-17F2-48FE-B17B-C62702565D44}"/>
                  </a:ext>
                </a:extLst>
              </p:cNvPr>
              <p:cNvSpPr>
                <a:spLocks/>
              </p:cNvSpPr>
              <p:nvPr/>
            </p:nvSpPr>
            <p:spPr bwMode="auto">
              <a:xfrm>
                <a:off x="3419040" y="3771384"/>
                <a:ext cx="1095375" cy="1209675"/>
              </a:xfrm>
              <a:custGeom>
                <a:avLst/>
                <a:gdLst>
                  <a:gd name="T0" fmla="*/ 36799467 w 5271"/>
                  <a:gd name="T1" fmla="*/ 0 h 5821"/>
                  <a:gd name="T2" fmla="*/ 0 w 5271"/>
                  <a:gd name="T3" fmla="*/ 36799679 h 5821"/>
                  <a:gd name="T4" fmla="*/ 36799467 w 5271"/>
                  <a:gd name="T5" fmla="*/ 36799679 h 5821"/>
                  <a:gd name="T6" fmla="*/ 36799467 w 5271"/>
                  <a:gd name="T7" fmla="*/ 0 h 5821"/>
                  <a:gd name="T8" fmla="*/ 0 60000 65536"/>
                  <a:gd name="T9" fmla="*/ 0 60000 65536"/>
                  <a:gd name="T10" fmla="*/ 0 60000 65536"/>
                  <a:gd name="T11" fmla="*/ 0 60000 65536"/>
                  <a:gd name="T12" fmla="*/ 0 w 5271"/>
                  <a:gd name="T13" fmla="*/ 0 h 5821"/>
                  <a:gd name="T14" fmla="*/ 5271 w 5271"/>
                  <a:gd name="T15" fmla="*/ 5821 h 5821"/>
                </a:gdLst>
                <a:ahLst/>
                <a:cxnLst>
                  <a:cxn ang="T8">
                    <a:pos x="T0" y="T1"/>
                  </a:cxn>
                  <a:cxn ang="T9">
                    <a:pos x="T2" y="T3"/>
                  </a:cxn>
                  <a:cxn ang="T10">
                    <a:pos x="T4" y="T5"/>
                  </a:cxn>
                  <a:cxn ang="T11">
                    <a:pos x="T6" y="T7"/>
                  </a:cxn>
                </a:cxnLst>
                <a:rect l="T12" t="T13" r="T14" b="T15"/>
                <a:pathLst>
                  <a:path w="5271" h="5821">
                    <a:moveTo>
                      <a:pt x="3214" y="0"/>
                    </a:moveTo>
                    <a:lnTo>
                      <a:pt x="3178" y="34"/>
                    </a:lnTo>
                    <a:lnTo>
                      <a:pt x="3192" y="96"/>
                    </a:lnTo>
                    <a:lnTo>
                      <a:pt x="3159" y="138"/>
                    </a:lnTo>
                    <a:lnTo>
                      <a:pt x="3105" y="166"/>
                    </a:lnTo>
                    <a:lnTo>
                      <a:pt x="3058" y="145"/>
                    </a:lnTo>
                    <a:lnTo>
                      <a:pt x="3018" y="166"/>
                    </a:lnTo>
                    <a:lnTo>
                      <a:pt x="2995" y="219"/>
                    </a:lnTo>
                    <a:lnTo>
                      <a:pt x="2956" y="234"/>
                    </a:lnTo>
                    <a:lnTo>
                      <a:pt x="2884" y="244"/>
                    </a:lnTo>
                    <a:lnTo>
                      <a:pt x="2814" y="190"/>
                    </a:lnTo>
                    <a:lnTo>
                      <a:pt x="2803" y="268"/>
                    </a:lnTo>
                    <a:lnTo>
                      <a:pt x="2721" y="324"/>
                    </a:lnTo>
                    <a:lnTo>
                      <a:pt x="2554" y="552"/>
                    </a:lnTo>
                    <a:lnTo>
                      <a:pt x="2440" y="622"/>
                    </a:lnTo>
                    <a:lnTo>
                      <a:pt x="2380" y="597"/>
                    </a:lnTo>
                    <a:lnTo>
                      <a:pt x="2328" y="637"/>
                    </a:lnTo>
                    <a:lnTo>
                      <a:pt x="2289" y="711"/>
                    </a:lnTo>
                    <a:lnTo>
                      <a:pt x="2194" y="727"/>
                    </a:lnTo>
                    <a:lnTo>
                      <a:pt x="2196" y="823"/>
                    </a:lnTo>
                    <a:lnTo>
                      <a:pt x="2220" y="882"/>
                    </a:lnTo>
                    <a:lnTo>
                      <a:pt x="2188" y="952"/>
                    </a:lnTo>
                    <a:lnTo>
                      <a:pt x="2143" y="966"/>
                    </a:lnTo>
                    <a:lnTo>
                      <a:pt x="2071" y="1008"/>
                    </a:lnTo>
                    <a:lnTo>
                      <a:pt x="2052" y="1063"/>
                    </a:lnTo>
                    <a:lnTo>
                      <a:pt x="1956" y="1111"/>
                    </a:lnTo>
                    <a:lnTo>
                      <a:pt x="1918" y="1087"/>
                    </a:lnTo>
                    <a:lnTo>
                      <a:pt x="1845" y="1077"/>
                    </a:lnTo>
                    <a:lnTo>
                      <a:pt x="1810" y="1149"/>
                    </a:lnTo>
                    <a:lnTo>
                      <a:pt x="1752" y="1108"/>
                    </a:lnTo>
                    <a:lnTo>
                      <a:pt x="1698" y="1129"/>
                    </a:lnTo>
                    <a:lnTo>
                      <a:pt x="1647" y="1111"/>
                    </a:lnTo>
                    <a:lnTo>
                      <a:pt x="1653" y="1023"/>
                    </a:lnTo>
                    <a:lnTo>
                      <a:pt x="1549" y="957"/>
                    </a:lnTo>
                    <a:lnTo>
                      <a:pt x="1446" y="1008"/>
                    </a:lnTo>
                    <a:lnTo>
                      <a:pt x="1390" y="970"/>
                    </a:lnTo>
                    <a:lnTo>
                      <a:pt x="1320" y="1020"/>
                    </a:lnTo>
                    <a:lnTo>
                      <a:pt x="1320" y="1114"/>
                    </a:lnTo>
                    <a:lnTo>
                      <a:pt x="1323" y="1195"/>
                    </a:lnTo>
                    <a:lnTo>
                      <a:pt x="1309" y="1249"/>
                    </a:lnTo>
                    <a:lnTo>
                      <a:pt x="1212" y="1288"/>
                    </a:lnTo>
                    <a:lnTo>
                      <a:pt x="1137" y="1374"/>
                    </a:lnTo>
                    <a:lnTo>
                      <a:pt x="1105" y="1306"/>
                    </a:lnTo>
                    <a:lnTo>
                      <a:pt x="1047" y="1206"/>
                    </a:lnTo>
                    <a:lnTo>
                      <a:pt x="976" y="1158"/>
                    </a:lnTo>
                    <a:lnTo>
                      <a:pt x="888" y="1156"/>
                    </a:lnTo>
                    <a:lnTo>
                      <a:pt x="814" y="1188"/>
                    </a:lnTo>
                    <a:lnTo>
                      <a:pt x="747" y="1153"/>
                    </a:lnTo>
                    <a:lnTo>
                      <a:pt x="694" y="1084"/>
                    </a:lnTo>
                    <a:lnTo>
                      <a:pt x="646" y="1099"/>
                    </a:lnTo>
                    <a:lnTo>
                      <a:pt x="583" y="1141"/>
                    </a:lnTo>
                    <a:lnTo>
                      <a:pt x="561" y="1212"/>
                    </a:lnTo>
                    <a:lnTo>
                      <a:pt x="484" y="1225"/>
                    </a:lnTo>
                    <a:lnTo>
                      <a:pt x="388" y="1201"/>
                    </a:lnTo>
                    <a:lnTo>
                      <a:pt x="333" y="1269"/>
                    </a:lnTo>
                    <a:lnTo>
                      <a:pt x="330" y="1366"/>
                    </a:lnTo>
                    <a:lnTo>
                      <a:pt x="265" y="1363"/>
                    </a:lnTo>
                    <a:lnTo>
                      <a:pt x="252" y="1422"/>
                    </a:lnTo>
                    <a:lnTo>
                      <a:pt x="301" y="1489"/>
                    </a:lnTo>
                    <a:lnTo>
                      <a:pt x="207" y="1552"/>
                    </a:lnTo>
                    <a:lnTo>
                      <a:pt x="235" y="1639"/>
                    </a:lnTo>
                    <a:lnTo>
                      <a:pt x="190" y="1692"/>
                    </a:lnTo>
                    <a:lnTo>
                      <a:pt x="223" y="1792"/>
                    </a:lnTo>
                    <a:lnTo>
                      <a:pt x="304" y="1821"/>
                    </a:lnTo>
                    <a:lnTo>
                      <a:pt x="390" y="1783"/>
                    </a:lnTo>
                    <a:lnTo>
                      <a:pt x="412" y="1899"/>
                    </a:lnTo>
                    <a:lnTo>
                      <a:pt x="477" y="1876"/>
                    </a:lnTo>
                    <a:lnTo>
                      <a:pt x="582" y="1911"/>
                    </a:lnTo>
                    <a:lnTo>
                      <a:pt x="582" y="1992"/>
                    </a:lnTo>
                    <a:lnTo>
                      <a:pt x="696" y="2070"/>
                    </a:lnTo>
                    <a:lnTo>
                      <a:pt x="664" y="2110"/>
                    </a:lnTo>
                    <a:lnTo>
                      <a:pt x="564" y="2083"/>
                    </a:lnTo>
                    <a:lnTo>
                      <a:pt x="553" y="2155"/>
                    </a:lnTo>
                    <a:lnTo>
                      <a:pt x="496" y="2229"/>
                    </a:lnTo>
                    <a:lnTo>
                      <a:pt x="508" y="2328"/>
                    </a:lnTo>
                    <a:lnTo>
                      <a:pt x="490" y="2389"/>
                    </a:lnTo>
                    <a:lnTo>
                      <a:pt x="406" y="2421"/>
                    </a:lnTo>
                    <a:lnTo>
                      <a:pt x="459" y="2473"/>
                    </a:lnTo>
                    <a:lnTo>
                      <a:pt x="352" y="2634"/>
                    </a:lnTo>
                    <a:lnTo>
                      <a:pt x="292" y="2661"/>
                    </a:lnTo>
                    <a:lnTo>
                      <a:pt x="261" y="2673"/>
                    </a:lnTo>
                    <a:lnTo>
                      <a:pt x="309" y="2818"/>
                    </a:lnTo>
                    <a:lnTo>
                      <a:pt x="271" y="2883"/>
                    </a:lnTo>
                    <a:lnTo>
                      <a:pt x="387" y="2871"/>
                    </a:lnTo>
                    <a:lnTo>
                      <a:pt x="403" y="2805"/>
                    </a:lnTo>
                    <a:lnTo>
                      <a:pt x="469" y="2764"/>
                    </a:lnTo>
                    <a:lnTo>
                      <a:pt x="529" y="2710"/>
                    </a:lnTo>
                    <a:lnTo>
                      <a:pt x="616" y="2710"/>
                    </a:lnTo>
                    <a:lnTo>
                      <a:pt x="625" y="2794"/>
                    </a:lnTo>
                    <a:lnTo>
                      <a:pt x="591" y="2956"/>
                    </a:lnTo>
                    <a:lnTo>
                      <a:pt x="526" y="2928"/>
                    </a:lnTo>
                    <a:lnTo>
                      <a:pt x="525" y="3033"/>
                    </a:lnTo>
                    <a:lnTo>
                      <a:pt x="307" y="3019"/>
                    </a:lnTo>
                    <a:lnTo>
                      <a:pt x="157" y="3114"/>
                    </a:lnTo>
                    <a:lnTo>
                      <a:pt x="96" y="3109"/>
                    </a:lnTo>
                    <a:lnTo>
                      <a:pt x="0" y="3225"/>
                    </a:lnTo>
                    <a:lnTo>
                      <a:pt x="36" y="3339"/>
                    </a:lnTo>
                    <a:lnTo>
                      <a:pt x="165" y="3394"/>
                    </a:lnTo>
                    <a:lnTo>
                      <a:pt x="196" y="3474"/>
                    </a:lnTo>
                    <a:lnTo>
                      <a:pt x="303" y="3508"/>
                    </a:lnTo>
                    <a:lnTo>
                      <a:pt x="391" y="3607"/>
                    </a:lnTo>
                    <a:lnTo>
                      <a:pt x="480" y="3685"/>
                    </a:lnTo>
                    <a:lnTo>
                      <a:pt x="553" y="3654"/>
                    </a:lnTo>
                    <a:lnTo>
                      <a:pt x="666" y="3639"/>
                    </a:lnTo>
                    <a:lnTo>
                      <a:pt x="708" y="3658"/>
                    </a:lnTo>
                    <a:lnTo>
                      <a:pt x="688" y="3738"/>
                    </a:lnTo>
                    <a:lnTo>
                      <a:pt x="603" y="3768"/>
                    </a:lnTo>
                    <a:lnTo>
                      <a:pt x="606" y="3846"/>
                    </a:lnTo>
                    <a:lnTo>
                      <a:pt x="556" y="3921"/>
                    </a:lnTo>
                    <a:lnTo>
                      <a:pt x="610" y="3970"/>
                    </a:lnTo>
                    <a:lnTo>
                      <a:pt x="733" y="3967"/>
                    </a:lnTo>
                    <a:lnTo>
                      <a:pt x="660" y="4048"/>
                    </a:lnTo>
                    <a:lnTo>
                      <a:pt x="573" y="3997"/>
                    </a:lnTo>
                    <a:lnTo>
                      <a:pt x="480" y="4038"/>
                    </a:lnTo>
                    <a:lnTo>
                      <a:pt x="475" y="4113"/>
                    </a:lnTo>
                    <a:lnTo>
                      <a:pt x="393" y="4134"/>
                    </a:lnTo>
                    <a:lnTo>
                      <a:pt x="390" y="4246"/>
                    </a:lnTo>
                    <a:lnTo>
                      <a:pt x="336" y="4261"/>
                    </a:lnTo>
                    <a:lnTo>
                      <a:pt x="342" y="4351"/>
                    </a:lnTo>
                    <a:lnTo>
                      <a:pt x="265" y="4419"/>
                    </a:lnTo>
                    <a:lnTo>
                      <a:pt x="315" y="4476"/>
                    </a:lnTo>
                    <a:lnTo>
                      <a:pt x="390" y="4413"/>
                    </a:lnTo>
                    <a:lnTo>
                      <a:pt x="408" y="4470"/>
                    </a:lnTo>
                    <a:lnTo>
                      <a:pt x="327" y="4527"/>
                    </a:lnTo>
                    <a:lnTo>
                      <a:pt x="250" y="4513"/>
                    </a:lnTo>
                    <a:lnTo>
                      <a:pt x="225" y="4575"/>
                    </a:lnTo>
                    <a:lnTo>
                      <a:pt x="327" y="4602"/>
                    </a:lnTo>
                    <a:lnTo>
                      <a:pt x="310" y="4656"/>
                    </a:lnTo>
                    <a:lnTo>
                      <a:pt x="246" y="4702"/>
                    </a:lnTo>
                    <a:lnTo>
                      <a:pt x="259" y="4782"/>
                    </a:lnTo>
                    <a:lnTo>
                      <a:pt x="294" y="4846"/>
                    </a:lnTo>
                    <a:lnTo>
                      <a:pt x="363" y="4902"/>
                    </a:lnTo>
                    <a:lnTo>
                      <a:pt x="361" y="4956"/>
                    </a:lnTo>
                    <a:lnTo>
                      <a:pt x="321" y="5023"/>
                    </a:lnTo>
                    <a:lnTo>
                      <a:pt x="402" y="5190"/>
                    </a:lnTo>
                    <a:lnTo>
                      <a:pt x="492" y="5266"/>
                    </a:lnTo>
                    <a:lnTo>
                      <a:pt x="546" y="5349"/>
                    </a:lnTo>
                    <a:lnTo>
                      <a:pt x="538" y="5415"/>
                    </a:lnTo>
                    <a:lnTo>
                      <a:pt x="577" y="5430"/>
                    </a:lnTo>
                    <a:lnTo>
                      <a:pt x="630" y="5410"/>
                    </a:lnTo>
                    <a:lnTo>
                      <a:pt x="634" y="5500"/>
                    </a:lnTo>
                    <a:lnTo>
                      <a:pt x="673" y="5521"/>
                    </a:lnTo>
                    <a:lnTo>
                      <a:pt x="784" y="5460"/>
                    </a:lnTo>
                    <a:lnTo>
                      <a:pt x="859" y="5394"/>
                    </a:lnTo>
                    <a:lnTo>
                      <a:pt x="963" y="5446"/>
                    </a:lnTo>
                    <a:lnTo>
                      <a:pt x="943" y="5487"/>
                    </a:lnTo>
                    <a:lnTo>
                      <a:pt x="1050" y="5533"/>
                    </a:lnTo>
                    <a:lnTo>
                      <a:pt x="1087" y="5586"/>
                    </a:lnTo>
                    <a:lnTo>
                      <a:pt x="1164" y="5617"/>
                    </a:lnTo>
                    <a:lnTo>
                      <a:pt x="1153" y="5700"/>
                    </a:lnTo>
                    <a:lnTo>
                      <a:pt x="1251" y="5799"/>
                    </a:lnTo>
                    <a:lnTo>
                      <a:pt x="1311" y="5770"/>
                    </a:lnTo>
                    <a:lnTo>
                      <a:pt x="1363" y="5802"/>
                    </a:lnTo>
                    <a:lnTo>
                      <a:pt x="1458" y="5821"/>
                    </a:lnTo>
                    <a:lnTo>
                      <a:pt x="1596" y="5754"/>
                    </a:lnTo>
                    <a:lnTo>
                      <a:pt x="1668" y="5707"/>
                    </a:lnTo>
                    <a:lnTo>
                      <a:pt x="1741" y="5703"/>
                    </a:lnTo>
                    <a:lnTo>
                      <a:pt x="1794" y="5709"/>
                    </a:lnTo>
                    <a:lnTo>
                      <a:pt x="1821" y="5629"/>
                    </a:lnTo>
                    <a:lnTo>
                      <a:pt x="1848" y="5611"/>
                    </a:lnTo>
                    <a:lnTo>
                      <a:pt x="1894" y="5626"/>
                    </a:lnTo>
                    <a:lnTo>
                      <a:pt x="2008" y="5556"/>
                    </a:lnTo>
                    <a:lnTo>
                      <a:pt x="2013" y="5481"/>
                    </a:lnTo>
                    <a:lnTo>
                      <a:pt x="1962" y="5452"/>
                    </a:lnTo>
                    <a:lnTo>
                      <a:pt x="1956" y="5385"/>
                    </a:lnTo>
                    <a:lnTo>
                      <a:pt x="1957" y="5323"/>
                    </a:lnTo>
                    <a:lnTo>
                      <a:pt x="1866" y="5310"/>
                    </a:lnTo>
                    <a:lnTo>
                      <a:pt x="1870" y="5206"/>
                    </a:lnTo>
                    <a:lnTo>
                      <a:pt x="1956" y="5146"/>
                    </a:lnTo>
                    <a:lnTo>
                      <a:pt x="1888" y="5092"/>
                    </a:lnTo>
                    <a:lnTo>
                      <a:pt x="1924" y="5038"/>
                    </a:lnTo>
                    <a:lnTo>
                      <a:pt x="1950" y="5065"/>
                    </a:lnTo>
                    <a:lnTo>
                      <a:pt x="2040" y="5064"/>
                    </a:lnTo>
                    <a:lnTo>
                      <a:pt x="2028" y="5134"/>
                    </a:lnTo>
                    <a:lnTo>
                      <a:pt x="2080" y="5151"/>
                    </a:lnTo>
                    <a:lnTo>
                      <a:pt x="2137" y="5130"/>
                    </a:lnTo>
                    <a:lnTo>
                      <a:pt x="2155" y="5058"/>
                    </a:lnTo>
                    <a:lnTo>
                      <a:pt x="2233" y="5049"/>
                    </a:lnTo>
                    <a:lnTo>
                      <a:pt x="2268" y="5086"/>
                    </a:lnTo>
                    <a:lnTo>
                      <a:pt x="2319" y="5113"/>
                    </a:lnTo>
                    <a:lnTo>
                      <a:pt x="2319" y="5233"/>
                    </a:lnTo>
                    <a:lnTo>
                      <a:pt x="2377" y="5256"/>
                    </a:lnTo>
                    <a:lnTo>
                      <a:pt x="2490" y="5260"/>
                    </a:lnTo>
                    <a:lnTo>
                      <a:pt x="2611" y="5146"/>
                    </a:lnTo>
                    <a:lnTo>
                      <a:pt x="2664" y="5155"/>
                    </a:lnTo>
                    <a:lnTo>
                      <a:pt x="2724" y="5125"/>
                    </a:lnTo>
                    <a:lnTo>
                      <a:pt x="2667" y="5061"/>
                    </a:lnTo>
                    <a:lnTo>
                      <a:pt x="2683" y="5005"/>
                    </a:lnTo>
                    <a:lnTo>
                      <a:pt x="2685" y="4951"/>
                    </a:lnTo>
                    <a:lnTo>
                      <a:pt x="2724" y="4921"/>
                    </a:lnTo>
                    <a:lnTo>
                      <a:pt x="2826" y="4939"/>
                    </a:lnTo>
                    <a:lnTo>
                      <a:pt x="2857" y="4987"/>
                    </a:lnTo>
                    <a:lnTo>
                      <a:pt x="2794" y="5016"/>
                    </a:lnTo>
                    <a:lnTo>
                      <a:pt x="2757" y="5074"/>
                    </a:lnTo>
                    <a:lnTo>
                      <a:pt x="2802" y="5121"/>
                    </a:lnTo>
                    <a:lnTo>
                      <a:pt x="2887" y="5065"/>
                    </a:lnTo>
                    <a:lnTo>
                      <a:pt x="2916" y="5083"/>
                    </a:lnTo>
                    <a:lnTo>
                      <a:pt x="2986" y="5067"/>
                    </a:lnTo>
                    <a:lnTo>
                      <a:pt x="3040" y="5119"/>
                    </a:lnTo>
                    <a:lnTo>
                      <a:pt x="3127" y="5050"/>
                    </a:lnTo>
                    <a:lnTo>
                      <a:pt x="3216" y="4971"/>
                    </a:lnTo>
                    <a:lnTo>
                      <a:pt x="3270" y="4962"/>
                    </a:lnTo>
                    <a:lnTo>
                      <a:pt x="3303" y="4987"/>
                    </a:lnTo>
                    <a:lnTo>
                      <a:pt x="3396" y="4947"/>
                    </a:lnTo>
                    <a:lnTo>
                      <a:pt x="3493" y="5035"/>
                    </a:lnTo>
                    <a:lnTo>
                      <a:pt x="3529" y="5092"/>
                    </a:lnTo>
                    <a:lnTo>
                      <a:pt x="3580" y="5106"/>
                    </a:lnTo>
                    <a:lnTo>
                      <a:pt x="3604" y="4974"/>
                    </a:lnTo>
                    <a:lnTo>
                      <a:pt x="3511" y="4921"/>
                    </a:lnTo>
                    <a:lnTo>
                      <a:pt x="3484" y="4840"/>
                    </a:lnTo>
                    <a:lnTo>
                      <a:pt x="3534" y="4795"/>
                    </a:lnTo>
                    <a:lnTo>
                      <a:pt x="3591" y="4809"/>
                    </a:lnTo>
                    <a:lnTo>
                      <a:pt x="3640" y="4770"/>
                    </a:lnTo>
                    <a:lnTo>
                      <a:pt x="3681" y="4708"/>
                    </a:lnTo>
                    <a:lnTo>
                      <a:pt x="3735" y="4660"/>
                    </a:lnTo>
                    <a:lnTo>
                      <a:pt x="3790" y="4740"/>
                    </a:lnTo>
                    <a:lnTo>
                      <a:pt x="3838" y="4723"/>
                    </a:lnTo>
                    <a:lnTo>
                      <a:pt x="3843" y="4839"/>
                    </a:lnTo>
                    <a:lnTo>
                      <a:pt x="3915" y="4840"/>
                    </a:lnTo>
                    <a:lnTo>
                      <a:pt x="3943" y="4911"/>
                    </a:lnTo>
                    <a:lnTo>
                      <a:pt x="3951" y="4965"/>
                    </a:lnTo>
                    <a:lnTo>
                      <a:pt x="4033" y="4984"/>
                    </a:lnTo>
                    <a:lnTo>
                      <a:pt x="4087" y="4968"/>
                    </a:lnTo>
                    <a:lnTo>
                      <a:pt x="4149" y="4968"/>
                    </a:lnTo>
                    <a:lnTo>
                      <a:pt x="4116" y="5026"/>
                    </a:lnTo>
                    <a:lnTo>
                      <a:pt x="4051" y="5101"/>
                    </a:lnTo>
                    <a:lnTo>
                      <a:pt x="4023" y="5152"/>
                    </a:lnTo>
                    <a:lnTo>
                      <a:pt x="4021" y="5202"/>
                    </a:lnTo>
                    <a:lnTo>
                      <a:pt x="4053" y="5193"/>
                    </a:lnTo>
                    <a:lnTo>
                      <a:pt x="4122" y="5247"/>
                    </a:lnTo>
                    <a:lnTo>
                      <a:pt x="4156" y="5295"/>
                    </a:lnTo>
                    <a:lnTo>
                      <a:pt x="4195" y="5221"/>
                    </a:lnTo>
                    <a:lnTo>
                      <a:pt x="4252" y="5230"/>
                    </a:lnTo>
                    <a:lnTo>
                      <a:pt x="4302" y="5212"/>
                    </a:lnTo>
                    <a:lnTo>
                      <a:pt x="4320" y="5148"/>
                    </a:lnTo>
                    <a:lnTo>
                      <a:pt x="4386" y="5131"/>
                    </a:lnTo>
                    <a:lnTo>
                      <a:pt x="4395" y="5067"/>
                    </a:lnTo>
                    <a:lnTo>
                      <a:pt x="4428" y="4963"/>
                    </a:lnTo>
                    <a:lnTo>
                      <a:pt x="4435" y="4917"/>
                    </a:lnTo>
                    <a:lnTo>
                      <a:pt x="4441" y="4822"/>
                    </a:lnTo>
                    <a:lnTo>
                      <a:pt x="4495" y="4690"/>
                    </a:lnTo>
                    <a:lnTo>
                      <a:pt x="4570" y="4711"/>
                    </a:lnTo>
                    <a:lnTo>
                      <a:pt x="4576" y="4647"/>
                    </a:lnTo>
                    <a:lnTo>
                      <a:pt x="4647" y="4627"/>
                    </a:lnTo>
                    <a:lnTo>
                      <a:pt x="4696" y="4669"/>
                    </a:lnTo>
                    <a:lnTo>
                      <a:pt x="4728" y="4726"/>
                    </a:lnTo>
                    <a:lnTo>
                      <a:pt x="4809" y="4680"/>
                    </a:lnTo>
                    <a:lnTo>
                      <a:pt x="4776" y="4641"/>
                    </a:lnTo>
                    <a:lnTo>
                      <a:pt x="4719" y="4615"/>
                    </a:lnTo>
                    <a:lnTo>
                      <a:pt x="4767" y="4566"/>
                    </a:lnTo>
                    <a:lnTo>
                      <a:pt x="4819" y="4552"/>
                    </a:lnTo>
                    <a:lnTo>
                      <a:pt x="4854" y="4482"/>
                    </a:lnTo>
                    <a:lnTo>
                      <a:pt x="4858" y="4422"/>
                    </a:lnTo>
                    <a:lnTo>
                      <a:pt x="4932" y="4320"/>
                    </a:lnTo>
                    <a:lnTo>
                      <a:pt x="5011" y="4308"/>
                    </a:lnTo>
                    <a:lnTo>
                      <a:pt x="5083" y="4281"/>
                    </a:lnTo>
                    <a:lnTo>
                      <a:pt x="5047" y="4218"/>
                    </a:lnTo>
                    <a:lnTo>
                      <a:pt x="4995" y="4140"/>
                    </a:lnTo>
                    <a:lnTo>
                      <a:pt x="5086" y="4071"/>
                    </a:lnTo>
                    <a:lnTo>
                      <a:pt x="5169" y="4020"/>
                    </a:lnTo>
                    <a:lnTo>
                      <a:pt x="5161" y="3970"/>
                    </a:lnTo>
                    <a:lnTo>
                      <a:pt x="5131" y="3868"/>
                    </a:lnTo>
                    <a:lnTo>
                      <a:pt x="5173" y="3810"/>
                    </a:lnTo>
                    <a:lnTo>
                      <a:pt x="5082" y="3783"/>
                    </a:lnTo>
                    <a:lnTo>
                      <a:pt x="5046" y="3729"/>
                    </a:lnTo>
                    <a:lnTo>
                      <a:pt x="5092" y="3675"/>
                    </a:lnTo>
                    <a:lnTo>
                      <a:pt x="5181" y="3654"/>
                    </a:lnTo>
                    <a:lnTo>
                      <a:pt x="5271" y="3616"/>
                    </a:lnTo>
                    <a:lnTo>
                      <a:pt x="5269" y="3580"/>
                    </a:lnTo>
                    <a:lnTo>
                      <a:pt x="5208" y="3480"/>
                    </a:lnTo>
                    <a:lnTo>
                      <a:pt x="5095" y="3282"/>
                    </a:lnTo>
                    <a:lnTo>
                      <a:pt x="4932" y="3051"/>
                    </a:lnTo>
                    <a:lnTo>
                      <a:pt x="4693" y="2914"/>
                    </a:lnTo>
                    <a:lnTo>
                      <a:pt x="4608" y="2847"/>
                    </a:lnTo>
                    <a:lnTo>
                      <a:pt x="4392" y="2752"/>
                    </a:lnTo>
                    <a:lnTo>
                      <a:pt x="4356" y="2686"/>
                    </a:lnTo>
                    <a:lnTo>
                      <a:pt x="4276" y="2628"/>
                    </a:lnTo>
                    <a:lnTo>
                      <a:pt x="4282" y="2557"/>
                    </a:lnTo>
                    <a:lnTo>
                      <a:pt x="4254" y="2481"/>
                    </a:lnTo>
                    <a:lnTo>
                      <a:pt x="4330" y="2415"/>
                    </a:lnTo>
                    <a:lnTo>
                      <a:pt x="4282" y="2323"/>
                    </a:lnTo>
                    <a:lnTo>
                      <a:pt x="4218" y="2256"/>
                    </a:lnTo>
                    <a:lnTo>
                      <a:pt x="4179" y="2211"/>
                    </a:lnTo>
                    <a:lnTo>
                      <a:pt x="4026" y="2211"/>
                    </a:lnTo>
                    <a:lnTo>
                      <a:pt x="4026" y="2127"/>
                    </a:lnTo>
                    <a:lnTo>
                      <a:pt x="3991" y="2094"/>
                    </a:lnTo>
                    <a:lnTo>
                      <a:pt x="3901" y="2082"/>
                    </a:lnTo>
                    <a:lnTo>
                      <a:pt x="3930" y="1987"/>
                    </a:lnTo>
                    <a:lnTo>
                      <a:pt x="3975" y="1905"/>
                    </a:lnTo>
                    <a:lnTo>
                      <a:pt x="4015" y="1858"/>
                    </a:lnTo>
                    <a:lnTo>
                      <a:pt x="4126" y="1858"/>
                    </a:lnTo>
                    <a:lnTo>
                      <a:pt x="4165" y="1797"/>
                    </a:lnTo>
                    <a:lnTo>
                      <a:pt x="4206" y="1777"/>
                    </a:lnTo>
                    <a:lnTo>
                      <a:pt x="4182" y="1729"/>
                    </a:lnTo>
                    <a:lnTo>
                      <a:pt x="4129" y="1716"/>
                    </a:lnTo>
                    <a:lnTo>
                      <a:pt x="4201" y="1641"/>
                    </a:lnTo>
                    <a:lnTo>
                      <a:pt x="4101" y="1578"/>
                    </a:lnTo>
                    <a:lnTo>
                      <a:pt x="4015" y="1542"/>
                    </a:lnTo>
                    <a:lnTo>
                      <a:pt x="3933" y="1524"/>
                    </a:lnTo>
                    <a:lnTo>
                      <a:pt x="3843" y="1528"/>
                    </a:lnTo>
                    <a:lnTo>
                      <a:pt x="3801" y="1503"/>
                    </a:lnTo>
                    <a:lnTo>
                      <a:pt x="3777" y="1462"/>
                    </a:lnTo>
                    <a:lnTo>
                      <a:pt x="3691" y="1435"/>
                    </a:lnTo>
                    <a:lnTo>
                      <a:pt x="3639" y="1456"/>
                    </a:lnTo>
                    <a:lnTo>
                      <a:pt x="3588" y="1416"/>
                    </a:lnTo>
                    <a:lnTo>
                      <a:pt x="3571" y="1359"/>
                    </a:lnTo>
                    <a:lnTo>
                      <a:pt x="3520" y="1252"/>
                    </a:lnTo>
                    <a:lnTo>
                      <a:pt x="3577" y="1177"/>
                    </a:lnTo>
                    <a:lnTo>
                      <a:pt x="3585" y="1066"/>
                    </a:lnTo>
                    <a:lnTo>
                      <a:pt x="3688" y="990"/>
                    </a:lnTo>
                    <a:lnTo>
                      <a:pt x="3756" y="948"/>
                    </a:lnTo>
                    <a:lnTo>
                      <a:pt x="3756" y="870"/>
                    </a:lnTo>
                    <a:lnTo>
                      <a:pt x="3765" y="798"/>
                    </a:lnTo>
                    <a:lnTo>
                      <a:pt x="3700" y="760"/>
                    </a:lnTo>
                    <a:lnTo>
                      <a:pt x="3706" y="708"/>
                    </a:lnTo>
                    <a:lnTo>
                      <a:pt x="3676" y="580"/>
                    </a:lnTo>
                    <a:lnTo>
                      <a:pt x="3706" y="525"/>
                    </a:lnTo>
                    <a:lnTo>
                      <a:pt x="3651" y="438"/>
                    </a:lnTo>
                    <a:lnTo>
                      <a:pt x="3607" y="369"/>
                    </a:lnTo>
                    <a:lnTo>
                      <a:pt x="3627" y="303"/>
                    </a:lnTo>
                    <a:lnTo>
                      <a:pt x="3556" y="208"/>
                    </a:lnTo>
                    <a:lnTo>
                      <a:pt x="3457" y="117"/>
                    </a:lnTo>
                    <a:lnTo>
                      <a:pt x="3375" y="117"/>
                    </a:lnTo>
                    <a:lnTo>
                      <a:pt x="3282" y="64"/>
                    </a:lnTo>
                    <a:lnTo>
                      <a:pt x="3214" y="0"/>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nvGrpSpPr>
              <p:cNvPr id="11" name="组合 103">
                <a:extLst>
                  <a:ext uri="{FF2B5EF4-FFF2-40B4-BE49-F238E27FC236}">
                    <a16:creationId xmlns:a16="http://schemas.microsoft.com/office/drawing/2014/main" id="{DF34452B-E84B-404C-BE8E-FB4A75E12CD7}"/>
                  </a:ext>
                </a:extLst>
              </p:cNvPr>
              <p:cNvGrpSpPr/>
              <p:nvPr/>
            </p:nvGrpSpPr>
            <p:grpSpPr>
              <a:xfrm>
                <a:off x="4747778" y="3952359"/>
                <a:ext cx="1328738" cy="1335088"/>
                <a:chOff x="4747778" y="3952359"/>
                <a:chExt cx="1328738" cy="1335088"/>
              </a:xfrm>
              <a:grpFill/>
            </p:grpSpPr>
            <p:sp>
              <p:nvSpPr>
                <p:cNvPr id="30" name="任意多边形 66">
                  <a:extLst>
                    <a:ext uri="{FF2B5EF4-FFF2-40B4-BE49-F238E27FC236}">
                      <a16:creationId xmlns:a16="http://schemas.microsoft.com/office/drawing/2014/main" id="{1B600F8F-5D35-454E-A212-2470700B713D}"/>
                    </a:ext>
                  </a:extLst>
                </p:cNvPr>
                <p:cNvSpPr>
                  <a:spLocks/>
                </p:cNvSpPr>
                <p:nvPr/>
              </p:nvSpPr>
              <p:spPr bwMode="auto">
                <a:xfrm>
                  <a:off x="4747778" y="3952359"/>
                  <a:ext cx="1328738" cy="1335088"/>
                </a:xfrm>
                <a:custGeom>
                  <a:avLst/>
                  <a:gdLst>
                    <a:gd name="T0" fmla="*/ 36821972 w 6392"/>
                    <a:gd name="T1" fmla="*/ 0 h 6422"/>
                    <a:gd name="T2" fmla="*/ 0 w 6392"/>
                    <a:gd name="T3" fmla="*/ 36828227 h 6422"/>
                    <a:gd name="T4" fmla="*/ 36821972 w 6392"/>
                    <a:gd name="T5" fmla="*/ 36828227 h 6422"/>
                    <a:gd name="T6" fmla="*/ 36821972 w 6392"/>
                    <a:gd name="T7" fmla="*/ 0 h 6422"/>
                    <a:gd name="T8" fmla="*/ 0 60000 65536"/>
                    <a:gd name="T9" fmla="*/ 0 60000 65536"/>
                    <a:gd name="T10" fmla="*/ 0 60000 65536"/>
                    <a:gd name="T11" fmla="*/ 0 60000 65536"/>
                    <a:gd name="T12" fmla="*/ 0 w 6392"/>
                    <a:gd name="T13" fmla="*/ 0 h 6422"/>
                    <a:gd name="T14" fmla="*/ 6392 w 6392"/>
                    <a:gd name="T15" fmla="*/ 6422 h 6422"/>
                  </a:gdLst>
                  <a:ahLst/>
                  <a:cxnLst>
                    <a:cxn ang="T8">
                      <a:pos x="T0" y="T1"/>
                    </a:cxn>
                    <a:cxn ang="T9">
                      <a:pos x="T2" y="T3"/>
                    </a:cxn>
                    <a:cxn ang="T10">
                      <a:pos x="T4" y="T5"/>
                    </a:cxn>
                    <a:cxn ang="T11">
                      <a:pos x="T6" y="T7"/>
                    </a:cxn>
                  </a:cxnLst>
                  <a:rect l="T12" t="T13" r="T14" b="T15"/>
                  <a:pathLst>
                    <a:path w="6392" h="6422">
                      <a:moveTo>
                        <a:pt x="4382" y="80"/>
                      </a:moveTo>
                      <a:lnTo>
                        <a:pt x="4254" y="90"/>
                      </a:lnTo>
                      <a:lnTo>
                        <a:pt x="4088" y="93"/>
                      </a:lnTo>
                      <a:lnTo>
                        <a:pt x="4001" y="15"/>
                      </a:lnTo>
                      <a:lnTo>
                        <a:pt x="3965" y="51"/>
                      </a:lnTo>
                      <a:lnTo>
                        <a:pt x="3905" y="21"/>
                      </a:lnTo>
                      <a:lnTo>
                        <a:pt x="3728" y="33"/>
                      </a:lnTo>
                      <a:lnTo>
                        <a:pt x="3497" y="6"/>
                      </a:lnTo>
                      <a:lnTo>
                        <a:pt x="3483" y="71"/>
                      </a:lnTo>
                      <a:lnTo>
                        <a:pt x="3321" y="68"/>
                      </a:lnTo>
                      <a:lnTo>
                        <a:pt x="3254" y="101"/>
                      </a:lnTo>
                      <a:lnTo>
                        <a:pt x="3192" y="39"/>
                      </a:lnTo>
                      <a:lnTo>
                        <a:pt x="3126" y="98"/>
                      </a:lnTo>
                      <a:lnTo>
                        <a:pt x="3066" y="176"/>
                      </a:lnTo>
                      <a:lnTo>
                        <a:pt x="3006" y="306"/>
                      </a:lnTo>
                      <a:lnTo>
                        <a:pt x="2996" y="405"/>
                      </a:lnTo>
                      <a:lnTo>
                        <a:pt x="2952" y="471"/>
                      </a:lnTo>
                      <a:lnTo>
                        <a:pt x="2961" y="621"/>
                      </a:lnTo>
                      <a:lnTo>
                        <a:pt x="2825" y="710"/>
                      </a:lnTo>
                      <a:lnTo>
                        <a:pt x="2775" y="791"/>
                      </a:lnTo>
                      <a:lnTo>
                        <a:pt x="2750" y="845"/>
                      </a:lnTo>
                      <a:lnTo>
                        <a:pt x="2652" y="758"/>
                      </a:lnTo>
                      <a:lnTo>
                        <a:pt x="2573" y="750"/>
                      </a:lnTo>
                      <a:lnTo>
                        <a:pt x="2505" y="771"/>
                      </a:lnTo>
                      <a:lnTo>
                        <a:pt x="2457" y="882"/>
                      </a:lnTo>
                      <a:lnTo>
                        <a:pt x="2522" y="936"/>
                      </a:lnTo>
                      <a:lnTo>
                        <a:pt x="2337" y="1076"/>
                      </a:lnTo>
                      <a:lnTo>
                        <a:pt x="2265" y="1089"/>
                      </a:lnTo>
                      <a:lnTo>
                        <a:pt x="2195" y="1086"/>
                      </a:lnTo>
                      <a:lnTo>
                        <a:pt x="2118" y="1109"/>
                      </a:lnTo>
                      <a:lnTo>
                        <a:pt x="2066" y="1148"/>
                      </a:lnTo>
                      <a:lnTo>
                        <a:pt x="1995" y="1131"/>
                      </a:lnTo>
                      <a:lnTo>
                        <a:pt x="1950" y="1206"/>
                      </a:lnTo>
                      <a:lnTo>
                        <a:pt x="1959" y="1332"/>
                      </a:lnTo>
                      <a:lnTo>
                        <a:pt x="1902" y="1403"/>
                      </a:lnTo>
                      <a:lnTo>
                        <a:pt x="1785" y="1434"/>
                      </a:lnTo>
                      <a:lnTo>
                        <a:pt x="1748" y="1382"/>
                      </a:lnTo>
                      <a:lnTo>
                        <a:pt x="1683" y="1370"/>
                      </a:lnTo>
                      <a:lnTo>
                        <a:pt x="1614" y="1400"/>
                      </a:lnTo>
                      <a:lnTo>
                        <a:pt x="1575" y="1385"/>
                      </a:lnTo>
                      <a:lnTo>
                        <a:pt x="1478" y="1470"/>
                      </a:lnTo>
                      <a:lnTo>
                        <a:pt x="1415" y="1428"/>
                      </a:lnTo>
                      <a:lnTo>
                        <a:pt x="1352" y="1479"/>
                      </a:lnTo>
                      <a:lnTo>
                        <a:pt x="1295" y="1409"/>
                      </a:lnTo>
                      <a:lnTo>
                        <a:pt x="1181" y="1473"/>
                      </a:lnTo>
                      <a:lnTo>
                        <a:pt x="1136" y="1418"/>
                      </a:lnTo>
                      <a:lnTo>
                        <a:pt x="1020" y="1388"/>
                      </a:lnTo>
                      <a:lnTo>
                        <a:pt x="894" y="1463"/>
                      </a:lnTo>
                      <a:lnTo>
                        <a:pt x="797" y="1515"/>
                      </a:lnTo>
                      <a:lnTo>
                        <a:pt x="734" y="1500"/>
                      </a:lnTo>
                      <a:lnTo>
                        <a:pt x="660" y="1506"/>
                      </a:lnTo>
                      <a:lnTo>
                        <a:pt x="576" y="1541"/>
                      </a:lnTo>
                      <a:lnTo>
                        <a:pt x="641" y="1604"/>
                      </a:lnTo>
                      <a:lnTo>
                        <a:pt x="624" y="1673"/>
                      </a:lnTo>
                      <a:lnTo>
                        <a:pt x="591" y="1766"/>
                      </a:lnTo>
                      <a:lnTo>
                        <a:pt x="647" y="1821"/>
                      </a:lnTo>
                      <a:lnTo>
                        <a:pt x="705" y="1802"/>
                      </a:lnTo>
                      <a:lnTo>
                        <a:pt x="789" y="1791"/>
                      </a:lnTo>
                      <a:lnTo>
                        <a:pt x="825" y="1845"/>
                      </a:lnTo>
                      <a:lnTo>
                        <a:pt x="789" y="1886"/>
                      </a:lnTo>
                      <a:lnTo>
                        <a:pt x="836" y="1938"/>
                      </a:lnTo>
                      <a:lnTo>
                        <a:pt x="815" y="2006"/>
                      </a:lnTo>
                      <a:lnTo>
                        <a:pt x="858" y="2058"/>
                      </a:lnTo>
                      <a:lnTo>
                        <a:pt x="962" y="2106"/>
                      </a:lnTo>
                      <a:lnTo>
                        <a:pt x="950" y="2163"/>
                      </a:lnTo>
                      <a:lnTo>
                        <a:pt x="989" y="2256"/>
                      </a:lnTo>
                      <a:lnTo>
                        <a:pt x="936" y="2346"/>
                      </a:lnTo>
                      <a:lnTo>
                        <a:pt x="923" y="2409"/>
                      </a:lnTo>
                      <a:lnTo>
                        <a:pt x="800" y="2501"/>
                      </a:lnTo>
                      <a:lnTo>
                        <a:pt x="734" y="2609"/>
                      </a:lnTo>
                      <a:lnTo>
                        <a:pt x="636" y="2630"/>
                      </a:lnTo>
                      <a:lnTo>
                        <a:pt x="608" y="2694"/>
                      </a:lnTo>
                      <a:lnTo>
                        <a:pt x="632" y="2736"/>
                      </a:lnTo>
                      <a:lnTo>
                        <a:pt x="636" y="2798"/>
                      </a:lnTo>
                      <a:lnTo>
                        <a:pt x="686" y="2804"/>
                      </a:lnTo>
                      <a:lnTo>
                        <a:pt x="686" y="2877"/>
                      </a:lnTo>
                      <a:lnTo>
                        <a:pt x="573" y="2886"/>
                      </a:lnTo>
                      <a:lnTo>
                        <a:pt x="494" y="3011"/>
                      </a:lnTo>
                      <a:lnTo>
                        <a:pt x="530" y="3083"/>
                      </a:lnTo>
                      <a:lnTo>
                        <a:pt x="504" y="3143"/>
                      </a:lnTo>
                      <a:lnTo>
                        <a:pt x="444" y="3159"/>
                      </a:lnTo>
                      <a:lnTo>
                        <a:pt x="414" y="3114"/>
                      </a:lnTo>
                      <a:lnTo>
                        <a:pt x="359" y="3063"/>
                      </a:lnTo>
                      <a:lnTo>
                        <a:pt x="312" y="3068"/>
                      </a:lnTo>
                      <a:lnTo>
                        <a:pt x="209" y="3119"/>
                      </a:lnTo>
                      <a:lnTo>
                        <a:pt x="257" y="3273"/>
                      </a:lnTo>
                      <a:lnTo>
                        <a:pt x="174" y="3389"/>
                      </a:lnTo>
                      <a:lnTo>
                        <a:pt x="206" y="3444"/>
                      </a:lnTo>
                      <a:lnTo>
                        <a:pt x="254" y="3462"/>
                      </a:lnTo>
                      <a:lnTo>
                        <a:pt x="287" y="3491"/>
                      </a:lnTo>
                      <a:lnTo>
                        <a:pt x="282" y="3557"/>
                      </a:lnTo>
                      <a:lnTo>
                        <a:pt x="252" y="3605"/>
                      </a:lnTo>
                      <a:lnTo>
                        <a:pt x="305" y="3683"/>
                      </a:lnTo>
                      <a:lnTo>
                        <a:pt x="341" y="3677"/>
                      </a:lnTo>
                      <a:lnTo>
                        <a:pt x="375" y="3738"/>
                      </a:lnTo>
                      <a:lnTo>
                        <a:pt x="387" y="3780"/>
                      </a:lnTo>
                      <a:lnTo>
                        <a:pt x="329" y="3857"/>
                      </a:lnTo>
                      <a:lnTo>
                        <a:pt x="263" y="3915"/>
                      </a:lnTo>
                      <a:lnTo>
                        <a:pt x="252" y="3960"/>
                      </a:lnTo>
                      <a:lnTo>
                        <a:pt x="198" y="4022"/>
                      </a:lnTo>
                      <a:lnTo>
                        <a:pt x="246" y="4074"/>
                      </a:lnTo>
                      <a:lnTo>
                        <a:pt x="260" y="4112"/>
                      </a:lnTo>
                      <a:lnTo>
                        <a:pt x="254" y="4197"/>
                      </a:lnTo>
                      <a:lnTo>
                        <a:pt x="203" y="4248"/>
                      </a:lnTo>
                      <a:lnTo>
                        <a:pt x="236" y="4344"/>
                      </a:lnTo>
                      <a:lnTo>
                        <a:pt x="231" y="4394"/>
                      </a:lnTo>
                      <a:lnTo>
                        <a:pt x="189" y="4416"/>
                      </a:lnTo>
                      <a:lnTo>
                        <a:pt x="123" y="4596"/>
                      </a:lnTo>
                      <a:lnTo>
                        <a:pt x="146" y="4652"/>
                      </a:lnTo>
                      <a:lnTo>
                        <a:pt x="194" y="4644"/>
                      </a:lnTo>
                      <a:lnTo>
                        <a:pt x="272" y="4722"/>
                      </a:lnTo>
                      <a:lnTo>
                        <a:pt x="329" y="4704"/>
                      </a:lnTo>
                      <a:lnTo>
                        <a:pt x="440" y="4778"/>
                      </a:lnTo>
                      <a:lnTo>
                        <a:pt x="543" y="4937"/>
                      </a:lnTo>
                      <a:lnTo>
                        <a:pt x="492" y="4931"/>
                      </a:lnTo>
                      <a:lnTo>
                        <a:pt x="428" y="5036"/>
                      </a:lnTo>
                      <a:lnTo>
                        <a:pt x="353" y="4997"/>
                      </a:lnTo>
                      <a:lnTo>
                        <a:pt x="296" y="4995"/>
                      </a:lnTo>
                      <a:lnTo>
                        <a:pt x="237" y="5007"/>
                      </a:lnTo>
                      <a:lnTo>
                        <a:pt x="177" y="4955"/>
                      </a:lnTo>
                      <a:lnTo>
                        <a:pt x="146" y="4908"/>
                      </a:lnTo>
                      <a:lnTo>
                        <a:pt x="138" y="4827"/>
                      </a:lnTo>
                      <a:lnTo>
                        <a:pt x="83" y="4827"/>
                      </a:lnTo>
                      <a:lnTo>
                        <a:pt x="0" y="4904"/>
                      </a:lnTo>
                      <a:lnTo>
                        <a:pt x="66" y="4970"/>
                      </a:lnTo>
                      <a:lnTo>
                        <a:pt x="117" y="4989"/>
                      </a:lnTo>
                      <a:lnTo>
                        <a:pt x="164" y="5066"/>
                      </a:lnTo>
                      <a:lnTo>
                        <a:pt x="203" y="5198"/>
                      </a:lnTo>
                      <a:lnTo>
                        <a:pt x="297" y="5256"/>
                      </a:lnTo>
                      <a:lnTo>
                        <a:pt x="362" y="5279"/>
                      </a:lnTo>
                      <a:lnTo>
                        <a:pt x="432" y="5267"/>
                      </a:lnTo>
                      <a:lnTo>
                        <a:pt x="455" y="5310"/>
                      </a:lnTo>
                      <a:lnTo>
                        <a:pt x="515" y="5322"/>
                      </a:lnTo>
                      <a:lnTo>
                        <a:pt x="494" y="5421"/>
                      </a:lnTo>
                      <a:lnTo>
                        <a:pt x="539" y="5474"/>
                      </a:lnTo>
                      <a:lnTo>
                        <a:pt x="537" y="5558"/>
                      </a:lnTo>
                      <a:lnTo>
                        <a:pt x="638" y="5568"/>
                      </a:lnTo>
                      <a:lnTo>
                        <a:pt x="635" y="5615"/>
                      </a:lnTo>
                      <a:lnTo>
                        <a:pt x="561" y="5654"/>
                      </a:lnTo>
                      <a:lnTo>
                        <a:pt x="561" y="5750"/>
                      </a:lnTo>
                      <a:lnTo>
                        <a:pt x="603" y="5886"/>
                      </a:lnTo>
                      <a:lnTo>
                        <a:pt x="669" y="5892"/>
                      </a:lnTo>
                      <a:lnTo>
                        <a:pt x="687" y="5757"/>
                      </a:lnTo>
                      <a:lnTo>
                        <a:pt x="779" y="5844"/>
                      </a:lnTo>
                      <a:lnTo>
                        <a:pt x="833" y="5805"/>
                      </a:lnTo>
                      <a:lnTo>
                        <a:pt x="933" y="5847"/>
                      </a:lnTo>
                      <a:lnTo>
                        <a:pt x="1055" y="5777"/>
                      </a:lnTo>
                      <a:lnTo>
                        <a:pt x="1148" y="5711"/>
                      </a:lnTo>
                      <a:lnTo>
                        <a:pt x="1230" y="5732"/>
                      </a:lnTo>
                      <a:lnTo>
                        <a:pt x="1296" y="5691"/>
                      </a:lnTo>
                      <a:lnTo>
                        <a:pt x="1314" y="5649"/>
                      </a:lnTo>
                      <a:lnTo>
                        <a:pt x="1365" y="5634"/>
                      </a:lnTo>
                      <a:lnTo>
                        <a:pt x="1428" y="5582"/>
                      </a:lnTo>
                      <a:lnTo>
                        <a:pt x="1466" y="5595"/>
                      </a:lnTo>
                      <a:lnTo>
                        <a:pt x="1554" y="5505"/>
                      </a:lnTo>
                      <a:lnTo>
                        <a:pt x="1632" y="5505"/>
                      </a:lnTo>
                      <a:lnTo>
                        <a:pt x="1697" y="5481"/>
                      </a:lnTo>
                      <a:lnTo>
                        <a:pt x="1793" y="5510"/>
                      </a:lnTo>
                      <a:lnTo>
                        <a:pt x="1863" y="5499"/>
                      </a:lnTo>
                      <a:lnTo>
                        <a:pt x="1926" y="5528"/>
                      </a:lnTo>
                      <a:lnTo>
                        <a:pt x="1928" y="5667"/>
                      </a:lnTo>
                      <a:lnTo>
                        <a:pt x="2015" y="5697"/>
                      </a:lnTo>
                      <a:lnTo>
                        <a:pt x="2033" y="5748"/>
                      </a:lnTo>
                      <a:lnTo>
                        <a:pt x="2108" y="5822"/>
                      </a:lnTo>
                      <a:lnTo>
                        <a:pt x="2193" y="5831"/>
                      </a:lnTo>
                      <a:lnTo>
                        <a:pt x="2274" y="5781"/>
                      </a:lnTo>
                      <a:lnTo>
                        <a:pt x="2352" y="5747"/>
                      </a:lnTo>
                      <a:lnTo>
                        <a:pt x="2424" y="5754"/>
                      </a:lnTo>
                      <a:lnTo>
                        <a:pt x="2510" y="5739"/>
                      </a:lnTo>
                      <a:lnTo>
                        <a:pt x="2561" y="5718"/>
                      </a:lnTo>
                      <a:lnTo>
                        <a:pt x="2630" y="5787"/>
                      </a:lnTo>
                      <a:lnTo>
                        <a:pt x="2732" y="5990"/>
                      </a:lnTo>
                      <a:lnTo>
                        <a:pt x="2801" y="5990"/>
                      </a:lnTo>
                      <a:lnTo>
                        <a:pt x="2841" y="6057"/>
                      </a:lnTo>
                      <a:lnTo>
                        <a:pt x="2822" y="6084"/>
                      </a:lnTo>
                      <a:lnTo>
                        <a:pt x="2780" y="6081"/>
                      </a:lnTo>
                      <a:lnTo>
                        <a:pt x="2717" y="6105"/>
                      </a:lnTo>
                      <a:lnTo>
                        <a:pt x="2666" y="6134"/>
                      </a:lnTo>
                      <a:lnTo>
                        <a:pt x="2652" y="6176"/>
                      </a:lnTo>
                      <a:lnTo>
                        <a:pt x="2622" y="6159"/>
                      </a:lnTo>
                      <a:lnTo>
                        <a:pt x="2586" y="6182"/>
                      </a:lnTo>
                      <a:lnTo>
                        <a:pt x="2582" y="6234"/>
                      </a:lnTo>
                      <a:lnTo>
                        <a:pt x="2535" y="6270"/>
                      </a:lnTo>
                      <a:lnTo>
                        <a:pt x="2582" y="6281"/>
                      </a:lnTo>
                      <a:lnTo>
                        <a:pt x="2630" y="6332"/>
                      </a:lnTo>
                      <a:lnTo>
                        <a:pt x="2657" y="6357"/>
                      </a:lnTo>
                      <a:lnTo>
                        <a:pt x="2721" y="6390"/>
                      </a:lnTo>
                      <a:lnTo>
                        <a:pt x="2762" y="6347"/>
                      </a:lnTo>
                      <a:lnTo>
                        <a:pt x="2802" y="6324"/>
                      </a:lnTo>
                      <a:lnTo>
                        <a:pt x="2841" y="6344"/>
                      </a:lnTo>
                      <a:lnTo>
                        <a:pt x="2864" y="6374"/>
                      </a:lnTo>
                      <a:lnTo>
                        <a:pt x="2865" y="6414"/>
                      </a:lnTo>
                      <a:lnTo>
                        <a:pt x="2925" y="6422"/>
                      </a:lnTo>
                      <a:lnTo>
                        <a:pt x="2981" y="6408"/>
                      </a:lnTo>
                      <a:lnTo>
                        <a:pt x="3042" y="6398"/>
                      </a:lnTo>
                      <a:lnTo>
                        <a:pt x="3098" y="6384"/>
                      </a:lnTo>
                      <a:lnTo>
                        <a:pt x="3122" y="6344"/>
                      </a:lnTo>
                      <a:lnTo>
                        <a:pt x="3128" y="6288"/>
                      </a:lnTo>
                      <a:lnTo>
                        <a:pt x="3116" y="6248"/>
                      </a:lnTo>
                      <a:lnTo>
                        <a:pt x="3092" y="6222"/>
                      </a:lnTo>
                      <a:lnTo>
                        <a:pt x="3083" y="6194"/>
                      </a:lnTo>
                      <a:lnTo>
                        <a:pt x="3108" y="6192"/>
                      </a:lnTo>
                      <a:lnTo>
                        <a:pt x="3117" y="6218"/>
                      </a:lnTo>
                      <a:lnTo>
                        <a:pt x="3137" y="6231"/>
                      </a:lnTo>
                      <a:lnTo>
                        <a:pt x="3182" y="6224"/>
                      </a:lnTo>
                      <a:lnTo>
                        <a:pt x="3251" y="6206"/>
                      </a:lnTo>
                      <a:lnTo>
                        <a:pt x="3290" y="6210"/>
                      </a:lnTo>
                      <a:lnTo>
                        <a:pt x="3333" y="6206"/>
                      </a:lnTo>
                      <a:lnTo>
                        <a:pt x="3347" y="6161"/>
                      </a:lnTo>
                      <a:lnTo>
                        <a:pt x="3407" y="6177"/>
                      </a:lnTo>
                      <a:lnTo>
                        <a:pt x="3452" y="6194"/>
                      </a:lnTo>
                      <a:lnTo>
                        <a:pt x="3504" y="6179"/>
                      </a:lnTo>
                      <a:lnTo>
                        <a:pt x="3564" y="6177"/>
                      </a:lnTo>
                      <a:lnTo>
                        <a:pt x="3600" y="6150"/>
                      </a:lnTo>
                      <a:lnTo>
                        <a:pt x="3614" y="6122"/>
                      </a:lnTo>
                      <a:lnTo>
                        <a:pt x="3591" y="6081"/>
                      </a:lnTo>
                      <a:lnTo>
                        <a:pt x="3614" y="6080"/>
                      </a:lnTo>
                      <a:lnTo>
                        <a:pt x="3665" y="6063"/>
                      </a:lnTo>
                      <a:lnTo>
                        <a:pt x="3722" y="6077"/>
                      </a:lnTo>
                      <a:lnTo>
                        <a:pt x="3807" y="6089"/>
                      </a:lnTo>
                      <a:lnTo>
                        <a:pt x="3906" y="6086"/>
                      </a:lnTo>
                      <a:lnTo>
                        <a:pt x="3953" y="6104"/>
                      </a:lnTo>
                      <a:lnTo>
                        <a:pt x="4037" y="6131"/>
                      </a:lnTo>
                      <a:lnTo>
                        <a:pt x="4071" y="6098"/>
                      </a:lnTo>
                      <a:lnTo>
                        <a:pt x="4091" y="6044"/>
                      </a:lnTo>
                      <a:lnTo>
                        <a:pt x="4211" y="5976"/>
                      </a:lnTo>
                      <a:lnTo>
                        <a:pt x="4116" y="5960"/>
                      </a:lnTo>
                      <a:lnTo>
                        <a:pt x="4089" y="5930"/>
                      </a:lnTo>
                      <a:lnTo>
                        <a:pt x="4137" y="5865"/>
                      </a:lnTo>
                      <a:lnTo>
                        <a:pt x="4136" y="5810"/>
                      </a:lnTo>
                      <a:lnTo>
                        <a:pt x="4145" y="5784"/>
                      </a:lnTo>
                      <a:lnTo>
                        <a:pt x="4205" y="5784"/>
                      </a:lnTo>
                      <a:lnTo>
                        <a:pt x="4215" y="5730"/>
                      </a:lnTo>
                      <a:lnTo>
                        <a:pt x="4154" y="5720"/>
                      </a:lnTo>
                      <a:lnTo>
                        <a:pt x="4083" y="5721"/>
                      </a:lnTo>
                      <a:lnTo>
                        <a:pt x="3981" y="5709"/>
                      </a:lnTo>
                      <a:lnTo>
                        <a:pt x="3978" y="5666"/>
                      </a:lnTo>
                      <a:lnTo>
                        <a:pt x="3935" y="5658"/>
                      </a:lnTo>
                      <a:lnTo>
                        <a:pt x="3900" y="5684"/>
                      </a:lnTo>
                      <a:lnTo>
                        <a:pt x="3822" y="5666"/>
                      </a:lnTo>
                      <a:lnTo>
                        <a:pt x="3693" y="5669"/>
                      </a:lnTo>
                      <a:lnTo>
                        <a:pt x="3656" y="5705"/>
                      </a:lnTo>
                      <a:lnTo>
                        <a:pt x="3578" y="5679"/>
                      </a:lnTo>
                      <a:lnTo>
                        <a:pt x="3516" y="5700"/>
                      </a:lnTo>
                      <a:lnTo>
                        <a:pt x="3467" y="5733"/>
                      </a:lnTo>
                      <a:lnTo>
                        <a:pt x="3426" y="5765"/>
                      </a:lnTo>
                      <a:lnTo>
                        <a:pt x="3414" y="5732"/>
                      </a:lnTo>
                      <a:lnTo>
                        <a:pt x="3498" y="5670"/>
                      </a:lnTo>
                      <a:lnTo>
                        <a:pt x="3494" y="5619"/>
                      </a:lnTo>
                      <a:lnTo>
                        <a:pt x="3525" y="5607"/>
                      </a:lnTo>
                      <a:lnTo>
                        <a:pt x="3539" y="5661"/>
                      </a:lnTo>
                      <a:lnTo>
                        <a:pt x="3575" y="5666"/>
                      </a:lnTo>
                      <a:lnTo>
                        <a:pt x="3597" y="5628"/>
                      </a:lnTo>
                      <a:lnTo>
                        <a:pt x="3636" y="5615"/>
                      </a:lnTo>
                      <a:lnTo>
                        <a:pt x="3650" y="5589"/>
                      </a:lnTo>
                      <a:lnTo>
                        <a:pt x="3710" y="5607"/>
                      </a:lnTo>
                      <a:lnTo>
                        <a:pt x="3720" y="5634"/>
                      </a:lnTo>
                      <a:lnTo>
                        <a:pt x="3774" y="5622"/>
                      </a:lnTo>
                      <a:lnTo>
                        <a:pt x="3836" y="5600"/>
                      </a:lnTo>
                      <a:lnTo>
                        <a:pt x="3951" y="5598"/>
                      </a:lnTo>
                      <a:lnTo>
                        <a:pt x="4004" y="5637"/>
                      </a:lnTo>
                      <a:lnTo>
                        <a:pt x="4038" y="5661"/>
                      </a:lnTo>
                      <a:lnTo>
                        <a:pt x="4169" y="5676"/>
                      </a:lnTo>
                      <a:lnTo>
                        <a:pt x="4253" y="5690"/>
                      </a:lnTo>
                      <a:lnTo>
                        <a:pt x="4313" y="5672"/>
                      </a:lnTo>
                      <a:lnTo>
                        <a:pt x="4379" y="5654"/>
                      </a:lnTo>
                      <a:lnTo>
                        <a:pt x="4424" y="5445"/>
                      </a:lnTo>
                      <a:lnTo>
                        <a:pt x="4389" y="5352"/>
                      </a:lnTo>
                      <a:lnTo>
                        <a:pt x="4427" y="5283"/>
                      </a:lnTo>
                      <a:lnTo>
                        <a:pt x="4407" y="5219"/>
                      </a:lnTo>
                      <a:lnTo>
                        <a:pt x="4353" y="5165"/>
                      </a:lnTo>
                      <a:lnTo>
                        <a:pt x="4293" y="5184"/>
                      </a:lnTo>
                      <a:lnTo>
                        <a:pt x="4242" y="5253"/>
                      </a:lnTo>
                      <a:lnTo>
                        <a:pt x="4164" y="5306"/>
                      </a:lnTo>
                      <a:lnTo>
                        <a:pt x="4086" y="5276"/>
                      </a:lnTo>
                      <a:lnTo>
                        <a:pt x="3981" y="5334"/>
                      </a:lnTo>
                      <a:lnTo>
                        <a:pt x="3962" y="5358"/>
                      </a:lnTo>
                      <a:lnTo>
                        <a:pt x="3861" y="5315"/>
                      </a:lnTo>
                      <a:lnTo>
                        <a:pt x="3840" y="5249"/>
                      </a:lnTo>
                      <a:lnTo>
                        <a:pt x="3972" y="5198"/>
                      </a:lnTo>
                      <a:lnTo>
                        <a:pt x="4133" y="5223"/>
                      </a:lnTo>
                      <a:lnTo>
                        <a:pt x="4257" y="5070"/>
                      </a:lnTo>
                      <a:lnTo>
                        <a:pt x="4365" y="5072"/>
                      </a:lnTo>
                      <a:lnTo>
                        <a:pt x="4547" y="4974"/>
                      </a:lnTo>
                      <a:lnTo>
                        <a:pt x="4491" y="4895"/>
                      </a:lnTo>
                      <a:lnTo>
                        <a:pt x="4493" y="4839"/>
                      </a:lnTo>
                      <a:lnTo>
                        <a:pt x="4619" y="4928"/>
                      </a:lnTo>
                      <a:lnTo>
                        <a:pt x="4632" y="5025"/>
                      </a:lnTo>
                      <a:lnTo>
                        <a:pt x="4730" y="5057"/>
                      </a:lnTo>
                      <a:lnTo>
                        <a:pt x="4862" y="5019"/>
                      </a:lnTo>
                      <a:lnTo>
                        <a:pt x="5010" y="4929"/>
                      </a:lnTo>
                      <a:lnTo>
                        <a:pt x="5150" y="4826"/>
                      </a:lnTo>
                      <a:lnTo>
                        <a:pt x="5288" y="4623"/>
                      </a:lnTo>
                      <a:lnTo>
                        <a:pt x="5270" y="4562"/>
                      </a:lnTo>
                      <a:lnTo>
                        <a:pt x="5222" y="4538"/>
                      </a:lnTo>
                      <a:lnTo>
                        <a:pt x="5166" y="4542"/>
                      </a:lnTo>
                      <a:lnTo>
                        <a:pt x="5174" y="4482"/>
                      </a:lnTo>
                      <a:lnTo>
                        <a:pt x="5220" y="4383"/>
                      </a:lnTo>
                      <a:lnTo>
                        <a:pt x="5280" y="4323"/>
                      </a:lnTo>
                      <a:lnTo>
                        <a:pt x="5252" y="4296"/>
                      </a:lnTo>
                      <a:lnTo>
                        <a:pt x="5168" y="4295"/>
                      </a:lnTo>
                      <a:lnTo>
                        <a:pt x="5109" y="4305"/>
                      </a:lnTo>
                      <a:lnTo>
                        <a:pt x="5031" y="4326"/>
                      </a:lnTo>
                      <a:lnTo>
                        <a:pt x="4931" y="4301"/>
                      </a:lnTo>
                      <a:lnTo>
                        <a:pt x="4856" y="4335"/>
                      </a:lnTo>
                      <a:lnTo>
                        <a:pt x="4742" y="4328"/>
                      </a:lnTo>
                      <a:lnTo>
                        <a:pt x="4688" y="4293"/>
                      </a:lnTo>
                      <a:lnTo>
                        <a:pt x="4739" y="4271"/>
                      </a:lnTo>
                      <a:lnTo>
                        <a:pt x="4827" y="4269"/>
                      </a:lnTo>
                      <a:lnTo>
                        <a:pt x="4941" y="4215"/>
                      </a:lnTo>
                      <a:lnTo>
                        <a:pt x="5031" y="4275"/>
                      </a:lnTo>
                      <a:lnTo>
                        <a:pt x="5127" y="4239"/>
                      </a:lnTo>
                      <a:lnTo>
                        <a:pt x="5198" y="4242"/>
                      </a:lnTo>
                      <a:lnTo>
                        <a:pt x="5190" y="4146"/>
                      </a:lnTo>
                      <a:lnTo>
                        <a:pt x="5088" y="4095"/>
                      </a:lnTo>
                      <a:lnTo>
                        <a:pt x="4991" y="4083"/>
                      </a:lnTo>
                      <a:lnTo>
                        <a:pt x="4919" y="3993"/>
                      </a:lnTo>
                      <a:lnTo>
                        <a:pt x="4872" y="3948"/>
                      </a:lnTo>
                      <a:lnTo>
                        <a:pt x="4889" y="3884"/>
                      </a:lnTo>
                      <a:lnTo>
                        <a:pt x="4838" y="3872"/>
                      </a:lnTo>
                      <a:lnTo>
                        <a:pt x="4836" y="3848"/>
                      </a:lnTo>
                      <a:lnTo>
                        <a:pt x="4917" y="3864"/>
                      </a:lnTo>
                      <a:lnTo>
                        <a:pt x="4919" y="3932"/>
                      </a:lnTo>
                      <a:lnTo>
                        <a:pt x="4985" y="4010"/>
                      </a:lnTo>
                      <a:lnTo>
                        <a:pt x="5081" y="4047"/>
                      </a:lnTo>
                      <a:lnTo>
                        <a:pt x="5172" y="4068"/>
                      </a:lnTo>
                      <a:lnTo>
                        <a:pt x="5235" y="4100"/>
                      </a:lnTo>
                      <a:lnTo>
                        <a:pt x="5225" y="4199"/>
                      </a:lnTo>
                      <a:lnTo>
                        <a:pt x="5339" y="4263"/>
                      </a:lnTo>
                      <a:lnTo>
                        <a:pt x="5334" y="4341"/>
                      </a:lnTo>
                      <a:lnTo>
                        <a:pt x="5396" y="4241"/>
                      </a:lnTo>
                      <a:lnTo>
                        <a:pt x="5508" y="4157"/>
                      </a:lnTo>
                      <a:lnTo>
                        <a:pt x="5493" y="4110"/>
                      </a:lnTo>
                      <a:lnTo>
                        <a:pt x="5444" y="4050"/>
                      </a:lnTo>
                      <a:lnTo>
                        <a:pt x="5364" y="3924"/>
                      </a:lnTo>
                      <a:lnTo>
                        <a:pt x="5424" y="3936"/>
                      </a:lnTo>
                      <a:lnTo>
                        <a:pt x="5457" y="3999"/>
                      </a:lnTo>
                      <a:lnTo>
                        <a:pt x="5493" y="4055"/>
                      </a:lnTo>
                      <a:lnTo>
                        <a:pt x="5543" y="4101"/>
                      </a:lnTo>
                      <a:lnTo>
                        <a:pt x="5606" y="4040"/>
                      </a:lnTo>
                      <a:lnTo>
                        <a:pt x="5694" y="3866"/>
                      </a:lnTo>
                      <a:lnTo>
                        <a:pt x="5795" y="3740"/>
                      </a:lnTo>
                      <a:lnTo>
                        <a:pt x="5907" y="3713"/>
                      </a:lnTo>
                      <a:lnTo>
                        <a:pt x="6005" y="3660"/>
                      </a:lnTo>
                      <a:lnTo>
                        <a:pt x="5999" y="3521"/>
                      </a:lnTo>
                      <a:lnTo>
                        <a:pt x="6017" y="3374"/>
                      </a:lnTo>
                      <a:lnTo>
                        <a:pt x="6057" y="3279"/>
                      </a:lnTo>
                      <a:lnTo>
                        <a:pt x="6069" y="3041"/>
                      </a:lnTo>
                      <a:lnTo>
                        <a:pt x="6062" y="2912"/>
                      </a:lnTo>
                      <a:lnTo>
                        <a:pt x="6099" y="2775"/>
                      </a:lnTo>
                      <a:lnTo>
                        <a:pt x="6192" y="2688"/>
                      </a:lnTo>
                      <a:lnTo>
                        <a:pt x="6195" y="2634"/>
                      </a:lnTo>
                      <a:lnTo>
                        <a:pt x="6261" y="2415"/>
                      </a:lnTo>
                      <a:lnTo>
                        <a:pt x="6312" y="2298"/>
                      </a:lnTo>
                      <a:lnTo>
                        <a:pt x="6284" y="2190"/>
                      </a:lnTo>
                      <a:lnTo>
                        <a:pt x="6312" y="2090"/>
                      </a:lnTo>
                      <a:lnTo>
                        <a:pt x="6339" y="2016"/>
                      </a:lnTo>
                      <a:lnTo>
                        <a:pt x="6392" y="1985"/>
                      </a:lnTo>
                      <a:lnTo>
                        <a:pt x="6345" y="1928"/>
                      </a:lnTo>
                      <a:lnTo>
                        <a:pt x="6294" y="1803"/>
                      </a:lnTo>
                      <a:lnTo>
                        <a:pt x="6284" y="1620"/>
                      </a:lnTo>
                      <a:lnTo>
                        <a:pt x="6251" y="1499"/>
                      </a:lnTo>
                      <a:lnTo>
                        <a:pt x="6296" y="1463"/>
                      </a:lnTo>
                      <a:lnTo>
                        <a:pt x="6278" y="1338"/>
                      </a:lnTo>
                      <a:lnTo>
                        <a:pt x="6150" y="1035"/>
                      </a:lnTo>
                      <a:lnTo>
                        <a:pt x="6092" y="914"/>
                      </a:lnTo>
                      <a:lnTo>
                        <a:pt x="5825" y="671"/>
                      </a:lnTo>
                      <a:lnTo>
                        <a:pt x="5447" y="371"/>
                      </a:lnTo>
                      <a:lnTo>
                        <a:pt x="5144" y="182"/>
                      </a:lnTo>
                      <a:lnTo>
                        <a:pt x="4961" y="126"/>
                      </a:lnTo>
                      <a:lnTo>
                        <a:pt x="4713" y="122"/>
                      </a:lnTo>
                      <a:lnTo>
                        <a:pt x="4485" y="63"/>
                      </a:lnTo>
                      <a:lnTo>
                        <a:pt x="4293" y="0"/>
                      </a:lnTo>
                      <a:lnTo>
                        <a:pt x="4238" y="24"/>
                      </a:lnTo>
                      <a:lnTo>
                        <a:pt x="4382" y="80"/>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31" name="任意多边形 130">
                  <a:extLst>
                    <a:ext uri="{FF2B5EF4-FFF2-40B4-BE49-F238E27FC236}">
                      <a16:creationId xmlns:a16="http://schemas.microsoft.com/office/drawing/2014/main" id="{8063492D-95DD-4024-9440-E914B1BDE055}"/>
                    </a:ext>
                  </a:extLst>
                </p:cNvPr>
                <p:cNvSpPr>
                  <a:spLocks/>
                </p:cNvSpPr>
                <p:nvPr/>
              </p:nvSpPr>
              <p:spPr bwMode="auto">
                <a:xfrm>
                  <a:off x="5568800" y="5133459"/>
                  <a:ext cx="70850" cy="57785"/>
                </a:xfrm>
                <a:custGeom>
                  <a:avLst/>
                  <a:gdLst>
                    <a:gd name="T0" fmla="*/ 0 w 547220"/>
                    <a:gd name="T1" fmla="*/ 0 h 440631"/>
                    <a:gd name="T2" fmla="*/ 0 w 547220"/>
                    <a:gd name="T3" fmla="*/ 0 h 440631"/>
                    <a:gd name="T4" fmla="*/ 0 w 547220"/>
                    <a:gd name="T5" fmla="*/ 0 h 440631"/>
                    <a:gd name="T6" fmla="*/ 0 w 547220"/>
                    <a:gd name="T7" fmla="*/ 0 h 440631"/>
                    <a:gd name="T8" fmla="*/ 0 w 547220"/>
                    <a:gd name="T9" fmla="*/ 0 h 440631"/>
                    <a:gd name="T10" fmla="*/ 0 w 547220"/>
                    <a:gd name="T11" fmla="*/ 0 h 440631"/>
                    <a:gd name="T12" fmla="*/ 0 w 547220"/>
                    <a:gd name="T13" fmla="*/ 0 h 440631"/>
                    <a:gd name="T14" fmla="*/ 0 w 547220"/>
                    <a:gd name="T15" fmla="*/ 0 h 440631"/>
                    <a:gd name="T16" fmla="*/ 0 w 547220"/>
                    <a:gd name="T17" fmla="*/ 0 h 440631"/>
                    <a:gd name="T18" fmla="*/ 0 w 547220"/>
                    <a:gd name="T19" fmla="*/ 0 h 440631"/>
                    <a:gd name="T20" fmla="*/ 0 w 547220"/>
                    <a:gd name="T21" fmla="*/ 0 h 440631"/>
                    <a:gd name="T22" fmla="*/ 0 w 547220"/>
                    <a:gd name="T23" fmla="*/ 0 h 440631"/>
                    <a:gd name="T24" fmla="*/ 0 w 547220"/>
                    <a:gd name="T25" fmla="*/ 0 h 440631"/>
                    <a:gd name="T26" fmla="*/ 0 w 547220"/>
                    <a:gd name="T27" fmla="*/ 0 h 440631"/>
                    <a:gd name="T28" fmla="*/ 0 w 547220"/>
                    <a:gd name="T29" fmla="*/ 0 h 440631"/>
                    <a:gd name="T30" fmla="*/ 0 w 547220"/>
                    <a:gd name="T31" fmla="*/ 0 h 4406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7220"/>
                    <a:gd name="T49" fmla="*/ 0 h 440631"/>
                    <a:gd name="T50" fmla="*/ 547220 w 547220"/>
                    <a:gd name="T51" fmla="*/ 440631 h 4406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7220" h="440631">
                      <a:moveTo>
                        <a:pt x="547220" y="38101"/>
                      </a:moveTo>
                      <a:lnTo>
                        <a:pt x="511498" y="121445"/>
                      </a:lnTo>
                      <a:lnTo>
                        <a:pt x="444824" y="185738"/>
                      </a:lnTo>
                      <a:lnTo>
                        <a:pt x="344812" y="268512"/>
                      </a:lnTo>
                      <a:lnTo>
                        <a:pt x="256036" y="345381"/>
                      </a:lnTo>
                      <a:lnTo>
                        <a:pt x="147069" y="440631"/>
                      </a:lnTo>
                      <a:lnTo>
                        <a:pt x="54200" y="414436"/>
                      </a:lnTo>
                      <a:lnTo>
                        <a:pt x="0" y="372144"/>
                      </a:lnTo>
                      <a:lnTo>
                        <a:pt x="50579" y="291182"/>
                      </a:lnTo>
                      <a:lnTo>
                        <a:pt x="54771" y="194121"/>
                      </a:lnTo>
                      <a:lnTo>
                        <a:pt x="135163" y="201836"/>
                      </a:lnTo>
                      <a:lnTo>
                        <a:pt x="175074" y="82773"/>
                      </a:lnTo>
                      <a:lnTo>
                        <a:pt x="267372" y="45243"/>
                      </a:lnTo>
                      <a:lnTo>
                        <a:pt x="376909" y="26193"/>
                      </a:lnTo>
                      <a:lnTo>
                        <a:pt x="502545" y="0"/>
                      </a:lnTo>
                      <a:lnTo>
                        <a:pt x="547220" y="3810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grpSp>
            <p:nvGrpSpPr>
              <p:cNvPr id="12" name="组合 76">
                <a:extLst>
                  <a:ext uri="{FF2B5EF4-FFF2-40B4-BE49-F238E27FC236}">
                    <a16:creationId xmlns:a16="http://schemas.microsoft.com/office/drawing/2014/main" id="{3E9E2EAB-91A0-4A93-955D-0FE78331B53F}"/>
                  </a:ext>
                </a:extLst>
              </p:cNvPr>
              <p:cNvGrpSpPr/>
              <p:nvPr/>
            </p:nvGrpSpPr>
            <p:grpSpPr>
              <a:xfrm>
                <a:off x="4104840" y="4657209"/>
                <a:ext cx="1846263" cy="1410653"/>
                <a:chOff x="2940050" y="4359275"/>
                <a:chExt cx="1846263" cy="1410653"/>
              </a:xfrm>
              <a:grpFill/>
            </p:grpSpPr>
            <p:sp>
              <p:nvSpPr>
                <p:cNvPr id="27" name="任意多边形 4">
                  <a:extLst>
                    <a:ext uri="{FF2B5EF4-FFF2-40B4-BE49-F238E27FC236}">
                      <a16:creationId xmlns:a16="http://schemas.microsoft.com/office/drawing/2014/main" id="{56EA222D-3E79-4EA5-96CA-84DB0BF9F8FA}"/>
                    </a:ext>
                  </a:extLst>
                </p:cNvPr>
                <p:cNvSpPr>
                  <a:spLocks/>
                </p:cNvSpPr>
                <p:nvPr/>
              </p:nvSpPr>
              <p:spPr bwMode="auto">
                <a:xfrm>
                  <a:off x="2940050" y="4359275"/>
                  <a:ext cx="1846263" cy="1298575"/>
                </a:xfrm>
                <a:custGeom>
                  <a:avLst/>
                  <a:gdLst>
                    <a:gd name="T0" fmla="*/ 85869748 w 5816"/>
                    <a:gd name="T1" fmla="*/ 0 h 4093"/>
                    <a:gd name="T2" fmla="*/ 0 w 5816"/>
                    <a:gd name="T3" fmla="*/ 85773430 h 4093"/>
                    <a:gd name="T4" fmla="*/ 85869748 w 5816"/>
                    <a:gd name="T5" fmla="*/ 85773430 h 4093"/>
                    <a:gd name="T6" fmla="*/ 85869748 w 5816"/>
                    <a:gd name="T7" fmla="*/ 0 h 4093"/>
                    <a:gd name="T8" fmla="*/ 0 60000 65536"/>
                    <a:gd name="T9" fmla="*/ 0 60000 65536"/>
                    <a:gd name="T10" fmla="*/ 0 60000 65536"/>
                    <a:gd name="T11" fmla="*/ 0 60000 65536"/>
                    <a:gd name="T12" fmla="*/ 0 w 5816"/>
                    <a:gd name="T13" fmla="*/ 0 h 4093"/>
                    <a:gd name="T14" fmla="*/ 5816 w 5816"/>
                    <a:gd name="T15" fmla="*/ 4093 h 4093"/>
                  </a:gdLst>
                  <a:ahLst/>
                  <a:cxnLst>
                    <a:cxn ang="T8">
                      <a:pos x="T0" y="T1"/>
                    </a:cxn>
                    <a:cxn ang="T9">
                      <a:pos x="T2" y="T3"/>
                    </a:cxn>
                    <a:cxn ang="T10">
                      <a:pos x="T4" y="T5"/>
                    </a:cxn>
                    <a:cxn ang="T11">
                      <a:pos x="T6" y="T7"/>
                    </a:cxn>
                  </a:cxnLst>
                  <a:rect l="T12" t="T13" r="T14" b="T15"/>
                  <a:pathLst>
                    <a:path w="5816" h="4093">
                      <a:moveTo>
                        <a:pt x="474" y="617"/>
                      </a:moveTo>
                      <a:lnTo>
                        <a:pt x="495" y="609"/>
                      </a:lnTo>
                      <a:lnTo>
                        <a:pt x="540" y="646"/>
                      </a:lnTo>
                      <a:lnTo>
                        <a:pt x="563" y="679"/>
                      </a:lnTo>
                      <a:lnTo>
                        <a:pt x="586" y="630"/>
                      </a:lnTo>
                      <a:lnTo>
                        <a:pt x="625" y="635"/>
                      </a:lnTo>
                      <a:lnTo>
                        <a:pt x="658" y="623"/>
                      </a:lnTo>
                      <a:lnTo>
                        <a:pt x="670" y="580"/>
                      </a:lnTo>
                      <a:lnTo>
                        <a:pt x="711" y="570"/>
                      </a:lnTo>
                      <a:lnTo>
                        <a:pt x="718" y="529"/>
                      </a:lnTo>
                      <a:lnTo>
                        <a:pt x="742" y="453"/>
                      </a:lnTo>
                      <a:lnTo>
                        <a:pt x="745" y="419"/>
                      </a:lnTo>
                      <a:lnTo>
                        <a:pt x="750" y="369"/>
                      </a:lnTo>
                      <a:lnTo>
                        <a:pt x="782" y="281"/>
                      </a:lnTo>
                      <a:lnTo>
                        <a:pt x="833" y="294"/>
                      </a:lnTo>
                      <a:lnTo>
                        <a:pt x="837" y="254"/>
                      </a:lnTo>
                      <a:lnTo>
                        <a:pt x="882" y="239"/>
                      </a:lnTo>
                      <a:lnTo>
                        <a:pt x="915" y="267"/>
                      </a:lnTo>
                      <a:lnTo>
                        <a:pt x="935" y="306"/>
                      </a:lnTo>
                      <a:lnTo>
                        <a:pt x="988" y="274"/>
                      </a:lnTo>
                      <a:lnTo>
                        <a:pt x="968" y="250"/>
                      </a:lnTo>
                      <a:lnTo>
                        <a:pt x="929" y="232"/>
                      </a:lnTo>
                      <a:lnTo>
                        <a:pt x="962" y="201"/>
                      </a:lnTo>
                      <a:lnTo>
                        <a:pt x="996" y="190"/>
                      </a:lnTo>
                      <a:lnTo>
                        <a:pt x="1019" y="143"/>
                      </a:lnTo>
                      <a:lnTo>
                        <a:pt x="1023" y="107"/>
                      </a:lnTo>
                      <a:lnTo>
                        <a:pt x="1141" y="260"/>
                      </a:lnTo>
                      <a:lnTo>
                        <a:pt x="1174" y="287"/>
                      </a:lnTo>
                      <a:lnTo>
                        <a:pt x="1070" y="309"/>
                      </a:lnTo>
                      <a:lnTo>
                        <a:pt x="1051" y="336"/>
                      </a:lnTo>
                      <a:lnTo>
                        <a:pt x="1088" y="359"/>
                      </a:lnTo>
                      <a:lnTo>
                        <a:pt x="1070" y="387"/>
                      </a:lnTo>
                      <a:lnTo>
                        <a:pt x="1063" y="417"/>
                      </a:lnTo>
                      <a:lnTo>
                        <a:pt x="1111" y="453"/>
                      </a:lnTo>
                      <a:lnTo>
                        <a:pt x="1104" y="484"/>
                      </a:lnTo>
                      <a:lnTo>
                        <a:pt x="1123" y="529"/>
                      </a:lnTo>
                      <a:lnTo>
                        <a:pt x="1116" y="588"/>
                      </a:lnTo>
                      <a:lnTo>
                        <a:pt x="1123" y="621"/>
                      </a:lnTo>
                      <a:lnTo>
                        <a:pt x="1192" y="595"/>
                      </a:lnTo>
                      <a:lnTo>
                        <a:pt x="1225" y="619"/>
                      </a:lnTo>
                      <a:lnTo>
                        <a:pt x="1280" y="617"/>
                      </a:lnTo>
                      <a:lnTo>
                        <a:pt x="1321" y="587"/>
                      </a:lnTo>
                      <a:lnTo>
                        <a:pt x="1369" y="567"/>
                      </a:lnTo>
                      <a:lnTo>
                        <a:pt x="1390" y="514"/>
                      </a:lnTo>
                      <a:lnTo>
                        <a:pt x="1366" y="481"/>
                      </a:lnTo>
                      <a:lnTo>
                        <a:pt x="1392" y="438"/>
                      </a:lnTo>
                      <a:lnTo>
                        <a:pt x="1456" y="415"/>
                      </a:lnTo>
                      <a:lnTo>
                        <a:pt x="1487" y="389"/>
                      </a:lnTo>
                      <a:lnTo>
                        <a:pt x="1528" y="385"/>
                      </a:lnTo>
                      <a:lnTo>
                        <a:pt x="1528" y="344"/>
                      </a:lnTo>
                      <a:lnTo>
                        <a:pt x="1619" y="365"/>
                      </a:lnTo>
                      <a:lnTo>
                        <a:pt x="1647" y="350"/>
                      </a:lnTo>
                      <a:lnTo>
                        <a:pt x="1681" y="342"/>
                      </a:lnTo>
                      <a:lnTo>
                        <a:pt x="1748" y="485"/>
                      </a:lnTo>
                      <a:lnTo>
                        <a:pt x="1785" y="474"/>
                      </a:lnTo>
                      <a:lnTo>
                        <a:pt x="1816" y="448"/>
                      </a:lnTo>
                      <a:lnTo>
                        <a:pt x="1841" y="417"/>
                      </a:lnTo>
                      <a:lnTo>
                        <a:pt x="1832" y="381"/>
                      </a:lnTo>
                      <a:lnTo>
                        <a:pt x="1880" y="353"/>
                      </a:lnTo>
                      <a:lnTo>
                        <a:pt x="1840" y="307"/>
                      </a:lnTo>
                      <a:lnTo>
                        <a:pt x="1814" y="262"/>
                      </a:lnTo>
                      <a:lnTo>
                        <a:pt x="1787" y="226"/>
                      </a:lnTo>
                      <a:lnTo>
                        <a:pt x="1820" y="197"/>
                      </a:lnTo>
                      <a:lnTo>
                        <a:pt x="1869" y="196"/>
                      </a:lnTo>
                      <a:lnTo>
                        <a:pt x="1880" y="171"/>
                      </a:lnTo>
                      <a:lnTo>
                        <a:pt x="1930" y="122"/>
                      </a:lnTo>
                      <a:lnTo>
                        <a:pt x="1975" y="87"/>
                      </a:lnTo>
                      <a:lnTo>
                        <a:pt x="2009" y="92"/>
                      </a:lnTo>
                      <a:lnTo>
                        <a:pt x="2056" y="51"/>
                      </a:lnTo>
                      <a:lnTo>
                        <a:pt x="2096" y="7"/>
                      </a:lnTo>
                      <a:lnTo>
                        <a:pt x="2142" y="0"/>
                      </a:lnTo>
                      <a:lnTo>
                        <a:pt x="2164" y="38"/>
                      </a:lnTo>
                      <a:lnTo>
                        <a:pt x="2195" y="48"/>
                      </a:lnTo>
                      <a:lnTo>
                        <a:pt x="2215" y="65"/>
                      </a:lnTo>
                      <a:lnTo>
                        <a:pt x="2212" y="113"/>
                      </a:lnTo>
                      <a:lnTo>
                        <a:pt x="2193" y="141"/>
                      </a:lnTo>
                      <a:lnTo>
                        <a:pt x="2229" y="192"/>
                      </a:lnTo>
                      <a:lnTo>
                        <a:pt x="2251" y="189"/>
                      </a:lnTo>
                      <a:lnTo>
                        <a:pt x="2274" y="228"/>
                      </a:lnTo>
                      <a:lnTo>
                        <a:pt x="2281" y="257"/>
                      </a:lnTo>
                      <a:lnTo>
                        <a:pt x="2244" y="304"/>
                      </a:lnTo>
                      <a:lnTo>
                        <a:pt x="2200" y="346"/>
                      </a:lnTo>
                      <a:lnTo>
                        <a:pt x="2194" y="370"/>
                      </a:lnTo>
                      <a:lnTo>
                        <a:pt x="2158" y="416"/>
                      </a:lnTo>
                      <a:lnTo>
                        <a:pt x="2189" y="450"/>
                      </a:lnTo>
                      <a:lnTo>
                        <a:pt x="2197" y="471"/>
                      </a:lnTo>
                      <a:lnTo>
                        <a:pt x="2193" y="531"/>
                      </a:lnTo>
                      <a:lnTo>
                        <a:pt x="2160" y="561"/>
                      </a:lnTo>
                      <a:lnTo>
                        <a:pt x="2183" y="628"/>
                      </a:lnTo>
                      <a:lnTo>
                        <a:pt x="2179" y="658"/>
                      </a:lnTo>
                      <a:lnTo>
                        <a:pt x="2152" y="671"/>
                      </a:lnTo>
                      <a:lnTo>
                        <a:pt x="2109" y="790"/>
                      </a:lnTo>
                      <a:lnTo>
                        <a:pt x="2122" y="826"/>
                      </a:lnTo>
                      <a:lnTo>
                        <a:pt x="2156" y="821"/>
                      </a:lnTo>
                      <a:lnTo>
                        <a:pt x="2206" y="872"/>
                      </a:lnTo>
                      <a:lnTo>
                        <a:pt x="2242" y="860"/>
                      </a:lnTo>
                      <a:lnTo>
                        <a:pt x="2315" y="907"/>
                      </a:lnTo>
                      <a:lnTo>
                        <a:pt x="2384" y="1013"/>
                      </a:lnTo>
                      <a:lnTo>
                        <a:pt x="2350" y="1009"/>
                      </a:lnTo>
                      <a:lnTo>
                        <a:pt x="2309" y="1078"/>
                      </a:lnTo>
                      <a:lnTo>
                        <a:pt x="2260" y="1053"/>
                      </a:lnTo>
                      <a:lnTo>
                        <a:pt x="2219" y="1052"/>
                      </a:lnTo>
                      <a:lnTo>
                        <a:pt x="2185" y="1059"/>
                      </a:lnTo>
                      <a:lnTo>
                        <a:pt x="2145" y="1025"/>
                      </a:lnTo>
                      <a:lnTo>
                        <a:pt x="2122" y="993"/>
                      </a:lnTo>
                      <a:lnTo>
                        <a:pt x="2118" y="941"/>
                      </a:lnTo>
                      <a:lnTo>
                        <a:pt x="2085" y="941"/>
                      </a:lnTo>
                      <a:lnTo>
                        <a:pt x="2028" y="990"/>
                      </a:lnTo>
                      <a:lnTo>
                        <a:pt x="2071" y="1035"/>
                      </a:lnTo>
                      <a:lnTo>
                        <a:pt x="2105" y="1048"/>
                      </a:lnTo>
                      <a:lnTo>
                        <a:pt x="2134" y="1094"/>
                      </a:lnTo>
                      <a:lnTo>
                        <a:pt x="2162" y="1182"/>
                      </a:lnTo>
                      <a:lnTo>
                        <a:pt x="2224" y="1222"/>
                      </a:lnTo>
                      <a:lnTo>
                        <a:pt x="2260" y="1235"/>
                      </a:lnTo>
                      <a:lnTo>
                        <a:pt x="2311" y="1230"/>
                      </a:lnTo>
                      <a:lnTo>
                        <a:pt x="2324" y="1256"/>
                      </a:lnTo>
                      <a:lnTo>
                        <a:pt x="2363" y="1264"/>
                      </a:lnTo>
                      <a:lnTo>
                        <a:pt x="2352" y="1329"/>
                      </a:lnTo>
                      <a:lnTo>
                        <a:pt x="2380" y="1361"/>
                      </a:lnTo>
                      <a:lnTo>
                        <a:pt x="2380" y="1418"/>
                      </a:lnTo>
                      <a:lnTo>
                        <a:pt x="2446" y="1426"/>
                      </a:lnTo>
                      <a:lnTo>
                        <a:pt x="2442" y="1459"/>
                      </a:lnTo>
                      <a:lnTo>
                        <a:pt x="2395" y="1483"/>
                      </a:lnTo>
                      <a:lnTo>
                        <a:pt x="2395" y="1546"/>
                      </a:lnTo>
                      <a:lnTo>
                        <a:pt x="2425" y="1636"/>
                      </a:lnTo>
                      <a:lnTo>
                        <a:pt x="2465" y="1637"/>
                      </a:lnTo>
                      <a:lnTo>
                        <a:pt x="2512" y="1752"/>
                      </a:lnTo>
                      <a:lnTo>
                        <a:pt x="2474" y="1797"/>
                      </a:lnTo>
                      <a:lnTo>
                        <a:pt x="2495" y="1864"/>
                      </a:lnTo>
                      <a:lnTo>
                        <a:pt x="2479" y="1906"/>
                      </a:lnTo>
                      <a:lnTo>
                        <a:pt x="2472" y="1972"/>
                      </a:lnTo>
                      <a:lnTo>
                        <a:pt x="2535" y="2010"/>
                      </a:lnTo>
                      <a:lnTo>
                        <a:pt x="2570" y="2075"/>
                      </a:lnTo>
                      <a:lnTo>
                        <a:pt x="2609" y="2077"/>
                      </a:lnTo>
                      <a:lnTo>
                        <a:pt x="2668" y="2115"/>
                      </a:lnTo>
                      <a:lnTo>
                        <a:pt x="2675" y="2140"/>
                      </a:lnTo>
                      <a:lnTo>
                        <a:pt x="2725" y="2134"/>
                      </a:lnTo>
                      <a:lnTo>
                        <a:pt x="2766" y="2174"/>
                      </a:lnTo>
                      <a:lnTo>
                        <a:pt x="2813" y="2199"/>
                      </a:lnTo>
                      <a:lnTo>
                        <a:pt x="2762" y="2321"/>
                      </a:lnTo>
                      <a:lnTo>
                        <a:pt x="2787" y="2354"/>
                      </a:lnTo>
                      <a:lnTo>
                        <a:pt x="2821" y="2303"/>
                      </a:lnTo>
                      <a:lnTo>
                        <a:pt x="2849" y="2258"/>
                      </a:lnTo>
                      <a:lnTo>
                        <a:pt x="2903" y="2206"/>
                      </a:lnTo>
                      <a:lnTo>
                        <a:pt x="2925" y="2252"/>
                      </a:lnTo>
                      <a:lnTo>
                        <a:pt x="2966" y="2293"/>
                      </a:lnTo>
                      <a:lnTo>
                        <a:pt x="2942" y="2328"/>
                      </a:lnTo>
                      <a:lnTo>
                        <a:pt x="2955" y="2334"/>
                      </a:lnTo>
                      <a:lnTo>
                        <a:pt x="2997" y="2309"/>
                      </a:lnTo>
                      <a:lnTo>
                        <a:pt x="3070" y="2360"/>
                      </a:lnTo>
                      <a:lnTo>
                        <a:pt x="3070" y="2409"/>
                      </a:lnTo>
                      <a:lnTo>
                        <a:pt x="3135" y="2456"/>
                      </a:lnTo>
                      <a:lnTo>
                        <a:pt x="3178" y="2417"/>
                      </a:lnTo>
                      <a:lnTo>
                        <a:pt x="3204" y="2369"/>
                      </a:lnTo>
                      <a:lnTo>
                        <a:pt x="3251" y="2354"/>
                      </a:lnTo>
                      <a:lnTo>
                        <a:pt x="3268" y="2311"/>
                      </a:lnTo>
                      <a:lnTo>
                        <a:pt x="3347" y="2341"/>
                      </a:lnTo>
                      <a:lnTo>
                        <a:pt x="3360" y="2438"/>
                      </a:lnTo>
                      <a:lnTo>
                        <a:pt x="3406" y="2396"/>
                      </a:lnTo>
                      <a:lnTo>
                        <a:pt x="3425" y="2435"/>
                      </a:lnTo>
                      <a:lnTo>
                        <a:pt x="3470" y="2441"/>
                      </a:lnTo>
                      <a:lnTo>
                        <a:pt x="3498" y="2417"/>
                      </a:lnTo>
                      <a:lnTo>
                        <a:pt x="3476" y="2388"/>
                      </a:lnTo>
                      <a:lnTo>
                        <a:pt x="3506" y="2354"/>
                      </a:lnTo>
                      <a:lnTo>
                        <a:pt x="3533" y="2342"/>
                      </a:lnTo>
                      <a:lnTo>
                        <a:pt x="3539" y="2290"/>
                      </a:lnTo>
                      <a:lnTo>
                        <a:pt x="3569" y="2283"/>
                      </a:lnTo>
                      <a:lnTo>
                        <a:pt x="3579" y="2248"/>
                      </a:lnTo>
                      <a:lnTo>
                        <a:pt x="3586" y="2178"/>
                      </a:lnTo>
                      <a:lnTo>
                        <a:pt x="3603" y="2136"/>
                      </a:lnTo>
                      <a:lnTo>
                        <a:pt x="3583" y="2110"/>
                      </a:lnTo>
                      <a:lnTo>
                        <a:pt x="3584" y="2061"/>
                      </a:lnTo>
                      <a:lnTo>
                        <a:pt x="3627" y="2011"/>
                      </a:lnTo>
                      <a:lnTo>
                        <a:pt x="3673" y="1977"/>
                      </a:lnTo>
                      <a:lnTo>
                        <a:pt x="3681" y="1938"/>
                      </a:lnTo>
                      <a:lnTo>
                        <a:pt x="3705" y="1912"/>
                      </a:lnTo>
                      <a:lnTo>
                        <a:pt x="3771" y="1971"/>
                      </a:lnTo>
                      <a:lnTo>
                        <a:pt x="3805" y="1983"/>
                      </a:lnTo>
                      <a:lnTo>
                        <a:pt x="3841" y="1964"/>
                      </a:lnTo>
                      <a:lnTo>
                        <a:pt x="3879" y="1950"/>
                      </a:lnTo>
                      <a:lnTo>
                        <a:pt x="3887" y="1993"/>
                      </a:lnTo>
                      <a:lnTo>
                        <a:pt x="3926" y="2000"/>
                      </a:lnTo>
                      <a:lnTo>
                        <a:pt x="4025" y="2006"/>
                      </a:lnTo>
                      <a:lnTo>
                        <a:pt x="4066" y="1995"/>
                      </a:lnTo>
                      <a:lnTo>
                        <a:pt x="4109" y="1970"/>
                      </a:lnTo>
                      <a:lnTo>
                        <a:pt x="4112" y="1938"/>
                      </a:lnTo>
                      <a:lnTo>
                        <a:pt x="4140" y="1896"/>
                      </a:lnTo>
                      <a:lnTo>
                        <a:pt x="4184" y="1883"/>
                      </a:lnTo>
                      <a:lnTo>
                        <a:pt x="4263" y="1885"/>
                      </a:lnTo>
                      <a:lnTo>
                        <a:pt x="4348" y="1879"/>
                      </a:lnTo>
                      <a:lnTo>
                        <a:pt x="4377" y="1892"/>
                      </a:lnTo>
                      <a:lnTo>
                        <a:pt x="4482" y="1899"/>
                      </a:lnTo>
                      <a:lnTo>
                        <a:pt x="4517" y="1907"/>
                      </a:lnTo>
                      <a:lnTo>
                        <a:pt x="4549" y="1922"/>
                      </a:lnTo>
                      <a:lnTo>
                        <a:pt x="4577" y="1941"/>
                      </a:lnTo>
                      <a:lnTo>
                        <a:pt x="4564" y="1989"/>
                      </a:lnTo>
                      <a:lnTo>
                        <a:pt x="4537" y="2011"/>
                      </a:lnTo>
                      <a:lnTo>
                        <a:pt x="4507" y="2013"/>
                      </a:lnTo>
                      <a:lnTo>
                        <a:pt x="4466" y="2006"/>
                      </a:lnTo>
                      <a:lnTo>
                        <a:pt x="4469" y="1964"/>
                      </a:lnTo>
                      <a:lnTo>
                        <a:pt x="4421" y="1934"/>
                      </a:lnTo>
                      <a:lnTo>
                        <a:pt x="4405" y="1960"/>
                      </a:lnTo>
                      <a:lnTo>
                        <a:pt x="4382" y="2005"/>
                      </a:lnTo>
                      <a:lnTo>
                        <a:pt x="4364" y="2051"/>
                      </a:lnTo>
                      <a:lnTo>
                        <a:pt x="4392" y="2030"/>
                      </a:lnTo>
                      <a:lnTo>
                        <a:pt x="4403" y="2046"/>
                      </a:lnTo>
                      <a:lnTo>
                        <a:pt x="4362" y="2070"/>
                      </a:lnTo>
                      <a:lnTo>
                        <a:pt x="4324" y="2080"/>
                      </a:lnTo>
                      <a:lnTo>
                        <a:pt x="4278" y="2081"/>
                      </a:lnTo>
                      <a:lnTo>
                        <a:pt x="4252" y="2073"/>
                      </a:lnTo>
                      <a:lnTo>
                        <a:pt x="4171" y="2150"/>
                      </a:lnTo>
                      <a:lnTo>
                        <a:pt x="4168" y="2177"/>
                      </a:lnTo>
                      <a:lnTo>
                        <a:pt x="4197" y="2153"/>
                      </a:lnTo>
                      <a:lnTo>
                        <a:pt x="4228" y="2144"/>
                      </a:lnTo>
                      <a:lnTo>
                        <a:pt x="4238" y="2120"/>
                      </a:lnTo>
                      <a:lnTo>
                        <a:pt x="4265" y="2100"/>
                      </a:lnTo>
                      <a:lnTo>
                        <a:pt x="4299" y="2113"/>
                      </a:lnTo>
                      <a:lnTo>
                        <a:pt x="4315" y="2134"/>
                      </a:lnTo>
                      <a:lnTo>
                        <a:pt x="4394" y="2175"/>
                      </a:lnTo>
                      <a:lnTo>
                        <a:pt x="4440" y="2120"/>
                      </a:lnTo>
                      <a:lnTo>
                        <a:pt x="4484" y="2170"/>
                      </a:lnTo>
                      <a:lnTo>
                        <a:pt x="4521" y="2142"/>
                      </a:lnTo>
                      <a:lnTo>
                        <a:pt x="4491" y="2102"/>
                      </a:lnTo>
                      <a:lnTo>
                        <a:pt x="4497" y="2057"/>
                      </a:lnTo>
                      <a:lnTo>
                        <a:pt x="4521" y="2063"/>
                      </a:lnTo>
                      <a:lnTo>
                        <a:pt x="4537" y="2138"/>
                      </a:lnTo>
                      <a:lnTo>
                        <a:pt x="4566" y="2123"/>
                      </a:lnTo>
                      <a:lnTo>
                        <a:pt x="4554" y="2062"/>
                      </a:lnTo>
                      <a:lnTo>
                        <a:pt x="4566" y="2046"/>
                      </a:lnTo>
                      <a:lnTo>
                        <a:pt x="4578" y="2044"/>
                      </a:lnTo>
                      <a:lnTo>
                        <a:pt x="4590" y="2056"/>
                      </a:lnTo>
                      <a:lnTo>
                        <a:pt x="4579" y="2102"/>
                      </a:lnTo>
                      <a:lnTo>
                        <a:pt x="4635" y="2158"/>
                      </a:lnTo>
                      <a:lnTo>
                        <a:pt x="4632" y="2180"/>
                      </a:lnTo>
                      <a:lnTo>
                        <a:pt x="4623" y="2208"/>
                      </a:lnTo>
                      <a:lnTo>
                        <a:pt x="4608" y="2228"/>
                      </a:lnTo>
                      <a:lnTo>
                        <a:pt x="4585" y="2248"/>
                      </a:lnTo>
                      <a:lnTo>
                        <a:pt x="4604" y="2260"/>
                      </a:lnTo>
                      <a:lnTo>
                        <a:pt x="4639" y="2241"/>
                      </a:lnTo>
                      <a:lnTo>
                        <a:pt x="4649" y="2212"/>
                      </a:lnTo>
                      <a:lnTo>
                        <a:pt x="4691" y="2197"/>
                      </a:lnTo>
                      <a:lnTo>
                        <a:pt x="4702" y="2215"/>
                      </a:lnTo>
                      <a:lnTo>
                        <a:pt x="4715" y="2231"/>
                      </a:lnTo>
                      <a:lnTo>
                        <a:pt x="4732" y="2239"/>
                      </a:lnTo>
                      <a:lnTo>
                        <a:pt x="4757" y="2208"/>
                      </a:lnTo>
                      <a:lnTo>
                        <a:pt x="4799" y="2191"/>
                      </a:lnTo>
                      <a:lnTo>
                        <a:pt x="4857" y="2219"/>
                      </a:lnTo>
                      <a:lnTo>
                        <a:pt x="4874" y="2248"/>
                      </a:lnTo>
                      <a:lnTo>
                        <a:pt x="4951" y="2233"/>
                      </a:lnTo>
                      <a:lnTo>
                        <a:pt x="5062" y="2237"/>
                      </a:lnTo>
                      <a:lnTo>
                        <a:pt x="5098" y="2187"/>
                      </a:lnTo>
                      <a:lnTo>
                        <a:pt x="5208" y="2160"/>
                      </a:lnTo>
                      <a:lnTo>
                        <a:pt x="5310" y="2150"/>
                      </a:lnTo>
                      <a:lnTo>
                        <a:pt x="5381" y="2126"/>
                      </a:lnTo>
                      <a:lnTo>
                        <a:pt x="5480" y="2136"/>
                      </a:lnTo>
                      <a:lnTo>
                        <a:pt x="5542" y="2117"/>
                      </a:lnTo>
                      <a:lnTo>
                        <a:pt x="5610" y="2119"/>
                      </a:lnTo>
                      <a:lnTo>
                        <a:pt x="5667" y="2099"/>
                      </a:lnTo>
                      <a:lnTo>
                        <a:pt x="5724" y="2076"/>
                      </a:lnTo>
                      <a:lnTo>
                        <a:pt x="5775" y="2068"/>
                      </a:lnTo>
                      <a:lnTo>
                        <a:pt x="5816" y="2106"/>
                      </a:lnTo>
                      <a:lnTo>
                        <a:pt x="5805" y="2193"/>
                      </a:lnTo>
                      <a:lnTo>
                        <a:pt x="5766" y="2254"/>
                      </a:lnTo>
                      <a:lnTo>
                        <a:pt x="5687" y="2256"/>
                      </a:lnTo>
                      <a:lnTo>
                        <a:pt x="5666" y="2289"/>
                      </a:lnTo>
                      <a:lnTo>
                        <a:pt x="5699" y="2327"/>
                      </a:lnTo>
                      <a:lnTo>
                        <a:pt x="5703" y="2381"/>
                      </a:lnTo>
                      <a:lnTo>
                        <a:pt x="5758" y="2511"/>
                      </a:lnTo>
                      <a:lnTo>
                        <a:pt x="5764" y="2680"/>
                      </a:lnTo>
                      <a:lnTo>
                        <a:pt x="5746" y="2745"/>
                      </a:lnTo>
                      <a:lnTo>
                        <a:pt x="5675" y="2790"/>
                      </a:lnTo>
                      <a:lnTo>
                        <a:pt x="5618" y="2827"/>
                      </a:lnTo>
                      <a:lnTo>
                        <a:pt x="5594" y="2857"/>
                      </a:lnTo>
                      <a:lnTo>
                        <a:pt x="5522" y="2892"/>
                      </a:lnTo>
                      <a:lnTo>
                        <a:pt x="5455" y="2894"/>
                      </a:lnTo>
                      <a:lnTo>
                        <a:pt x="5397" y="2963"/>
                      </a:lnTo>
                      <a:lnTo>
                        <a:pt x="5272" y="2972"/>
                      </a:lnTo>
                      <a:lnTo>
                        <a:pt x="5206" y="3000"/>
                      </a:lnTo>
                      <a:lnTo>
                        <a:pt x="5123" y="3067"/>
                      </a:lnTo>
                      <a:lnTo>
                        <a:pt x="5052" y="3155"/>
                      </a:lnTo>
                      <a:lnTo>
                        <a:pt x="5019" y="3251"/>
                      </a:lnTo>
                      <a:lnTo>
                        <a:pt x="5033" y="3328"/>
                      </a:lnTo>
                      <a:lnTo>
                        <a:pt x="5064" y="3380"/>
                      </a:lnTo>
                      <a:lnTo>
                        <a:pt x="5063" y="3407"/>
                      </a:lnTo>
                      <a:lnTo>
                        <a:pt x="5049" y="3430"/>
                      </a:lnTo>
                      <a:lnTo>
                        <a:pt x="5019" y="3435"/>
                      </a:lnTo>
                      <a:lnTo>
                        <a:pt x="4860" y="3400"/>
                      </a:lnTo>
                      <a:lnTo>
                        <a:pt x="4748" y="3373"/>
                      </a:lnTo>
                      <a:lnTo>
                        <a:pt x="4715" y="3379"/>
                      </a:lnTo>
                      <a:lnTo>
                        <a:pt x="4674" y="3340"/>
                      </a:lnTo>
                      <a:lnTo>
                        <a:pt x="4634" y="3320"/>
                      </a:lnTo>
                      <a:lnTo>
                        <a:pt x="4626" y="3347"/>
                      </a:lnTo>
                      <a:lnTo>
                        <a:pt x="4666" y="3358"/>
                      </a:lnTo>
                      <a:lnTo>
                        <a:pt x="4693" y="3393"/>
                      </a:lnTo>
                      <a:lnTo>
                        <a:pt x="4653" y="3412"/>
                      </a:lnTo>
                      <a:lnTo>
                        <a:pt x="4578" y="3482"/>
                      </a:lnTo>
                      <a:lnTo>
                        <a:pt x="4505" y="3563"/>
                      </a:lnTo>
                      <a:lnTo>
                        <a:pt x="4395" y="3597"/>
                      </a:lnTo>
                      <a:lnTo>
                        <a:pt x="4292" y="3619"/>
                      </a:lnTo>
                      <a:lnTo>
                        <a:pt x="4197" y="3661"/>
                      </a:lnTo>
                      <a:lnTo>
                        <a:pt x="4125" y="3664"/>
                      </a:lnTo>
                      <a:lnTo>
                        <a:pt x="4038" y="3695"/>
                      </a:lnTo>
                      <a:lnTo>
                        <a:pt x="3979" y="3738"/>
                      </a:lnTo>
                      <a:lnTo>
                        <a:pt x="3941" y="3807"/>
                      </a:lnTo>
                      <a:lnTo>
                        <a:pt x="3905" y="3835"/>
                      </a:lnTo>
                      <a:lnTo>
                        <a:pt x="3857" y="3895"/>
                      </a:lnTo>
                      <a:lnTo>
                        <a:pt x="3826" y="3952"/>
                      </a:lnTo>
                      <a:lnTo>
                        <a:pt x="3762" y="3950"/>
                      </a:lnTo>
                      <a:lnTo>
                        <a:pt x="3726" y="3926"/>
                      </a:lnTo>
                      <a:lnTo>
                        <a:pt x="3655" y="3893"/>
                      </a:lnTo>
                      <a:lnTo>
                        <a:pt x="3642" y="3823"/>
                      </a:lnTo>
                      <a:lnTo>
                        <a:pt x="3618" y="3818"/>
                      </a:lnTo>
                      <a:lnTo>
                        <a:pt x="3614" y="3836"/>
                      </a:lnTo>
                      <a:lnTo>
                        <a:pt x="3641" y="3886"/>
                      </a:lnTo>
                      <a:lnTo>
                        <a:pt x="3606" y="3907"/>
                      </a:lnTo>
                      <a:lnTo>
                        <a:pt x="3567" y="3873"/>
                      </a:lnTo>
                      <a:lnTo>
                        <a:pt x="3516" y="3832"/>
                      </a:lnTo>
                      <a:lnTo>
                        <a:pt x="3490" y="3827"/>
                      </a:lnTo>
                      <a:lnTo>
                        <a:pt x="3482" y="3803"/>
                      </a:lnTo>
                      <a:lnTo>
                        <a:pt x="3468" y="3771"/>
                      </a:lnTo>
                      <a:lnTo>
                        <a:pt x="3446" y="3757"/>
                      </a:lnTo>
                      <a:lnTo>
                        <a:pt x="3442" y="3771"/>
                      </a:lnTo>
                      <a:lnTo>
                        <a:pt x="3459" y="3806"/>
                      </a:lnTo>
                      <a:lnTo>
                        <a:pt x="3464" y="3846"/>
                      </a:lnTo>
                      <a:lnTo>
                        <a:pt x="3308" y="3797"/>
                      </a:lnTo>
                      <a:lnTo>
                        <a:pt x="3241" y="3770"/>
                      </a:lnTo>
                      <a:lnTo>
                        <a:pt x="3198" y="3771"/>
                      </a:lnTo>
                      <a:lnTo>
                        <a:pt x="3174" y="3757"/>
                      </a:lnTo>
                      <a:lnTo>
                        <a:pt x="3118" y="3734"/>
                      </a:lnTo>
                      <a:lnTo>
                        <a:pt x="3044" y="3732"/>
                      </a:lnTo>
                      <a:lnTo>
                        <a:pt x="3011" y="3710"/>
                      </a:lnTo>
                      <a:lnTo>
                        <a:pt x="2912" y="3716"/>
                      </a:lnTo>
                      <a:lnTo>
                        <a:pt x="2819" y="3749"/>
                      </a:lnTo>
                      <a:lnTo>
                        <a:pt x="2772" y="3762"/>
                      </a:lnTo>
                      <a:lnTo>
                        <a:pt x="2687" y="3787"/>
                      </a:lnTo>
                      <a:lnTo>
                        <a:pt x="2550" y="3791"/>
                      </a:lnTo>
                      <a:lnTo>
                        <a:pt x="2450" y="3806"/>
                      </a:lnTo>
                      <a:lnTo>
                        <a:pt x="2429" y="3782"/>
                      </a:lnTo>
                      <a:lnTo>
                        <a:pt x="2401" y="3749"/>
                      </a:lnTo>
                      <a:lnTo>
                        <a:pt x="2393" y="3707"/>
                      </a:lnTo>
                      <a:lnTo>
                        <a:pt x="2417" y="3683"/>
                      </a:lnTo>
                      <a:lnTo>
                        <a:pt x="2441" y="3671"/>
                      </a:lnTo>
                      <a:lnTo>
                        <a:pt x="2433" y="3642"/>
                      </a:lnTo>
                      <a:lnTo>
                        <a:pt x="2397" y="3661"/>
                      </a:lnTo>
                      <a:lnTo>
                        <a:pt x="2378" y="3706"/>
                      </a:lnTo>
                      <a:lnTo>
                        <a:pt x="2374" y="3760"/>
                      </a:lnTo>
                      <a:lnTo>
                        <a:pt x="2405" y="3789"/>
                      </a:lnTo>
                      <a:lnTo>
                        <a:pt x="2414" y="3816"/>
                      </a:lnTo>
                      <a:lnTo>
                        <a:pt x="2336" y="3833"/>
                      </a:lnTo>
                      <a:lnTo>
                        <a:pt x="2230" y="3864"/>
                      </a:lnTo>
                      <a:lnTo>
                        <a:pt x="2113" y="3891"/>
                      </a:lnTo>
                      <a:lnTo>
                        <a:pt x="2073" y="3918"/>
                      </a:lnTo>
                      <a:lnTo>
                        <a:pt x="2055" y="3889"/>
                      </a:lnTo>
                      <a:lnTo>
                        <a:pt x="2026" y="3907"/>
                      </a:lnTo>
                      <a:lnTo>
                        <a:pt x="2051" y="3958"/>
                      </a:lnTo>
                      <a:lnTo>
                        <a:pt x="2056" y="3983"/>
                      </a:lnTo>
                      <a:lnTo>
                        <a:pt x="2008" y="4027"/>
                      </a:lnTo>
                      <a:lnTo>
                        <a:pt x="1954" y="3978"/>
                      </a:lnTo>
                      <a:lnTo>
                        <a:pt x="1875" y="3921"/>
                      </a:lnTo>
                      <a:lnTo>
                        <a:pt x="1810" y="3901"/>
                      </a:lnTo>
                      <a:lnTo>
                        <a:pt x="1801" y="3862"/>
                      </a:lnTo>
                      <a:lnTo>
                        <a:pt x="1852" y="3801"/>
                      </a:lnTo>
                      <a:lnTo>
                        <a:pt x="1910" y="3833"/>
                      </a:lnTo>
                      <a:lnTo>
                        <a:pt x="1916" y="3797"/>
                      </a:lnTo>
                      <a:lnTo>
                        <a:pt x="1882" y="3771"/>
                      </a:lnTo>
                      <a:lnTo>
                        <a:pt x="1840" y="3787"/>
                      </a:lnTo>
                      <a:lnTo>
                        <a:pt x="1838" y="3747"/>
                      </a:lnTo>
                      <a:lnTo>
                        <a:pt x="1803" y="3719"/>
                      </a:lnTo>
                      <a:lnTo>
                        <a:pt x="1765" y="3728"/>
                      </a:lnTo>
                      <a:lnTo>
                        <a:pt x="1748" y="3697"/>
                      </a:lnTo>
                      <a:lnTo>
                        <a:pt x="1706" y="3707"/>
                      </a:lnTo>
                      <a:lnTo>
                        <a:pt x="1680" y="3728"/>
                      </a:lnTo>
                      <a:lnTo>
                        <a:pt x="1637" y="3730"/>
                      </a:lnTo>
                      <a:lnTo>
                        <a:pt x="1637" y="3760"/>
                      </a:lnTo>
                      <a:lnTo>
                        <a:pt x="1616" y="3762"/>
                      </a:lnTo>
                      <a:lnTo>
                        <a:pt x="1625" y="3744"/>
                      </a:lnTo>
                      <a:lnTo>
                        <a:pt x="1591" y="3729"/>
                      </a:lnTo>
                      <a:lnTo>
                        <a:pt x="1561" y="3723"/>
                      </a:lnTo>
                      <a:lnTo>
                        <a:pt x="1530" y="3714"/>
                      </a:lnTo>
                      <a:lnTo>
                        <a:pt x="1529" y="3734"/>
                      </a:lnTo>
                      <a:lnTo>
                        <a:pt x="1568" y="3744"/>
                      </a:lnTo>
                      <a:lnTo>
                        <a:pt x="1602" y="3749"/>
                      </a:lnTo>
                      <a:lnTo>
                        <a:pt x="1583" y="3770"/>
                      </a:lnTo>
                      <a:lnTo>
                        <a:pt x="1583" y="3787"/>
                      </a:lnTo>
                      <a:lnTo>
                        <a:pt x="1600" y="3803"/>
                      </a:lnTo>
                      <a:lnTo>
                        <a:pt x="1604" y="3842"/>
                      </a:lnTo>
                      <a:lnTo>
                        <a:pt x="1547" y="3877"/>
                      </a:lnTo>
                      <a:lnTo>
                        <a:pt x="1500" y="3877"/>
                      </a:lnTo>
                      <a:lnTo>
                        <a:pt x="1471" y="3862"/>
                      </a:lnTo>
                      <a:lnTo>
                        <a:pt x="1460" y="3830"/>
                      </a:lnTo>
                      <a:lnTo>
                        <a:pt x="1457" y="3765"/>
                      </a:lnTo>
                      <a:lnTo>
                        <a:pt x="1475" y="3737"/>
                      </a:lnTo>
                      <a:lnTo>
                        <a:pt x="1459" y="3707"/>
                      </a:lnTo>
                      <a:lnTo>
                        <a:pt x="1434" y="3709"/>
                      </a:lnTo>
                      <a:lnTo>
                        <a:pt x="1367" y="3704"/>
                      </a:lnTo>
                      <a:lnTo>
                        <a:pt x="1349" y="3680"/>
                      </a:lnTo>
                      <a:lnTo>
                        <a:pt x="1334" y="3716"/>
                      </a:lnTo>
                      <a:lnTo>
                        <a:pt x="1375" y="3731"/>
                      </a:lnTo>
                      <a:lnTo>
                        <a:pt x="1381" y="3755"/>
                      </a:lnTo>
                      <a:lnTo>
                        <a:pt x="1424" y="3800"/>
                      </a:lnTo>
                      <a:lnTo>
                        <a:pt x="1435" y="3854"/>
                      </a:lnTo>
                      <a:lnTo>
                        <a:pt x="1406" y="3895"/>
                      </a:lnTo>
                      <a:lnTo>
                        <a:pt x="1357" y="3875"/>
                      </a:lnTo>
                      <a:lnTo>
                        <a:pt x="1331" y="3858"/>
                      </a:lnTo>
                      <a:lnTo>
                        <a:pt x="1301" y="3835"/>
                      </a:lnTo>
                      <a:lnTo>
                        <a:pt x="1263" y="3799"/>
                      </a:lnTo>
                      <a:lnTo>
                        <a:pt x="1188" y="3754"/>
                      </a:lnTo>
                      <a:lnTo>
                        <a:pt x="1116" y="3726"/>
                      </a:lnTo>
                      <a:lnTo>
                        <a:pt x="1115" y="3658"/>
                      </a:lnTo>
                      <a:lnTo>
                        <a:pt x="1123" y="3619"/>
                      </a:lnTo>
                      <a:lnTo>
                        <a:pt x="1150" y="3577"/>
                      </a:lnTo>
                      <a:lnTo>
                        <a:pt x="1174" y="3564"/>
                      </a:lnTo>
                      <a:lnTo>
                        <a:pt x="1210" y="3558"/>
                      </a:lnTo>
                      <a:lnTo>
                        <a:pt x="1215" y="3548"/>
                      </a:lnTo>
                      <a:lnTo>
                        <a:pt x="1200" y="3535"/>
                      </a:lnTo>
                      <a:lnTo>
                        <a:pt x="1182" y="3511"/>
                      </a:lnTo>
                      <a:lnTo>
                        <a:pt x="1172" y="3522"/>
                      </a:lnTo>
                      <a:lnTo>
                        <a:pt x="1174" y="3547"/>
                      </a:lnTo>
                      <a:lnTo>
                        <a:pt x="1138" y="3560"/>
                      </a:lnTo>
                      <a:lnTo>
                        <a:pt x="1097" y="3632"/>
                      </a:lnTo>
                      <a:lnTo>
                        <a:pt x="1095" y="3664"/>
                      </a:lnTo>
                      <a:lnTo>
                        <a:pt x="1084" y="3695"/>
                      </a:lnTo>
                      <a:lnTo>
                        <a:pt x="1051" y="3658"/>
                      </a:lnTo>
                      <a:lnTo>
                        <a:pt x="1006" y="3619"/>
                      </a:lnTo>
                      <a:lnTo>
                        <a:pt x="996" y="3596"/>
                      </a:lnTo>
                      <a:lnTo>
                        <a:pt x="976" y="3587"/>
                      </a:lnTo>
                      <a:lnTo>
                        <a:pt x="976" y="3571"/>
                      </a:lnTo>
                      <a:lnTo>
                        <a:pt x="974" y="3559"/>
                      </a:lnTo>
                      <a:lnTo>
                        <a:pt x="946" y="3589"/>
                      </a:lnTo>
                      <a:lnTo>
                        <a:pt x="915" y="3562"/>
                      </a:lnTo>
                      <a:lnTo>
                        <a:pt x="891" y="3556"/>
                      </a:lnTo>
                      <a:lnTo>
                        <a:pt x="817" y="3518"/>
                      </a:lnTo>
                      <a:lnTo>
                        <a:pt x="791" y="3526"/>
                      </a:lnTo>
                      <a:lnTo>
                        <a:pt x="839" y="3538"/>
                      </a:lnTo>
                      <a:lnTo>
                        <a:pt x="882" y="3564"/>
                      </a:lnTo>
                      <a:lnTo>
                        <a:pt x="946" y="3636"/>
                      </a:lnTo>
                      <a:lnTo>
                        <a:pt x="1055" y="3707"/>
                      </a:lnTo>
                      <a:lnTo>
                        <a:pt x="1060" y="3746"/>
                      </a:lnTo>
                      <a:lnTo>
                        <a:pt x="1106" y="3791"/>
                      </a:lnTo>
                      <a:lnTo>
                        <a:pt x="1045" y="3873"/>
                      </a:lnTo>
                      <a:lnTo>
                        <a:pt x="964" y="3886"/>
                      </a:lnTo>
                      <a:lnTo>
                        <a:pt x="931" y="3814"/>
                      </a:lnTo>
                      <a:lnTo>
                        <a:pt x="902" y="3799"/>
                      </a:lnTo>
                      <a:lnTo>
                        <a:pt x="866" y="3770"/>
                      </a:lnTo>
                      <a:lnTo>
                        <a:pt x="858" y="3795"/>
                      </a:lnTo>
                      <a:lnTo>
                        <a:pt x="913" y="3834"/>
                      </a:lnTo>
                      <a:lnTo>
                        <a:pt x="935" y="3889"/>
                      </a:lnTo>
                      <a:lnTo>
                        <a:pt x="930" y="3913"/>
                      </a:lnTo>
                      <a:lnTo>
                        <a:pt x="868" y="3930"/>
                      </a:lnTo>
                      <a:lnTo>
                        <a:pt x="800" y="3952"/>
                      </a:lnTo>
                      <a:lnTo>
                        <a:pt x="729" y="3952"/>
                      </a:lnTo>
                      <a:lnTo>
                        <a:pt x="718" y="4014"/>
                      </a:lnTo>
                      <a:lnTo>
                        <a:pt x="652" y="4060"/>
                      </a:lnTo>
                      <a:lnTo>
                        <a:pt x="699" y="4066"/>
                      </a:lnTo>
                      <a:lnTo>
                        <a:pt x="699" y="4085"/>
                      </a:lnTo>
                      <a:lnTo>
                        <a:pt x="672" y="4093"/>
                      </a:lnTo>
                      <a:lnTo>
                        <a:pt x="622" y="4046"/>
                      </a:lnTo>
                      <a:lnTo>
                        <a:pt x="544" y="4015"/>
                      </a:lnTo>
                      <a:lnTo>
                        <a:pt x="454" y="3997"/>
                      </a:lnTo>
                      <a:lnTo>
                        <a:pt x="460" y="3963"/>
                      </a:lnTo>
                      <a:lnTo>
                        <a:pt x="407" y="3952"/>
                      </a:lnTo>
                      <a:lnTo>
                        <a:pt x="363" y="3969"/>
                      </a:lnTo>
                      <a:lnTo>
                        <a:pt x="367" y="3928"/>
                      </a:lnTo>
                      <a:lnTo>
                        <a:pt x="332" y="3888"/>
                      </a:lnTo>
                      <a:lnTo>
                        <a:pt x="292" y="3928"/>
                      </a:lnTo>
                      <a:lnTo>
                        <a:pt x="239" y="3809"/>
                      </a:lnTo>
                      <a:lnTo>
                        <a:pt x="271" y="3740"/>
                      </a:lnTo>
                      <a:lnTo>
                        <a:pt x="239" y="3663"/>
                      </a:lnTo>
                      <a:lnTo>
                        <a:pt x="189" y="3681"/>
                      </a:lnTo>
                      <a:lnTo>
                        <a:pt x="165" y="3653"/>
                      </a:lnTo>
                      <a:lnTo>
                        <a:pt x="179" y="3623"/>
                      </a:lnTo>
                      <a:lnTo>
                        <a:pt x="177" y="3573"/>
                      </a:lnTo>
                      <a:lnTo>
                        <a:pt x="228" y="3566"/>
                      </a:lnTo>
                      <a:lnTo>
                        <a:pt x="224" y="3475"/>
                      </a:lnTo>
                      <a:lnTo>
                        <a:pt x="177" y="3467"/>
                      </a:lnTo>
                      <a:lnTo>
                        <a:pt x="140" y="3513"/>
                      </a:lnTo>
                      <a:lnTo>
                        <a:pt x="88" y="3462"/>
                      </a:lnTo>
                      <a:lnTo>
                        <a:pt x="41" y="3386"/>
                      </a:lnTo>
                      <a:lnTo>
                        <a:pt x="0" y="3332"/>
                      </a:lnTo>
                      <a:lnTo>
                        <a:pt x="42" y="3289"/>
                      </a:lnTo>
                      <a:lnTo>
                        <a:pt x="105" y="3289"/>
                      </a:lnTo>
                      <a:lnTo>
                        <a:pt x="130" y="3322"/>
                      </a:lnTo>
                      <a:lnTo>
                        <a:pt x="169" y="3273"/>
                      </a:lnTo>
                      <a:lnTo>
                        <a:pt x="197" y="3282"/>
                      </a:lnTo>
                      <a:lnTo>
                        <a:pt x="228" y="3327"/>
                      </a:lnTo>
                      <a:lnTo>
                        <a:pt x="252" y="3312"/>
                      </a:lnTo>
                      <a:lnTo>
                        <a:pt x="342" y="3350"/>
                      </a:lnTo>
                      <a:lnTo>
                        <a:pt x="405" y="3348"/>
                      </a:lnTo>
                      <a:lnTo>
                        <a:pt x="475" y="3429"/>
                      </a:lnTo>
                      <a:lnTo>
                        <a:pt x="513" y="3418"/>
                      </a:lnTo>
                      <a:lnTo>
                        <a:pt x="557" y="3410"/>
                      </a:lnTo>
                      <a:lnTo>
                        <a:pt x="601" y="3345"/>
                      </a:lnTo>
                      <a:lnTo>
                        <a:pt x="552" y="3291"/>
                      </a:lnTo>
                      <a:lnTo>
                        <a:pt x="601" y="3263"/>
                      </a:lnTo>
                      <a:lnTo>
                        <a:pt x="603" y="3212"/>
                      </a:lnTo>
                      <a:lnTo>
                        <a:pt x="540" y="3176"/>
                      </a:lnTo>
                      <a:lnTo>
                        <a:pt x="552" y="3117"/>
                      </a:lnTo>
                      <a:lnTo>
                        <a:pt x="552" y="3064"/>
                      </a:lnTo>
                      <a:lnTo>
                        <a:pt x="532" y="3031"/>
                      </a:lnTo>
                      <a:lnTo>
                        <a:pt x="552" y="3004"/>
                      </a:lnTo>
                      <a:lnTo>
                        <a:pt x="554" y="2949"/>
                      </a:lnTo>
                      <a:lnTo>
                        <a:pt x="489" y="2932"/>
                      </a:lnTo>
                      <a:lnTo>
                        <a:pt x="508" y="2874"/>
                      </a:lnTo>
                      <a:lnTo>
                        <a:pt x="475" y="2810"/>
                      </a:lnTo>
                      <a:lnTo>
                        <a:pt x="479" y="2752"/>
                      </a:lnTo>
                      <a:lnTo>
                        <a:pt x="432" y="2735"/>
                      </a:lnTo>
                      <a:lnTo>
                        <a:pt x="450" y="2701"/>
                      </a:lnTo>
                      <a:lnTo>
                        <a:pt x="493" y="2686"/>
                      </a:lnTo>
                      <a:lnTo>
                        <a:pt x="540" y="2688"/>
                      </a:lnTo>
                      <a:lnTo>
                        <a:pt x="554" y="2638"/>
                      </a:lnTo>
                      <a:lnTo>
                        <a:pt x="586" y="2594"/>
                      </a:lnTo>
                      <a:lnTo>
                        <a:pt x="635" y="2583"/>
                      </a:lnTo>
                      <a:lnTo>
                        <a:pt x="691" y="2619"/>
                      </a:lnTo>
                      <a:lnTo>
                        <a:pt x="717" y="2598"/>
                      </a:lnTo>
                      <a:lnTo>
                        <a:pt x="701" y="2560"/>
                      </a:lnTo>
                      <a:lnTo>
                        <a:pt x="709" y="2507"/>
                      </a:lnTo>
                      <a:lnTo>
                        <a:pt x="733" y="2484"/>
                      </a:lnTo>
                      <a:lnTo>
                        <a:pt x="726" y="2438"/>
                      </a:lnTo>
                      <a:lnTo>
                        <a:pt x="705" y="2397"/>
                      </a:lnTo>
                      <a:lnTo>
                        <a:pt x="743" y="2356"/>
                      </a:lnTo>
                      <a:lnTo>
                        <a:pt x="777" y="2369"/>
                      </a:lnTo>
                      <a:lnTo>
                        <a:pt x="786" y="2316"/>
                      </a:lnTo>
                      <a:lnTo>
                        <a:pt x="771" y="2279"/>
                      </a:lnTo>
                      <a:lnTo>
                        <a:pt x="701" y="2223"/>
                      </a:lnTo>
                      <a:lnTo>
                        <a:pt x="681" y="2177"/>
                      </a:lnTo>
                      <a:lnTo>
                        <a:pt x="650" y="2135"/>
                      </a:lnTo>
                      <a:lnTo>
                        <a:pt x="684" y="2123"/>
                      </a:lnTo>
                      <a:lnTo>
                        <a:pt x="720" y="2119"/>
                      </a:lnTo>
                      <a:lnTo>
                        <a:pt x="732" y="2046"/>
                      </a:lnTo>
                      <a:lnTo>
                        <a:pt x="684" y="2029"/>
                      </a:lnTo>
                      <a:lnTo>
                        <a:pt x="637" y="1945"/>
                      </a:lnTo>
                      <a:lnTo>
                        <a:pt x="609" y="1875"/>
                      </a:lnTo>
                      <a:lnTo>
                        <a:pt x="571" y="1869"/>
                      </a:lnTo>
                      <a:lnTo>
                        <a:pt x="538" y="1783"/>
                      </a:lnTo>
                      <a:lnTo>
                        <a:pt x="508" y="1730"/>
                      </a:lnTo>
                      <a:lnTo>
                        <a:pt x="473" y="1732"/>
                      </a:lnTo>
                      <a:lnTo>
                        <a:pt x="442" y="1733"/>
                      </a:lnTo>
                      <a:lnTo>
                        <a:pt x="442" y="1640"/>
                      </a:lnTo>
                      <a:lnTo>
                        <a:pt x="468" y="1630"/>
                      </a:lnTo>
                      <a:lnTo>
                        <a:pt x="481" y="1591"/>
                      </a:lnTo>
                      <a:lnTo>
                        <a:pt x="485" y="1551"/>
                      </a:lnTo>
                      <a:lnTo>
                        <a:pt x="438" y="1521"/>
                      </a:lnTo>
                      <a:lnTo>
                        <a:pt x="424" y="1463"/>
                      </a:lnTo>
                      <a:lnTo>
                        <a:pt x="421" y="1420"/>
                      </a:lnTo>
                      <a:lnTo>
                        <a:pt x="449" y="1412"/>
                      </a:lnTo>
                      <a:lnTo>
                        <a:pt x="478" y="1453"/>
                      </a:lnTo>
                      <a:lnTo>
                        <a:pt x="511" y="1435"/>
                      </a:lnTo>
                      <a:lnTo>
                        <a:pt x="487" y="1388"/>
                      </a:lnTo>
                      <a:lnTo>
                        <a:pt x="432" y="1341"/>
                      </a:lnTo>
                      <a:lnTo>
                        <a:pt x="438" y="1294"/>
                      </a:lnTo>
                      <a:lnTo>
                        <a:pt x="434" y="1237"/>
                      </a:lnTo>
                      <a:lnTo>
                        <a:pt x="391" y="1146"/>
                      </a:lnTo>
                      <a:lnTo>
                        <a:pt x="436" y="1127"/>
                      </a:lnTo>
                      <a:lnTo>
                        <a:pt x="462" y="1090"/>
                      </a:lnTo>
                      <a:lnTo>
                        <a:pt x="438" y="1053"/>
                      </a:lnTo>
                      <a:lnTo>
                        <a:pt x="442" y="1003"/>
                      </a:lnTo>
                      <a:lnTo>
                        <a:pt x="465" y="972"/>
                      </a:lnTo>
                      <a:lnTo>
                        <a:pt x="444" y="927"/>
                      </a:lnTo>
                      <a:lnTo>
                        <a:pt x="480" y="900"/>
                      </a:lnTo>
                      <a:lnTo>
                        <a:pt x="487" y="853"/>
                      </a:lnTo>
                      <a:lnTo>
                        <a:pt x="516" y="864"/>
                      </a:lnTo>
                      <a:lnTo>
                        <a:pt x="546" y="828"/>
                      </a:lnTo>
                      <a:lnTo>
                        <a:pt x="510" y="788"/>
                      </a:lnTo>
                      <a:lnTo>
                        <a:pt x="554" y="720"/>
                      </a:lnTo>
                      <a:lnTo>
                        <a:pt x="502" y="686"/>
                      </a:lnTo>
                      <a:lnTo>
                        <a:pt x="472" y="648"/>
                      </a:lnTo>
                      <a:lnTo>
                        <a:pt x="474" y="617"/>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28" name="任意多边形 97">
                  <a:extLst>
                    <a:ext uri="{FF2B5EF4-FFF2-40B4-BE49-F238E27FC236}">
                      <a16:creationId xmlns:a16="http://schemas.microsoft.com/office/drawing/2014/main" id="{B009925C-8E66-4318-9770-8B4CB73FDF67}"/>
                    </a:ext>
                  </a:extLst>
                </p:cNvPr>
                <p:cNvSpPr>
                  <a:spLocks/>
                </p:cNvSpPr>
                <p:nvPr/>
              </p:nvSpPr>
              <p:spPr bwMode="auto">
                <a:xfrm>
                  <a:off x="3115479" y="5602288"/>
                  <a:ext cx="279938" cy="167640"/>
                </a:xfrm>
                <a:custGeom>
                  <a:avLst/>
                  <a:gdLst>
                    <a:gd name="T0" fmla="*/ 0 w 2155751"/>
                    <a:gd name="T1" fmla="*/ 0 h 1281064"/>
                    <a:gd name="T2" fmla="*/ 0 w 2155751"/>
                    <a:gd name="T3" fmla="*/ 0 h 1281064"/>
                    <a:gd name="T4" fmla="*/ 0 w 2155751"/>
                    <a:gd name="T5" fmla="*/ 0 h 1281064"/>
                    <a:gd name="T6" fmla="*/ 0 w 2155751"/>
                    <a:gd name="T7" fmla="*/ 0 h 1281064"/>
                    <a:gd name="T8" fmla="*/ 0 w 2155751"/>
                    <a:gd name="T9" fmla="*/ 0 h 1281064"/>
                    <a:gd name="T10" fmla="*/ 0 w 2155751"/>
                    <a:gd name="T11" fmla="*/ 0 h 1281064"/>
                    <a:gd name="T12" fmla="*/ 0 w 2155751"/>
                    <a:gd name="T13" fmla="*/ 0 h 1281064"/>
                    <a:gd name="T14" fmla="*/ 0 w 2155751"/>
                    <a:gd name="T15" fmla="*/ 0 h 1281064"/>
                    <a:gd name="T16" fmla="*/ 0 w 2155751"/>
                    <a:gd name="T17" fmla="*/ 0 h 1281064"/>
                    <a:gd name="T18" fmla="*/ 0 w 2155751"/>
                    <a:gd name="T19" fmla="*/ 0 h 1281064"/>
                    <a:gd name="T20" fmla="*/ 0 w 2155751"/>
                    <a:gd name="T21" fmla="*/ 0 h 1281064"/>
                    <a:gd name="T22" fmla="*/ 0 w 2155751"/>
                    <a:gd name="T23" fmla="*/ 0 h 1281064"/>
                    <a:gd name="T24" fmla="*/ 0 w 2155751"/>
                    <a:gd name="T25" fmla="*/ 0 h 1281064"/>
                    <a:gd name="T26" fmla="*/ 0 w 2155751"/>
                    <a:gd name="T27" fmla="*/ 0 h 1281064"/>
                    <a:gd name="T28" fmla="*/ 0 w 2155751"/>
                    <a:gd name="T29" fmla="*/ 0 h 1281064"/>
                    <a:gd name="T30" fmla="*/ 0 w 2155751"/>
                    <a:gd name="T31" fmla="*/ 0 h 1281064"/>
                    <a:gd name="T32" fmla="*/ 0 w 2155751"/>
                    <a:gd name="T33" fmla="*/ 0 h 1281064"/>
                    <a:gd name="T34" fmla="*/ 0 w 2155751"/>
                    <a:gd name="T35" fmla="*/ 0 h 1281064"/>
                    <a:gd name="T36" fmla="*/ 0 w 2155751"/>
                    <a:gd name="T37" fmla="*/ 0 h 1281064"/>
                    <a:gd name="T38" fmla="*/ 0 w 2155751"/>
                    <a:gd name="T39" fmla="*/ 0 h 1281064"/>
                    <a:gd name="T40" fmla="*/ 0 w 2155751"/>
                    <a:gd name="T41" fmla="*/ 0 h 1281064"/>
                    <a:gd name="T42" fmla="*/ 0 w 2155751"/>
                    <a:gd name="T43" fmla="*/ 0 h 1281064"/>
                    <a:gd name="T44" fmla="*/ 0 w 2155751"/>
                    <a:gd name="T45" fmla="*/ 0 h 1281064"/>
                    <a:gd name="T46" fmla="*/ 0 w 2155751"/>
                    <a:gd name="T47" fmla="*/ 0 h 1281064"/>
                    <a:gd name="T48" fmla="*/ 0 w 2155751"/>
                    <a:gd name="T49" fmla="*/ 0 h 1281064"/>
                    <a:gd name="T50" fmla="*/ 0 w 2155751"/>
                    <a:gd name="T51" fmla="*/ 0 h 1281064"/>
                    <a:gd name="T52" fmla="*/ 0 w 2155751"/>
                    <a:gd name="T53" fmla="*/ 0 h 1281064"/>
                    <a:gd name="T54" fmla="*/ 0 w 2155751"/>
                    <a:gd name="T55" fmla="*/ 0 h 1281064"/>
                    <a:gd name="T56" fmla="*/ 0 w 2155751"/>
                    <a:gd name="T57" fmla="*/ 0 h 1281064"/>
                    <a:gd name="T58" fmla="*/ 0 w 2155751"/>
                    <a:gd name="T59" fmla="*/ 0 h 1281064"/>
                    <a:gd name="T60" fmla="*/ 0 w 2155751"/>
                    <a:gd name="T61" fmla="*/ 0 h 1281064"/>
                    <a:gd name="T62" fmla="*/ 0 w 2155751"/>
                    <a:gd name="T63" fmla="*/ 0 h 1281064"/>
                    <a:gd name="T64" fmla="*/ 0 w 2155751"/>
                    <a:gd name="T65" fmla="*/ 0 h 1281064"/>
                    <a:gd name="T66" fmla="*/ 0 w 2155751"/>
                    <a:gd name="T67" fmla="*/ 0 h 1281064"/>
                    <a:gd name="T68" fmla="*/ 0 w 2155751"/>
                    <a:gd name="T69" fmla="*/ 0 h 1281064"/>
                    <a:gd name="T70" fmla="*/ 0 w 2155751"/>
                    <a:gd name="T71" fmla="*/ 0 h 1281064"/>
                    <a:gd name="T72" fmla="*/ 0 w 2155751"/>
                    <a:gd name="T73" fmla="*/ 0 h 1281064"/>
                    <a:gd name="T74" fmla="*/ 0 w 2155751"/>
                    <a:gd name="T75" fmla="*/ 0 h 1281064"/>
                    <a:gd name="T76" fmla="*/ 0 w 2155751"/>
                    <a:gd name="T77" fmla="*/ 0 h 1281064"/>
                    <a:gd name="T78" fmla="*/ 0 w 2155751"/>
                    <a:gd name="T79" fmla="*/ 0 h 1281064"/>
                    <a:gd name="T80" fmla="*/ 0 w 2155751"/>
                    <a:gd name="T81" fmla="*/ 0 h 1281064"/>
                    <a:gd name="T82" fmla="*/ 0 w 2155751"/>
                    <a:gd name="T83" fmla="*/ 0 h 1281064"/>
                    <a:gd name="T84" fmla="*/ 0 w 2155751"/>
                    <a:gd name="T85" fmla="*/ 0 h 1281064"/>
                    <a:gd name="T86" fmla="*/ 0 w 2155751"/>
                    <a:gd name="T87" fmla="*/ 0 h 1281064"/>
                    <a:gd name="T88" fmla="*/ 0 w 2155751"/>
                    <a:gd name="T89" fmla="*/ 0 h 12810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55751"/>
                    <a:gd name="T136" fmla="*/ 0 h 1281064"/>
                    <a:gd name="T137" fmla="*/ 2155751 w 2155751"/>
                    <a:gd name="T138" fmla="*/ 1281064 h 12810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55751" h="1281064">
                      <a:moveTo>
                        <a:pt x="1013617" y="119561"/>
                      </a:moveTo>
                      <a:lnTo>
                        <a:pt x="876176" y="240283"/>
                      </a:lnTo>
                      <a:lnTo>
                        <a:pt x="722759" y="288925"/>
                      </a:lnTo>
                      <a:lnTo>
                        <a:pt x="632842" y="267717"/>
                      </a:lnTo>
                      <a:lnTo>
                        <a:pt x="517525" y="362967"/>
                      </a:lnTo>
                      <a:lnTo>
                        <a:pt x="328290" y="447551"/>
                      </a:lnTo>
                      <a:lnTo>
                        <a:pt x="244723" y="414660"/>
                      </a:lnTo>
                      <a:lnTo>
                        <a:pt x="174873" y="525785"/>
                      </a:lnTo>
                      <a:lnTo>
                        <a:pt x="189731" y="563885"/>
                      </a:lnTo>
                      <a:lnTo>
                        <a:pt x="96639" y="607194"/>
                      </a:lnTo>
                      <a:lnTo>
                        <a:pt x="0" y="708794"/>
                      </a:lnTo>
                      <a:lnTo>
                        <a:pt x="171822" y="705496"/>
                      </a:lnTo>
                      <a:lnTo>
                        <a:pt x="362198" y="651397"/>
                      </a:lnTo>
                      <a:lnTo>
                        <a:pt x="534665" y="778397"/>
                      </a:lnTo>
                      <a:lnTo>
                        <a:pt x="680715" y="872506"/>
                      </a:lnTo>
                      <a:lnTo>
                        <a:pt x="817140" y="961210"/>
                      </a:lnTo>
                      <a:lnTo>
                        <a:pt x="1065535" y="1122314"/>
                      </a:lnTo>
                      <a:lnTo>
                        <a:pt x="1139577" y="1228106"/>
                      </a:lnTo>
                      <a:lnTo>
                        <a:pt x="1232669" y="1281064"/>
                      </a:lnTo>
                      <a:lnTo>
                        <a:pt x="1717055" y="1130822"/>
                      </a:lnTo>
                      <a:lnTo>
                        <a:pt x="1733823" y="980580"/>
                      </a:lnTo>
                      <a:lnTo>
                        <a:pt x="1755031" y="858913"/>
                      </a:lnTo>
                      <a:lnTo>
                        <a:pt x="1790973" y="762646"/>
                      </a:lnTo>
                      <a:lnTo>
                        <a:pt x="1906290" y="672729"/>
                      </a:lnTo>
                      <a:lnTo>
                        <a:pt x="2047131" y="657995"/>
                      </a:lnTo>
                      <a:lnTo>
                        <a:pt x="2155751" y="531815"/>
                      </a:lnTo>
                      <a:lnTo>
                        <a:pt x="2146573" y="481336"/>
                      </a:lnTo>
                      <a:lnTo>
                        <a:pt x="2041798" y="461269"/>
                      </a:lnTo>
                      <a:lnTo>
                        <a:pt x="2006997" y="301502"/>
                      </a:lnTo>
                      <a:lnTo>
                        <a:pt x="1831355" y="227460"/>
                      </a:lnTo>
                      <a:lnTo>
                        <a:pt x="1699022" y="233810"/>
                      </a:lnTo>
                      <a:lnTo>
                        <a:pt x="1564779" y="196851"/>
                      </a:lnTo>
                      <a:lnTo>
                        <a:pt x="1457970" y="155576"/>
                      </a:lnTo>
                      <a:lnTo>
                        <a:pt x="1326778" y="18034"/>
                      </a:lnTo>
                      <a:lnTo>
                        <a:pt x="1233686" y="43434"/>
                      </a:lnTo>
                      <a:lnTo>
                        <a:pt x="1247403" y="161926"/>
                      </a:lnTo>
                      <a:lnTo>
                        <a:pt x="1287661" y="241301"/>
                      </a:lnTo>
                      <a:lnTo>
                        <a:pt x="1262261" y="343918"/>
                      </a:lnTo>
                      <a:lnTo>
                        <a:pt x="1214636" y="396876"/>
                      </a:lnTo>
                      <a:lnTo>
                        <a:pt x="1243211" y="265684"/>
                      </a:lnTo>
                      <a:lnTo>
                        <a:pt x="1227336" y="176784"/>
                      </a:lnTo>
                      <a:lnTo>
                        <a:pt x="1193502" y="103514"/>
                      </a:lnTo>
                      <a:cubicBezTo>
                        <a:pt x="1193858" y="76798"/>
                        <a:pt x="1194213" y="50083"/>
                        <a:pt x="1194569" y="23367"/>
                      </a:cubicBezTo>
                      <a:lnTo>
                        <a:pt x="1141735" y="0"/>
                      </a:lnTo>
                      <a:lnTo>
                        <a:pt x="1013617" y="119561"/>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29" name="任意多边形 141">
                  <a:extLst>
                    <a:ext uri="{FF2B5EF4-FFF2-40B4-BE49-F238E27FC236}">
                      <a16:creationId xmlns:a16="http://schemas.microsoft.com/office/drawing/2014/main" id="{D1A99EFC-F0C2-4EA6-B2A5-1C1DEE6BFD18}"/>
                    </a:ext>
                  </a:extLst>
                </p:cNvPr>
                <p:cNvSpPr>
                  <a:spLocks/>
                </p:cNvSpPr>
                <p:nvPr/>
              </p:nvSpPr>
              <p:spPr bwMode="auto">
                <a:xfrm>
                  <a:off x="4359296" y="4986973"/>
                  <a:ext cx="117454" cy="75883"/>
                </a:xfrm>
                <a:custGeom>
                  <a:avLst/>
                  <a:gdLst>
                    <a:gd name="T0" fmla="*/ 0 w 904501"/>
                    <a:gd name="T1" fmla="*/ 0 h 578170"/>
                    <a:gd name="T2" fmla="*/ 0 w 904501"/>
                    <a:gd name="T3" fmla="*/ 0 h 578170"/>
                    <a:gd name="T4" fmla="*/ 0 w 904501"/>
                    <a:gd name="T5" fmla="*/ 0 h 578170"/>
                    <a:gd name="T6" fmla="*/ 0 w 904501"/>
                    <a:gd name="T7" fmla="*/ 0 h 578170"/>
                    <a:gd name="T8" fmla="*/ 0 w 904501"/>
                    <a:gd name="T9" fmla="*/ 0 h 578170"/>
                    <a:gd name="T10" fmla="*/ 0 w 904501"/>
                    <a:gd name="T11" fmla="*/ 0 h 578170"/>
                    <a:gd name="T12" fmla="*/ 0 w 904501"/>
                    <a:gd name="T13" fmla="*/ 0 h 578170"/>
                    <a:gd name="T14" fmla="*/ 0 w 904501"/>
                    <a:gd name="T15" fmla="*/ 0 h 578170"/>
                    <a:gd name="T16" fmla="*/ 0 w 904501"/>
                    <a:gd name="T17" fmla="*/ 0 h 578170"/>
                    <a:gd name="T18" fmla="*/ 0 w 904501"/>
                    <a:gd name="T19" fmla="*/ 0 h 578170"/>
                    <a:gd name="T20" fmla="*/ 0 w 904501"/>
                    <a:gd name="T21" fmla="*/ 0 h 578170"/>
                    <a:gd name="T22" fmla="*/ 0 w 904501"/>
                    <a:gd name="T23" fmla="*/ 0 h 578170"/>
                    <a:gd name="T24" fmla="*/ 0 w 904501"/>
                    <a:gd name="T25" fmla="*/ 0 h 578170"/>
                    <a:gd name="T26" fmla="*/ 0 w 904501"/>
                    <a:gd name="T27" fmla="*/ 0 h 578170"/>
                    <a:gd name="T28" fmla="*/ 0 w 904501"/>
                    <a:gd name="T29" fmla="*/ 0 h 578170"/>
                    <a:gd name="T30" fmla="*/ 0 w 904501"/>
                    <a:gd name="T31" fmla="*/ 0 h 578170"/>
                    <a:gd name="T32" fmla="*/ 0 w 904501"/>
                    <a:gd name="T33" fmla="*/ 0 h 578170"/>
                    <a:gd name="T34" fmla="*/ 0 w 904501"/>
                    <a:gd name="T35" fmla="*/ 0 h 578170"/>
                    <a:gd name="T36" fmla="*/ 0 w 904501"/>
                    <a:gd name="T37" fmla="*/ 0 h 578170"/>
                    <a:gd name="T38" fmla="*/ 0 w 904501"/>
                    <a:gd name="T39" fmla="*/ 0 h 578170"/>
                    <a:gd name="T40" fmla="*/ 0 w 904501"/>
                    <a:gd name="T41" fmla="*/ 0 h 578170"/>
                    <a:gd name="T42" fmla="*/ 0 w 904501"/>
                    <a:gd name="T43" fmla="*/ 0 h 578170"/>
                    <a:gd name="T44" fmla="*/ 0 w 904501"/>
                    <a:gd name="T45" fmla="*/ 0 h 578170"/>
                    <a:gd name="T46" fmla="*/ 0 w 904501"/>
                    <a:gd name="T47" fmla="*/ 0 h 578170"/>
                    <a:gd name="T48" fmla="*/ 0 w 904501"/>
                    <a:gd name="T49" fmla="*/ 0 h 578170"/>
                    <a:gd name="T50" fmla="*/ 0 w 904501"/>
                    <a:gd name="T51" fmla="*/ 0 h 5781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04501"/>
                    <a:gd name="T79" fmla="*/ 0 h 578170"/>
                    <a:gd name="T80" fmla="*/ 904501 w 904501"/>
                    <a:gd name="T81" fmla="*/ 578170 h 57817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04501" h="578170">
                      <a:moveTo>
                        <a:pt x="189928" y="21427"/>
                      </a:moveTo>
                      <a:lnTo>
                        <a:pt x="138112" y="28575"/>
                      </a:lnTo>
                      <a:lnTo>
                        <a:pt x="50006" y="0"/>
                      </a:lnTo>
                      <a:lnTo>
                        <a:pt x="42863" y="109537"/>
                      </a:lnTo>
                      <a:lnTo>
                        <a:pt x="0" y="147066"/>
                      </a:lnTo>
                      <a:lnTo>
                        <a:pt x="43433" y="194121"/>
                      </a:lnTo>
                      <a:lnTo>
                        <a:pt x="14858" y="258415"/>
                      </a:lnTo>
                      <a:lnTo>
                        <a:pt x="83914" y="329282"/>
                      </a:lnTo>
                      <a:lnTo>
                        <a:pt x="150019" y="386434"/>
                      </a:lnTo>
                      <a:lnTo>
                        <a:pt x="164306" y="493016"/>
                      </a:lnTo>
                      <a:lnTo>
                        <a:pt x="247079" y="463871"/>
                      </a:lnTo>
                      <a:lnTo>
                        <a:pt x="342999" y="481110"/>
                      </a:lnTo>
                      <a:lnTo>
                        <a:pt x="307280" y="532927"/>
                      </a:lnTo>
                      <a:lnTo>
                        <a:pt x="344809" y="568646"/>
                      </a:lnTo>
                      <a:lnTo>
                        <a:pt x="499591" y="454345"/>
                      </a:lnTo>
                      <a:lnTo>
                        <a:pt x="575221" y="478728"/>
                      </a:lnTo>
                      <a:lnTo>
                        <a:pt x="650850" y="545403"/>
                      </a:lnTo>
                      <a:lnTo>
                        <a:pt x="696093" y="578170"/>
                      </a:lnTo>
                      <a:lnTo>
                        <a:pt x="766961" y="544833"/>
                      </a:lnTo>
                      <a:lnTo>
                        <a:pt x="840780" y="492445"/>
                      </a:lnTo>
                      <a:lnTo>
                        <a:pt x="904501" y="454916"/>
                      </a:lnTo>
                      <a:lnTo>
                        <a:pt x="796675" y="296514"/>
                      </a:lnTo>
                      <a:lnTo>
                        <a:pt x="654373" y="134590"/>
                      </a:lnTo>
                      <a:lnTo>
                        <a:pt x="469205" y="139923"/>
                      </a:lnTo>
                      <a:lnTo>
                        <a:pt x="363190" y="108967"/>
                      </a:lnTo>
                      <a:lnTo>
                        <a:pt x="189928" y="21427"/>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sp>
            <p:nvSpPr>
              <p:cNvPr id="13" name="任意多边形 138">
                <a:extLst>
                  <a:ext uri="{FF2B5EF4-FFF2-40B4-BE49-F238E27FC236}">
                    <a16:creationId xmlns:a16="http://schemas.microsoft.com/office/drawing/2014/main" id="{2544D1FE-0CFE-4A60-A1D0-E8B82669590E}"/>
                  </a:ext>
                </a:extLst>
              </p:cNvPr>
              <p:cNvSpPr>
                <a:spLocks/>
              </p:cNvSpPr>
              <p:nvPr/>
            </p:nvSpPr>
            <p:spPr bwMode="auto">
              <a:xfrm>
                <a:off x="4590436" y="5844024"/>
                <a:ext cx="42825" cy="50165"/>
              </a:xfrm>
              <a:custGeom>
                <a:avLst/>
                <a:gdLst>
                  <a:gd name="T0" fmla="*/ 0 w 328935"/>
                  <a:gd name="T1" fmla="*/ 0 h 384049"/>
                  <a:gd name="T2" fmla="*/ 0 w 328935"/>
                  <a:gd name="T3" fmla="*/ 0 h 384049"/>
                  <a:gd name="T4" fmla="*/ 0 w 328935"/>
                  <a:gd name="T5" fmla="*/ 0 h 384049"/>
                  <a:gd name="T6" fmla="*/ 0 w 328935"/>
                  <a:gd name="T7" fmla="*/ 0 h 384049"/>
                  <a:gd name="T8" fmla="*/ 0 w 328935"/>
                  <a:gd name="T9" fmla="*/ 0 h 384049"/>
                  <a:gd name="T10" fmla="*/ 0 w 328935"/>
                  <a:gd name="T11" fmla="*/ 0 h 384049"/>
                  <a:gd name="T12" fmla="*/ 0 w 328935"/>
                  <a:gd name="T13" fmla="*/ 0 h 384049"/>
                  <a:gd name="T14" fmla="*/ 0 w 328935"/>
                  <a:gd name="T15" fmla="*/ 0 h 384049"/>
                  <a:gd name="T16" fmla="*/ 0 w 328935"/>
                  <a:gd name="T17" fmla="*/ 0 h 384049"/>
                  <a:gd name="T18" fmla="*/ 0 w 328935"/>
                  <a:gd name="T19" fmla="*/ 0 h 384049"/>
                  <a:gd name="T20" fmla="*/ 0 w 328935"/>
                  <a:gd name="T21" fmla="*/ 0 h 384049"/>
                  <a:gd name="T22" fmla="*/ 0 w 328935"/>
                  <a:gd name="T23" fmla="*/ 0 h 384049"/>
                  <a:gd name="T24" fmla="*/ 0 w 328935"/>
                  <a:gd name="T25" fmla="*/ 0 h 384049"/>
                  <a:gd name="T26" fmla="*/ 0 w 328935"/>
                  <a:gd name="T27" fmla="*/ 0 h 384049"/>
                  <a:gd name="T28" fmla="*/ 0 w 328935"/>
                  <a:gd name="T29" fmla="*/ 0 h 384049"/>
                  <a:gd name="T30" fmla="*/ 0 w 328935"/>
                  <a:gd name="T31" fmla="*/ 0 h 384049"/>
                  <a:gd name="T32" fmla="*/ 0 w 328935"/>
                  <a:gd name="T33" fmla="*/ 0 h 384049"/>
                  <a:gd name="T34" fmla="*/ 0 w 328935"/>
                  <a:gd name="T35" fmla="*/ 0 h 384049"/>
                  <a:gd name="T36" fmla="*/ 0 w 328935"/>
                  <a:gd name="T37" fmla="*/ 0 h 384049"/>
                  <a:gd name="T38" fmla="*/ 0 w 328935"/>
                  <a:gd name="T39" fmla="*/ 0 h 384049"/>
                  <a:gd name="T40" fmla="*/ 0 w 328935"/>
                  <a:gd name="T41" fmla="*/ 0 h 384049"/>
                  <a:gd name="T42" fmla="*/ 0 w 328935"/>
                  <a:gd name="T43" fmla="*/ 0 h 3840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8935"/>
                  <a:gd name="T67" fmla="*/ 0 h 384049"/>
                  <a:gd name="T68" fmla="*/ 328935 w 328935"/>
                  <a:gd name="T69" fmla="*/ 384049 h 38404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8935" h="384049">
                    <a:moveTo>
                      <a:pt x="13369" y="239261"/>
                    </a:moveTo>
                    <a:lnTo>
                      <a:pt x="0" y="291974"/>
                    </a:lnTo>
                    <a:lnTo>
                      <a:pt x="114300" y="318390"/>
                    </a:lnTo>
                    <a:lnTo>
                      <a:pt x="171327" y="342774"/>
                    </a:lnTo>
                    <a:lnTo>
                      <a:pt x="244352" y="358649"/>
                    </a:lnTo>
                    <a:lnTo>
                      <a:pt x="283469" y="384049"/>
                    </a:lnTo>
                    <a:lnTo>
                      <a:pt x="328935" y="369191"/>
                    </a:lnTo>
                    <a:lnTo>
                      <a:pt x="327918" y="312041"/>
                    </a:lnTo>
                    <a:lnTo>
                      <a:pt x="289818" y="269749"/>
                    </a:lnTo>
                    <a:lnTo>
                      <a:pt x="229493" y="260224"/>
                    </a:lnTo>
                    <a:lnTo>
                      <a:pt x="219968" y="224282"/>
                    </a:lnTo>
                    <a:lnTo>
                      <a:pt x="252860" y="172466"/>
                    </a:lnTo>
                    <a:lnTo>
                      <a:pt x="211585" y="177799"/>
                    </a:lnTo>
                    <a:lnTo>
                      <a:pt x="189584" y="124716"/>
                    </a:lnTo>
                    <a:lnTo>
                      <a:pt x="250255" y="122558"/>
                    </a:lnTo>
                    <a:lnTo>
                      <a:pt x="253877" y="84707"/>
                    </a:lnTo>
                    <a:lnTo>
                      <a:pt x="233016" y="10421"/>
                    </a:lnTo>
                    <a:lnTo>
                      <a:pt x="158975" y="0"/>
                    </a:lnTo>
                    <a:lnTo>
                      <a:pt x="107826" y="43307"/>
                    </a:lnTo>
                    <a:lnTo>
                      <a:pt x="103634" y="141731"/>
                    </a:lnTo>
                    <a:lnTo>
                      <a:pt x="66551" y="199898"/>
                    </a:lnTo>
                    <a:lnTo>
                      <a:pt x="13369" y="23926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14" name="任意多边形 139">
                <a:extLst>
                  <a:ext uri="{FF2B5EF4-FFF2-40B4-BE49-F238E27FC236}">
                    <a16:creationId xmlns:a16="http://schemas.microsoft.com/office/drawing/2014/main" id="{FFA537AF-E6F8-47EB-B3BC-162614C71916}"/>
                  </a:ext>
                </a:extLst>
              </p:cNvPr>
              <p:cNvSpPr>
                <a:spLocks/>
              </p:cNvSpPr>
              <p:nvPr/>
            </p:nvSpPr>
            <p:spPr bwMode="auto">
              <a:xfrm>
                <a:off x="4625704" y="5842754"/>
                <a:ext cx="22357" cy="24448"/>
              </a:xfrm>
              <a:custGeom>
                <a:avLst/>
                <a:gdLst>
                  <a:gd name="T0" fmla="*/ 0 w 172466"/>
                  <a:gd name="T1" fmla="*/ 0 h 186305"/>
                  <a:gd name="T2" fmla="*/ 0 w 172466"/>
                  <a:gd name="T3" fmla="*/ 0 h 186305"/>
                  <a:gd name="T4" fmla="*/ 0 w 172466"/>
                  <a:gd name="T5" fmla="*/ 0 h 186305"/>
                  <a:gd name="T6" fmla="*/ 0 w 172466"/>
                  <a:gd name="T7" fmla="*/ 0 h 186305"/>
                  <a:gd name="T8" fmla="*/ 0 w 172466"/>
                  <a:gd name="T9" fmla="*/ 0 h 186305"/>
                  <a:gd name="T10" fmla="*/ 0 w 172466"/>
                  <a:gd name="T11" fmla="*/ 0 h 186305"/>
                  <a:gd name="T12" fmla="*/ 0 w 172466"/>
                  <a:gd name="T13" fmla="*/ 0 h 186305"/>
                  <a:gd name="T14" fmla="*/ 0 w 172466"/>
                  <a:gd name="T15" fmla="*/ 0 h 186305"/>
                  <a:gd name="T16" fmla="*/ 0 60000 65536"/>
                  <a:gd name="T17" fmla="*/ 0 60000 65536"/>
                  <a:gd name="T18" fmla="*/ 0 60000 65536"/>
                  <a:gd name="T19" fmla="*/ 0 60000 65536"/>
                  <a:gd name="T20" fmla="*/ 0 60000 65536"/>
                  <a:gd name="T21" fmla="*/ 0 60000 65536"/>
                  <a:gd name="T22" fmla="*/ 0 60000 65536"/>
                  <a:gd name="T23" fmla="*/ 0 60000 65536"/>
                  <a:gd name="T24" fmla="*/ 0 w 172466"/>
                  <a:gd name="T25" fmla="*/ 0 h 186305"/>
                  <a:gd name="T26" fmla="*/ 172466 w 172466"/>
                  <a:gd name="T27" fmla="*/ 186305 h 1863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2466" h="186305">
                    <a:moveTo>
                      <a:pt x="158526" y="186305"/>
                    </a:moveTo>
                    <a:lnTo>
                      <a:pt x="93091" y="140718"/>
                    </a:lnTo>
                    <a:lnTo>
                      <a:pt x="34924" y="99443"/>
                    </a:lnTo>
                    <a:lnTo>
                      <a:pt x="0" y="34923"/>
                    </a:lnTo>
                    <a:lnTo>
                      <a:pt x="47624" y="0"/>
                    </a:lnTo>
                    <a:lnTo>
                      <a:pt x="137541" y="31751"/>
                    </a:lnTo>
                    <a:lnTo>
                      <a:pt x="172466" y="77218"/>
                    </a:lnTo>
                    <a:lnTo>
                      <a:pt x="158526" y="186305"/>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nvGrpSpPr>
              <p:cNvPr id="15" name="组合 77">
                <a:extLst>
                  <a:ext uri="{FF2B5EF4-FFF2-40B4-BE49-F238E27FC236}">
                    <a16:creationId xmlns:a16="http://schemas.microsoft.com/office/drawing/2014/main" id="{08B2104D-EAC2-44D5-9B91-9E556A2D86CC}"/>
                  </a:ext>
                </a:extLst>
              </p:cNvPr>
              <p:cNvGrpSpPr/>
              <p:nvPr/>
            </p:nvGrpSpPr>
            <p:grpSpPr>
              <a:xfrm>
                <a:off x="1618815" y="4739759"/>
                <a:ext cx="2735263" cy="1863796"/>
                <a:chOff x="454025" y="4441825"/>
                <a:chExt cx="2735263" cy="1863796"/>
              </a:xfrm>
              <a:grpFill/>
            </p:grpSpPr>
            <p:sp>
              <p:nvSpPr>
                <p:cNvPr id="18" name="任意多边形 4">
                  <a:extLst>
                    <a:ext uri="{FF2B5EF4-FFF2-40B4-BE49-F238E27FC236}">
                      <a16:creationId xmlns:a16="http://schemas.microsoft.com/office/drawing/2014/main" id="{A97A5DBA-CB49-40D2-A71F-29D6C0473FF4}"/>
                    </a:ext>
                  </a:extLst>
                </p:cNvPr>
                <p:cNvSpPr>
                  <a:spLocks/>
                </p:cNvSpPr>
                <p:nvPr/>
              </p:nvSpPr>
              <p:spPr bwMode="auto">
                <a:xfrm>
                  <a:off x="835025" y="4441825"/>
                  <a:ext cx="2354263" cy="1825625"/>
                </a:xfrm>
                <a:custGeom>
                  <a:avLst/>
                  <a:gdLst>
                    <a:gd name="T0" fmla="*/ 36785386 w 11331"/>
                    <a:gd name="T1" fmla="*/ 0 h 8791"/>
                    <a:gd name="T2" fmla="*/ 0 w 11331"/>
                    <a:gd name="T3" fmla="*/ 36749265 h 8791"/>
                    <a:gd name="T4" fmla="*/ 36785386 w 11331"/>
                    <a:gd name="T5" fmla="*/ 36749265 h 8791"/>
                    <a:gd name="T6" fmla="*/ 36785386 w 11331"/>
                    <a:gd name="T7" fmla="*/ 0 h 8791"/>
                    <a:gd name="T8" fmla="*/ 0 60000 65536"/>
                    <a:gd name="T9" fmla="*/ 0 60000 65536"/>
                    <a:gd name="T10" fmla="*/ 0 60000 65536"/>
                    <a:gd name="T11" fmla="*/ 0 60000 65536"/>
                    <a:gd name="T12" fmla="*/ 0 w 11331"/>
                    <a:gd name="T13" fmla="*/ 0 h 8791"/>
                    <a:gd name="T14" fmla="*/ 11331 w 11331"/>
                    <a:gd name="T15" fmla="*/ 8791 h 8791"/>
                  </a:gdLst>
                  <a:ahLst/>
                  <a:cxnLst>
                    <a:cxn ang="T8">
                      <a:pos x="T0" y="T1"/>
                    </a:cxn>
                    <a:cxn ang="T9">
                      <a:pos x="T2" y="T3"/>
                    </a:cxn>
                    <a:cxn ang="T10">
                      <a:pos x="T4" y="T5"/>
                    </a:cxn>
                    <a:cxn ang="T11">
                      <a:pos x="T6" y="T7"/>
                    </a:cxn>
                  </a:cxnLst>
                  <a:rect l="T12" t="T13" r="T14" b="T15"/>
                  <a:pathLst>
                    <a:path w="11331" h="8791">
                      <a:moveTo>
                        <a:pt x="10854" y="544"/>
                      </a:moveTo>
                      <a:lnTo>
                        <a:pt x="10859" y="495"/>
                      </a:lnTo>
                      <a:lnTo>
                        <a:pt x="10886" y="441"/>
                      </a:lnTo>
                      <a:lnTo>
                        <a:pt x="10947" y="370"/>
                      </a:lnTo>
                      <a:lnTo>
                        <a:pt x="10982" y="309"/>
                      </a:lnTo>
                      <a:lnTo>
                        <a:pt x="10916" y="310"/>
                      </a:lnTo>
                      <a:lnTo>
                        <a:pt x="10866" y="325"/>
                      </a:lnTo>
                      <a:lnTo>
                        <a:pt x="10784" y="307"/>
                      </a:lnTo>
                      <a:lnTo>
                        <a:pt x="10778" y="252"/>
                      </a:lnTo>
                      <a:lnTo>
                        <a:pt x="10748" y="181"/>
                      </a:lnTo>
                      <a:lnTo>
                        <a:pt x="10676" y="180"/>
                      </a:lnTo>
                      <a:lnTo>
                        <a:pt x="10673" y="64"/>
                      </a:lnTo>
                      <a:lnTo>
                        <a:pt x="10625" y="81"/>
                      </a:lnTo>
                      <a:lnTo>
                        <a:pt x="10569" y="0"/>
                      </a:lnTo>
                      <a:lnTo>
                        <a:pt x="10512" y="48"/>
                      </a:lnTo>
                      <a:lnTo>
                        <a:pt x="10476" y="111"/>
                      </a:lnTo>
                      <a:lnTo>
                        <a:pt x="10425" y="150"/>
                      </a:lnTo>
                      <a:lnTo>
                        <a:pt x="10367" y="136"/>
                      </a:lnTo>
                      <a:lnTo>
                        <a:pt x="10316" y="183"/>
                      </a:lnTo>
                      <a:lnTo>
                        <a:pt x="10343" y="264"/>
                      </a:lnTo>
                      <a:lnTo>
                        <a:pt x="10436" y="313"/>
                      </a:lnTo>
                      <a:lnTo>
                        <a:pt x="10413" y="445"/>
                      </a:lnTo>
                      <a:lnTo>
                        <a:pt x="10359" y="429"/>
                      </a:lnTo>
                      <a:lnTo>
                        <a:pt x="10328" y="378"/>
                      </a:lnTo>
                      <a:lnTo>
                        <a:pt x="10230" y="288"/>
                      </a:lnTo>
                      <a:lnTo>
                        <a:pt x="10137" y="328"/>
                      </a:lnTo>
                      <a:lnTo>
                        <a:pt x="10106" y="304"/>
                      </a:lnTo>
                      <a:lnTo>
                        <a:pt x="10050" y="312"/>
                      </a:lnTo>
                      <a:lnTo>
                        <a:pt x="9957" y="396"/>
                      </a:lnTo>
                      <a:lnTo>
                        <a:pt x="9875" y="459"/>
                      </a:lnTo>
                      <a:lnTo>
                        <a:pt x="9816" y="409"/>
                      </a:lnTo>
                      <a:lnTo>
                        <a:pt x="9747" y="427"/>
                      </a:lnTo>
                      <a:lnTo>
                        <a:pt x="9720" y="405"/>
                      </a:lnTo>
                      <a:lnTo>
                        <a:pt x="9633" y="462"/>
                      </a:lnTo>
                      <a:lnTo>
                        <a:pt x="9588" y="415"/>
                      </a:lnTo>
                      <a:lnTo>
                        <a:pt x="9630" y="355"/>
                      </a:lnTo>
                      <a:lnTo>
                        <a:pt x="9690" y="330"/>
                      </a:lnTo>
                      <a:lnTo>
                        <a:pt x="9660" y="277"/>
                      </a:lnTo>
                      <a:lnTo>
                        <a:pt x="9558" y="262"/>
                      </a:lnTo>
                      <a:lnTo>
                        <a:pt x="9518" y="294"/>
                      </a:lnTo>
                      <a:lnTo>
                        <a:pt x="9515" y="352"/>
                      </a:lnTo>
                      <a:lnTo>
                        <a:pt x="9501" y="402"/>
                      </a:lnTo>
                      <a:lnTo>
                        <a:pt x="9557" y="469"/>
                      </a:lnTo>
                      <a:lnTo>
                        <a:pt x="9495" y="495"/>
                      </a:lnTo>
                      <a:lnTo>
                        <a:pt x="9443" y="487"/>
                      </a:lnTo>
                      <a:lnTo>
                        <a:pt x="9324" y="603"/>
                      </a:lnTo>
                      <a:lnTo>
                        <a:pt x="9207" y="597"/>
                      </a:lnTo>
                      <a:lnTo>
                        <a:pt x="9152" y="574"/>
                      </a:lnTo>
                      <a:lnTo>
                        <a:pt x="9153" y="453"/>
                      </a:lnTo>
                      <a:lnTo>
                        <a:pt x="9101" y="430"/>
                      </a:lnTo>
                      <a:lnTo>
                        <a:pt x="9068" y="388"/>
                      </a:lnTo>
                      <a:lnTo>
                        <a:pt x="8991" y="399"/>
                      </a:lnTo>
                      <a:lnTo>
                        <a:pt x="8970" y="469"/>
                      </a:lnTo>
                      <a:lnTo>
                        <a:pt x="8915" y="490"/>
                      </a:lnTo>
                      <a:lnTo>
                        <a:pt x="8862" y="474"/>
                      </a:lnTo>
                      <a:lnTo>
                        <a:pt x="8874" y="405"/>
                      </a:lnTo>
                      <a:lnTo>
                        <a:pt x="8781" y="406"/>
                      </a:lnTo>
                      <a:lnTo>
                        <a:pt x="8757" y="379"/>
                      </a:lnTo>
                      <a:lnTo>
                        <a:pt x="8723" y="435"/>
                      </a:lnTo>
                      <a:lnTo>
                        <a:pt x="8789" y="484"/>
                      </a:lnTo>
                      <a:lnTo>
                        <a:pt x="8703" y="546"/>
                      </a:lnTo>
                      <a:lnTo>
                        <a:pt x="8700" y="649"/>
                      </a:lnTo>
                      <a:lnTo>
                        <a:pt x="8789" y="666"/>
                      </a:lnTo>
                      <a:lnTo>
                        <a:pt x="8790" y="730"/>
                      </a:lnTo>
                      <a:lnTo>
                        <a:pt x="8793" y="793"/>
                      </a:lnTo>
                      <a:lnTo>
                        <a:pt x="8847" y="825"/>
                      </a:lnTo>
                      <a:lnTo>
                        <a:pt x="8843" y="898"/>
                      </a:lnTo>
                      <a:lnTo>
                        <a:pt x="8726" y="969"/>
                      </a:lnTo>
                      <a:lnTo>
                        <a:pt x="8681" y="954"/>
                      </a:lnTo>
                      <a:lnTo>
                        <a:pt x="8652" y="970"/>
                      </a:lnTo>
                      <a:lnTo>
                        <a:pt x="8628" y="1050"/>
                      </a:lnTo>
                      <a:lnTo>
                        <a:pt x="8573" y="1044"/>
                      </a:lnTo>
                      <a:lnTo>
                        <a:pt x="8502" y="1048"/>
                      </a:lnTo>
                      <a:lnTo>
                        <a:pt x="8429" y="1093"/>
                      </a:lnTo>
                      <a:lnTo>
                        <a:pt x="8288" y="1164"/>
                      </a:lnTo>
                      <a:lnTo>
                        <a:pt x="8289" y="1218"/>
                      </a:lnTo>
                      <a:lnTo>
                        <a:pt x="8228" y="1291"/>
                      </a:lnTo>
                      <a:lnTo>
                        <a:pt x="8225" y="1438"/>
                      </a:lnTo>
                      <a:lnTo>
                        <a:pt x="8271" y="1497"/>
                      </a:lnTo>
                      <a:lnTo>
                        <a:pt x="8217" y="1570"/>
                      </a:lnTo>
                      <a:lnTo>
                        <a:pt x="8240" y="1638"/>
                      </a:lnTo>
                      <a:lnTo>
                        <a:pt x="8220" y="1704"/>
                      </a:lnTo>
                      <a:lnTo>
                        <a:pt x="8249" y="1833"/>
                      </a:lnTo>
                      <a:lnTo>
                        <a:pt x="8202" y="1888"/>
                      </a:lnTo>
                      <a:lnTo>
                        <a:pt x="8277" y="2020"/>
                      </a:lnTo>
                      <a:lnTo>
                        <a:pt x="8363" y="1950"/>
                      </a:lnTo>
                      <a:lnTo>
                        <a:pt x="8366" y="1882"/>
                      </a:lnTo>
                      <a:lnTo>
                        <a:pt x="8463" y="1782"/>
                      </a:lnTo>
                      <a:lnTo>
                        <a:pt x="8543" y="1737"/>
                      </a:lnTo>
                      <a:lnTo>
                        <a:pt x="8658" y="1686"/>
                      </a:lnTo>
                      <a:lnTo>
                        <a:pt x="8696" y="1615"/>
                      </a:lnTo>
                      <a:lnTo>
                        <a:pt x="8765" y="1537"/>
                      </a:lnTo>
                      <a:lnTo>
                        <a:pt x="8943" y="1405"/>
                      </a:lnTo>
                      <a:lnTo>
                        <a:pt x="9000" y="1411"/>
                      </a:lnTo>
                      <a:lnTo>
                        <a:pt x="9000" y="1480"/>
                      </a:lnTo>
                      <a:lnTo>
                        <a:pt x="8880" y="1560"/>
                      </a:lnTo>
                      <a:lnTo>
                        <a:pt x="8805" y="1563"/>
                      </a:lnTo>
                      <a:lnTo>
                        <a:pt x="8726" y="1651"/>
                      </a:lnTo>
                      <a:lnTo>
                        <a:pt x="8718" y="1735"/>
                      </a:lnTo>
                      <a:lnTo>
                        <a:pt x="8676" y="1776"/>
                      </a:lnTo>
                      <a:lnTo>
                        <a:pt x="8612" y="1806"/>
                      </a:lnTo>
                      <a:lnTo>
                        <a:pt x="8558" y="1836"/>
                      </a:lnTo>
                      <a:lnTo>
                        <a:pt x="8487" y="1966"/>
                      </a:lnTo>
                      <a:lnTo>
                        <a:pt x="8478" y="2020"/>
                      </a:lnTo>
                      <a:lnTo>
                        <a:pt x="8423" y="2071"/>
                      </a:lnTo>
                      <a:lnTo>
                        <a:pt x="8358" y="2118"/>
                      </a:lnTo>
                      <a:lnTo>
                        <a:pt x="8334" y="2173"/>
                      </a:lnTo>
                      <a:lnTo>
                        <a:pt x="8253" y="2268"/>
                      </a:lnTo>
                      <a:lnTo>
                        <a:pt x="8246" y="2338"/>
                      </a:lnTo>
                      <a:lnTo>
                        <a:pt x="8229" y="2374"/>
                      </a:lnTo>
                      <a:lnTo>
                        <a:pt x="8198" y="2427"/>
                      </a:lnTo>
                      <a:lnTo>
                        <a:pt x="8157" y="2458"/>
                      </a:lnTo>
                      <a:lnTo>
                        <a:pt x="8115" y="2503"/>
                      </a:lnTo>
                      <a:lnTo>
                        <a:pt x="8070" y="2551"/>
                      </a:lnTo>
                      <a:lnTo>
                        <a:pt x="8006" y="2538"/>
                      </a:lnTo>
                      <a:lnTo>
                        <a:pt x="7929" y="2572"/>
                      </a:lnTo>
                      <a:lnTo>
                        <a:pt x="7755" y="2730"/>
                      </a:lnTo>
                      <a:lnTo>
                        <a:pt x="7694" y="2817"/>
                      </a:lnTo>
                      <a:lnTo>
                        <a:pt x="7670" y="2883"/>
                      </a:lnTo>
                      <a:lnTo>
                        <a:pt x="7613" y="2946"/>
                      </a:lnTo>
                      <a:lnTo>
                        <a:pt x="7553" y="2961"/>
                      </a:lnTo>
                      <a:lnTo>
                        <a:pt x="7502" y="2947"/>
                      </a:lnTo>
                      <a:lnTo>
                        <a:pt x="7454" y="2977"/>
                      </a:lnTo>
                      <a:lnTo>
                        <a:pt x="7485" y="3027"/>
                      </a:lnTo>
                      <a:lnTo>
                        <a:pt x="7445" y="3091"/>
                      </a:lnTo>
                      <a:lnTo>
                        <a:pt x="7388" y="3124"/>
                      </a:lnTo>
                      <a:lnTo>
                        <a:pt x="7425" y="3168"/>
                      </a:lnTo>
                      <a:lnTo>
                        <a:pt x="7412" y="3211"/>
                      </a:lnTo>
                      <a:lnTo>
                        <a:pt x="7362" y="3226"/>
                      </a:lnTo>
                      <a:lnTo>
                        <a:pt x="7284" y="3213"/>
                      </a:lnTo>
                      <a:lnTo>
                        <a:pt x="7290" y="3234"/>
                      </a:lnTo>
                      <a:lnTo>
                        <a:pt x="7335" y="3238"/>
                      </a:lnTo>
                      <a:lnTo>
                        <a:pt x="7346" y="3352"/>
                      </a:lnTo>
                      <a:lnTo>
                        <a:pt x="7314" y="3432"/>
                      </a:lnTo>
                      <a:lnTo>
                        <a:pt x="7320" y="3520"/>
                      </a:lnTo>
                      <a:lnTo>
                        <a:pt x="7379" y="3601"/>
                      </a:lnTo>
                      <a:lnTo>
                        <a:pt x="7356" y="3666"/>
                      </a:lnTo>
                      <a:lnTo>
                        <a:pt x="7287" y="3684"/>
                      </a:lnTo>
                      <a:lnTo>
                        <a:pt x="7167" y="3756"/>
                      </a:lnTo>
                      <a:lnTo>
                        <a:pt x="7091" y="3723"/>
                      </a:lnTo>
                      <a:lnTo>
                        <a:pt x="6980" y="3717"/>
                      </a:lnTo>
                      <a:lnTo>
                        <a:pt x="6765" y="3792"/>
                      </a:lnTo>
                      <a:lnTo>
                        <a:pt x="6645" y="3840"/>
                      </a:lnTo>
                      <a:lnTo>
                        <a:pt x="6438" y="3810"/>
                      </a:lnTo>
                      <a:lnTo>
                        <a:pt x="6308" y="3817"/>
                      </a:lnTo>
                      <a:lnTo>
                        <a:pt x="6206" y="3712"/>
                      </a:lnTo>
                      <a:lnTo>
                        <a:pt x="6158" y="3730"/>
                      </a:lnTo>
                      <a:lnTo>
                        <a:pt x="6104" y="3670"/>
                      </a:lnTo>
                      <a:lnTo>
                        <a:pt x="6030" y="3628"/>
                      </a:lnTo>
                      <a:lnTo>
                        <a:pt x="5913" y="3595"/>
                      </a:lnTo>
                      <a:lnTo>
                        <a:pt x="5772" y="3664"/>
                      </a:lnTo>
                      <a:lnTo>
                        <a:pt x="5594" y="3622"/>
                      </a:lnTo>
                      <a:lnTo>
                        <a:pt x="5448" y="3583"/>
                      </a:lnTo>
                      <a:lnTo>
                        <a:pt x="5384" y="3574"/>
                      </a:lnTo>
                      <a:lnTo>
                        <a:pt x="5306" y="3529"/>
                      </a:lnTo>
                      <a:lnTo>
                        <a:pt x="5240" y="3600"/>
                      </a:lnTo>
                      <a:lnTo>
                        <a:pt x="5148" y="3568"/>
                      </a:lnTo>
                      <a:lnTo>
                        <a:pt x="5033" y="3603"/>
                      </a:lnTo>
                      <a:lnTo>
                        <a:pt x="4934" y="3583"/>
                      </a:lnTo>
                      <a:lnTo>
                        <a:pt x="4838" y="3627"/>
                      </a:lnTo>
                      <a:lnTo>
                        <a:pt x="4727" y="3630"/>
                      </a:lnTo>
                      <a:lnTo>
                        <a:pt x="4617" y="3654"/>
                      </a:lnTo>
                      <a:lnTo>
                        <a:pt x="4521" y="3618"/>
                      </a:lnTo>
                      <a:lnTo>
                        <a:pt x="4470" y="3655"/>
                      </a:lnTo>
                      <a:lnTo>
                        <a:pt x="4308" y="3694"/>
                      </a:lnTo>
                      <a:lnTo>
                        <a:pt x="4224" y="3690"/>
                      </a:lnTo>
                      <a:lnTo>
                        <a:pt x="4163" y="3745"/>
                      </a:lnTo>
                      <a:lnTo>
                        <a:pt x="4188" y="3852"/>
                      </a:lnTo>
                      <a:lnTo>
                        <a:pt x="4151" y="3924"/>
                      </a:lnTo>
                      <a:lnTo>
                        <a:pt x="4059" y="3918"/>
                      </a:lnTo>
                      <a:lnTo>
                        <a:pt x="4115" y="3993"/>
                      </a:lnTo>
                      <a:lnTo>
                        <a:pt x="4145" y="4057"/>
                      </a:lnTo>
                      <a:lnTo>
                        <a:pt x="4130" y="4188"/>
                      </a:lnTo>
                      <a:lnTo>
                        <a:pt x="4220" y="4242"/>
                      </a:lnTo>
                      <a:lnTo>
                        <a:pt x="4293" y="4194"/>
                      </a:lnTo>
                      <a:lnTo>
                        <a:pt x="4332" y="4218"/>
                      </a:lnTo>
                      <a:lnTo>
                        <a:pt x="4272" y="4281"/>
                      </a:lnTo>
                      <a:lnTo>
                        <a:pt x="4250" y="4326"/>
                      </a:lnTo>
                      <a:lnTo>
                        <a:pt x="4158" y="4287"/>
                      </a:lnTo>
                      <a:lnTo>
                        <a:pt x="4106" y="4347"/>
                      </a:lnTo>
                      <a:lnTo>
                        <a:pt x="4041" y="4384"/>
                      </a:lnTo>
                      <a:lnTo>
                        <a:pt x="3996" y="4464"/>
                      </a:lnTo>
                      <a:lnTo>
                        <a:pt x="3920" y="4549"/>
                      </a:lnTo>
                      <a:lnTo>
                        <a:pt x="3723" y="4579"/>
                      </a:lnTo>
                      <a:lnTo>
                        <a:pt x="3618" y="4461"/>
                      </a:lnTo>
                      <a:lnTo>
                        <a:pt x="3560" y="4468"/>
                      </a:lnTo>
                      <a:lnTo>
                        <a:pt x="3480" y="4423"/>
                      </a:lnTo>
                      <a:lnTo>
                        <a:pt x="3374" y="4410"/>
                      </a:lnTo>
                      <a:lnTo>
                        <a:pt x="3320" y="4470"/>
                      </a:lnTo>
                      <a:lnTo>
                        <a:pt x="3323" y="4576"/>
                      </a:lnTo>
                      <a:lnTo>
                        <a:pt x="3294" y="4686"/>
                      </a:lnTo>
                      <a:lnTo>
                        <a:pt x="3258" y="4801"/>
                      </a:lnTo>
                      <a:lnTo>
                        <a:pt x="3207" y="4882"/>
                      </a:lnTo>
                      <a:lnTo>
                        <a:pt x="3231" y="4998"/>
                      </a:lnTo>
                      <a:lnTo>
                        <a:pt x="3243" y="5110"/>
                      </a:lnTo>
                      <a:lnTo>
                        <a:pt x="3240" y="5233"/>
                      </a:lnTo>
                      <a:lnTo>
                        <a:pt x="3213" y="5382"/>
                      </a:lnTo>
                      <a:lnTo>
                        <a:pt x="3159" y="5461"/>
                      </a:lnTo>
                      <a:lnTo>
                        <a:pt x="3056" y="5499"/>
                      </a:lnTo>
                      <a:lnTo>
                        <a:pt x="2991" y="5568"/>
                      </a:lnTo>
                      <a:lnTo>
                        <a:pt x="2964" y="5631"/>
                      </a:lnTo>
                      <a:lnTo>
                        <a:pt x="2894" y="5731"/>
                      </a:lnTo>
                      <a:lnTo>
                        <a:pt x="2807" y="5779"/>
                      </a:lnTo>
                      <a:lnTo>
                        <a:pt x="2663" y="5883"/>
                      </a:lnTo>
                      <a:lnTo>
                        <a:pt x="2655" y="5986"/>
                      </a:lnTo>
                      <a:lnTo>
                        <a:pt x="2622" y="6069"/>
                      </a:lnTo>
                      <a:lnTo>
                        <a:pt x="2558" y="6163"/>
                      </a:lnTo>
                      <a:lnTo>
                        <a:pt x="2474" y="6190"/>
                      </a:lnTo>
                      <a:lnTo>
                        <a:pt x="2391" y="6166"/>
                      </a:lnTo>
                      <a:lnTo>
                        <a:pt x="2307" y="6219"/>
                      </a:lnTo>
                      <a:lnTo>
                        <a:pt x="2246" y="6154"/>
                      </a:lnTo>
                      <a:lnTo>
                        <a:pt x="2210" y="6214"/>
                      </a:lnTo>
                      <a:lnTo>
                        <a:pt x="2208" y="6286"/>
                      </a:lnTo>
                      <a:lnTo>
                        <a:pt x="2144" y="6274"/>
                      </a:lnTo>
                      <a:lnTo>
                        <a:pt x="2097" y="6298"/>
                      </a:lnTo>
                      <a:lnTo>
                        <a:pt x="2024" y="6385"/>
                      </a:lnTo>
                      <a:lnTo>
                        <a:pt x="1958" y="6321"/>
                      </a:lnTo>
                      <a:lnTo>
                        <a:pt x="1910" y="6355"/>
                      </a:lnTo>
                      <a:lnTo>
                        <a:pt x="1923" y="6445"/>
                      </a:lnTo>
                      <a:lnTo>
                        <a:pt x="1926" y="6513"/>
                      </a:lnTo>
                      <a:lnTo>
                        <a:pt x="1872" y="6562"/>
                      </a:lnTo>
                      <a:lnTo>
                        <a:pt x="1898" y="6607"/>
                      </a:lnTo>
                      <a:lnTo>
                        <a:pt x="1905" y="6702"/>
                      </a:lnTo>
                      <a:lnTo>
                        <a:pt x="1859" y="6828"/>
                      </a:lnTo>
                      <a:lnTo>
                        <a:pt x="1755" y="6897"/>
                      </a:lnTo>
                      <a:lnTo>
                        <a:pt x="1715" y="6846"/>
                      </a:lnTo>
                      <a:lnTo>
                        <a:pt x="1683" y="6909"/>
                      </a:lnTo>
                      <a:lnTo>
                        <a:pt x="1605" y="6936"/>
                      </a:lnTo>
                      <a:lnTo>
                        <a:pt x="1556" y="7006"/>
                      </a:lnTo>
                      <a:lnTo>
                        <a:pt x="1584" y="7126"/>
                      </a:lnTo>
                      <a:lnTo>
                        <a:pt x="1508" y="7200"/>
                      </a:lnTo>
                      <a:lnTo>
                        <a:pt x="1434" y="7267"/>
                      </a:lnTo>
                      <a:lnTo>
                        <a:pt x="1344" y="7281"/>
                      </a:lnTo>
                      <a:lnTo>
                        <a:pt x="1296" y="7413"/>
                      </a:lnTo>
                      <a:lnTo>
                        <a:pt x="1173" y="7500"/>
                      </a:lnTo>
                      <a:lnTo>
                        <a:pt x="1061" y="7602"/>
                      </a:lnTo>
                      <a:lnTo>
                        <a:pt x="951" y="7606"/>
                      </a:lnTo>
                      <a:lnTo>
                        <a:pt x="888" y="7602"/>
                      </a:lnTo>
                      <a:lnTo>
                        <a:pt x="875" y="7702"/>
                      </a:lnTo>
                      <a:lnTo>
                        <a:pt x="780" y="7776"/>
                      </a:lnTo>
                      <a:lnTo>
                        <a:pt x="695" y="7743"/>
                      </a:lnTo>
                      <a:lnTo>
                        <a:pt x="669" y="7666"/>
                      </a:lnTo>
                      <a:lnTo>
                        <a:pt x="500" y="7683"/>
                      </a:lnTo>
                      <a:lnTo>
                        <a:pt x="422" y="7737"/>
                      </a:lnTo>
                      <a:lnTo>
                        <a:pt x="338" y="7771"/>
                      </a:lnTo>
                      <a:lnTo>
                        <a:pt x="267" y="7860"/>
                      </a:lnTo>
                      <a:lnTo>
                        <a:pt x="158" y="7867"/>
                      </a:lnTo>
                      <a:lnTo>
                        <a:pt x="78" y="7933"/>
                      </a:lnTo>
                      <a:lnTo>
                        <a:pt x="30" y="8035"/>
                      </a:lnTo>
                      <a:lnTo>
                        <a:pt x="84" y="8187"/>
                      </a:lnTo>
                      <a:lnTo>
                        <a:pt x="0" y="8275"/>
                      </a:lnTo>
                      <a:lnTo>
                        <a:pt x="45" y="8329"/>
                      </a:lnTo>
                      <a:lnTo>
                        <a:pt x="101" y="8422"/>
                      </a:lnTo>
                      <a:lnTo>
                        <a:pt x="254" y="8355"/>
                      </a:lnTo>
                      <a:lnTo>
                        <a:pt x="374" y="8359"/>
                      </a:lnTo>
                      <a:lnTo>
                        <a:pt x="468" y="8295"/>
                      </a:lnTo>
                      <a:lnTo>
                        <a:pt x="497" y="8223"/>
                      </a:lnTo>
                      <a:lnTo>
                        <a:pt x="470" y="8130"/>
                      </a:lnTo>
                      <a:lnTo>
                        <a:pt x="513" y="8062"/>
                      </a:lnTo>
                      <a:lnTo>
                        <a:pt x="594" y="8055"/>
                      </a:lnTo>
                      <a:lnTo>
                        <a:pt x="713" y="8095"/>
                      </a:lnTo>
                      <a:lnTo>
                        <a:pt x="783" y="8169"/>
                      </a:lnTo>
                      <a:lnTo>
                        <a:pt x="857" y="8169"/>
                      </a:lnTo>
                      <a:lnTo>
                        <a:pt x="947" y="8227"/>
                      </a:lnTo>
                      <a:lnTo>
                        <a:pt x="1025" y="8227"/>
                      </a:lnTo>
                      <a:lnTo>
                        <a:pt x="1110" y="8295"/>
                      </a:lnTo>
                      <a:lnTo>
                        <a:pt x="1161" y="8374"/>
                      </a:lnTo>
                      <a:lnTo>
                        <a:pt x="1235" y="8514"/>
                      </a:lnTo>
                      <a:lnTo>
                        <a:pt x="1199" y="8577"/>
                      </a:lnTo>
                      <a:lnTo>
                        <a:pt x="1235" y="8706"/>
                      </a:lnTo>
                      <a:lnTo>
                        <a:pt x="1332" y="8754"/>
                      </a:lnTo>
                      <a:lnTo>
                        <a:pt x="1350" y="8791"/>
                      </a:lnTo>
                      <a:lnTo>
                        <a:pt x="1404" y="8781"/>
                      </a:lnTo>
                      <a:lnTo>
                        <a:pt x="1409" y="8692"/>
                      </a:lnTo>
                      <a:lnTo>
                        <a:pt x="1470" y="8619"/>
                      </a:lnTo>
                      <a:lnTo>
                        <a:pt x="1550" y="8604"/>
                      </a:lnTo>
                      <a:lnTo>
                        <a:pt x="1655" y="8599"/>
                      </a:lnTo>
                      <a:lnTo>
                        <a:pt x="1658" y="8536"/>
                      </a:lnTo>
                      <a:lnTo>
                        <a:pt x="1736" y="8488"/>
                      </a:lnTo>
                      <a:lnTo>
                        <a:pt x="1769" y="8403"/>
                      </a:lnTo>
                      <a:lnTo>
                        <a:pt x="1721" y="8343"/>
                      </a:lnTo>
                      <a:lnTo>
                        <a:pt x="1737" y="8262"/>
                      </a:lnTo>
                      <a:lnTo>
                        <a:pt x="1608" y="8235"/>
                      </a:lnTo>
                      <a:lnTo>
                        <a:pt x="1712" y="8193"/>
                      </a:lnTo>
                      <a:lnTo>
                        <a:pt x="1676" y="8118"/>
                      </a:lnTo>
                      <a:lnTo>
                        <a:pt x="1812" y="8013"/>
                      </a:lnTo>
                      <a:lnTo>
                        <a:pt x="1820" y="7947"/>
                      </a:lnTo>
                      <a:lnTo>
                        <a:pt x="1782" y="7830"/>
                      </a:lnTo>
                      <a:lnTo>
                        <a:pt x="1836" y="7777"/>
                      </a:lnTo>
                      <a:lnTo>
                        <a:pt x="1890" y="7861"/>
                      </a:lnTo>
                      <a:lnTo>
                        <a:pt x="1874" y="7999"/>
                      </a:lnTo>
                      <a:lnTo>
                        <a:pt x="1911" y="8067"/>
                      </a:lnTo>
                      <a:lnTo>
                        <a:pt x="2012" y="7993"/>
                      </a:lnTo>
                      <a:lnTo>
                        <a:pt x="2018" y="7888"/>
                      </a:lnTo>
                      <a:lnTo>
                        <a:pt x="2094" y="7774"/>
                      </a:lnTo>
                      <a:lnTo>
                        <a:pt x="2186" y="7819"/>
                      </a:lnTo>
                      <a:lnTo>
                        <a:pt x="2282" y="7726"/>
                      </a:lnTo>
                      <a:lnTo>
                        <a:pt x="2348" y="7671"/>
                      </a:lnTo>
                      <a:lnTo>
                        <a:pt x="2493" y="7741"/>
                      </a:lnTo>
                      <a:lnTo>
                        <a:pt x="2574" y="7611"/>
                      </a:lnTo>
                      <a:lnTo>
                        <a:pt x="2523" y="7575"/>
                      </a:lnTo>
                      <a:lnTo>
                        <a:pt x="2525" y="7456"/>
                      </a:lnTo>
                      <a:lnTo>
                        <a:pt x="2630" y="7411"/>
                      </a:lnTo>
                      <a:lnTo>
                        <a:pt x="2595" y="7344"/>
                      </a:lnTo>
                      <a:lnTo>
                        <a:pt x="2615" y="7287"/>
                      </a:lnTo>
                      <a:lnTo>
                        <a:pt x="2741" y="7252"/>
                      </a:lnTo>
                      <a:lnTo>
                        <a:pt x="2777" y="7221"/>
                      </a:lnTo>
                      <a:lnTo>
                        <a:pt x="2816" y="7266"/>
                      </a:lnTo>
                      <a:lnTo>
                        <a:pt x="2820" y="7353"/>
                      </a:lnTo>
                      <a:lnTo>
                        <a:pt x="2934" y="7297"/>
                      </a:lnTo>
                      <a:lnTo>
                        <a:pt x="3050" y="7321"/>
                      </a:lnTo>
                      <a:lnTo>
                        <a:pt x="3107" y="7284"/>
                      </a:lnTo>
                      <a:lnTo>
                        <a:pt x="3179" y="7345"/>
                      </a:lnTo>
                      <a:lnTo>
                        <a:pt x="3320" y="7291"/>
                      </a:lnTo>
                      <a:lnTo>
                        <a:pt x="3455" y="7299"/>
                      </a:lnTo>
                      <a:lnTo>
                        <a:pt x="3453" y="7198"/>
                      </a:lnTo>
                      <a:lnTo>
                        <a:pt x="3552" y="7176"/>
                      </a:lnTo>
                      <a:lnTo>
                        <a:pt x="3741" y="7185"/>
                      </a:lnTo>
                      <a:lnTo>
                        <a:pt x="3864" y="7198"/>
                      </a:lnTo>
                      <a:lnTo>
                        <a:pt x="3948" y="7242"/>
                      </a:lnTo>
                      <a:lnTo>
                        <a:pt x="4031" y="7317"/>
                      </a:lnTo>
                      <a:lnTo>
                        <a:pt x="4052" y="7395"/>
                      </a:lnTo>
                      <a:lnTo>
                        <a:pt x="4130" y="7381"/>
                      </a:lnTo>
                      <a:lnTo>
                        <a:pt x="4113" y="7315"/>
                      </a:lnTo>
                      <a:lnTo>
                        <a:pt x="4196" y="7284"/>
                      </a:lnTo>
                      <a:lnTo>
                        <a:pt x="4187" y="7219"/>
                      </a:lnTo>
                      <a:lnTo>
                        <a:pt x="4116" y="7233"/>
                      </a:lnTo>
                      <a:lnTo>
                        <a:pt x="4070" y="7180"/>
                      </a:lnTo>
                      <a:lnTo>
                        <a:pt x="4125" y="7117"/>
                      </a:lnTo>
                      <a:lnTo>
                        <a:pt x="4065" y="7063"/>
                      </a:lnTo>
                      <a:lnTo>
                        <a:pt x="4109" y="7017"/>
                      </a:lnTo>
                      <a:lnTo>
                        <a:pt x="4092" y="6936"/>
                      </a:lnTo>
                      <a:lnTo>
                        <a:pt x="4145" y="6883"/>
                      </a:lnTo>
                      <a:lnTo>
                        <a:pt x="4188" y="6847"/>
                      </a:lnTo>
                      <a:lnTo>
                        <a:pt x="4239" y="6784"/>
                      </a:lnTo>
                      <a:lnTo>
                        <a:pt x="4247" y="6811"/>
                      </a:lnTo>
                      <a:lnTo>
                        <a:pt x="4160" y="6913"/>
                      </a:lnTo>
                      <a:lnTo>
                        <a:pt x="4145" y="6972"/>
                      </a:lnTo>
                      <a:lnTo>
                        <a:pt x="4131" y="7029"/>
                      </a:lnTo>
                      <a:lnTo>
                        <a:pt x="4146" y="7087"/>
                      </a:lnTo>
                      <a:lnTo>
                        <a:pt x="4173" y="7155"/>
                      </a:lnTo>
                      <a:lnTo>
                        <a:pt x="4194" y="7201"/>
                      </a:lnTo>
                      <a:lnTo>
                        <a:pt x="4254" y="7231"/>
                      </a:lnTo>
                      <a:lnTo>
                        <a:pt x="4299" y="7230"/>
                      </a:lnTo>
                      <a:lnTo>
                        <a:pt x="4323" y="7276"/>
                      </a:lnTo>
                      <a:lnTo>
                        <a:pt x="4305" y="7305"/>
                      </a:lnTo>
                      <a:lnTo>
                        <a:pt x="4356" y="7416"/>
                      </a:lnTo>
                      <a:lnTo>
                        <a:pt x="4427" y="7410"/>
                      </a:lnTo>
                      <a:lnTo>
                        <a:pt x="4481" y="7404"/>
                      </a:lnTo>
                      <a:lnTo>
                        <a:pt x="4449" y="7456"/>
                      </a:lnTo>
                      <a:lnTo>
                        <a:pt x="4527" y="7495"/>
                      </a:lnTo>
                      <a:lnTo>
                        <a:pt x="4667" y="7446"/>
                      </a:lnTo>
                      <a:lnTo>
                        <a:pt x="4781" y="7450"/>
                      </a:lnTo>
                      <a:lnTo>
                        <a:pt x="4794" y="7491"/>
                      </a:lnTo>
                      <a:lnTo>
                        <a:pt x="4869" y="7513"/>
                      </a:lnTo>
                      <a:lnTo>
                        <a:pt x="4928" y="7563"/>
                      </a:lnTo>
                      <a:lnTo>
                        <a:pt x="5003" y="7557"/>
                      </a:lnTo>
                      <a:lnTo>
                        <a:pt x="4965" y="7600"/>
                      </a:lnTo>
                      <a:lnTo>
                        <a:pt x="5001" y="7651"/>
                      </a:lnTo>
                      <a:lnTo>
                        <a:pt x="5009" y="7747"/>
                      </a:lnTo>
                      <a:lnTo>
                        <a:pt x="5193" y="7878"/>
                      </a:lnTo>
                      <a:lnTo>
                        <a:pt x="5225" y="7800"/>
                      </a:lnTo>
                      <a:lnTo>
                        <a:pt x="5255" y="7759"/>
                      </a:lnTo>
                      <a:lnTo>
                        <a:pt x="5280" y="7776"/>
                      </a:lnTo>
                      <a:lnTo>
                        <a:pt x="5259" y="7812"/>
                      </a:lnTo>
                      <a:lnTo>
                        <a:pt x="5345" y="7858"/>
                      </a:lnTo>
                      <a:lnTo>
                        <a:pt x="5397" y="7908"/>
                      </a:lnTo>
                      <a:lnTo>
                        <a:pt x="5484" y="7845"/>
                      </a:lnTo>
                      <a:lnTo>
                        <a:pt x="5574" y="7824"/>
                      </a:lnTo>
                      <a:lnTo>
                        <a:pt x="5544" y="7698"/>
                      </a:lnTo>
                      <a:lnTo>
                        <a:pt x="5594" y="7549"/>
                      </a:lnTo>
                      <a:lnTo>
                        <a:pt x="5654" y="7461"/>
                      </a:lnTo>
                      <a:lnTo>
                        <a:pt x="5717" y="7410"/>
                      </a:lnTo>
                      <a:lnTo>
                        <a:pt x="5786" y="7396"/>
                      </a:lnTo>
                      <a:lnTo>
                        <a:pt x="5814" y="7357"/>
                      </a:lnTo>
                      <a:lnTo>
                        <a:pt x="5774" y="7291"/>
                      </a:lnTo>
                      <a:lnTo>
                        <a:pt x="5769" y="7254"/>
                      </a:lnTo>
                      <a:lnTo>
                        <a:pt x="5796" y="7242"/>
                      </a:lnTo>
                      <a:lnTo>
                        <a:pt x="5825" y="7305"/>
                      </a:lnTo>
                      <a:lnTo>
                        <a:pt x="5867" y="7363"/>
                      </a:lnTo>
                      <a:lnTo>
                        <a:pt x="5933" y="7329"/>
                      </a:lnTo>
                      <a:lnTo>
                        <a:pt x="5936" y="7255"/>
                      </a:lnTo>
                      <a:lnTo>
                        <a:pt x="5964" y="7186"/>
                      </a:lnTo>
                      <a:lnTo>
                        <a:pt x="6029" y="7095"/>
                      </a:lnTo>
                      <a:lnTo>
                        <a:pt x="5963" y="7063"/>
                      </a:lnTo>
                      <a:lnTo>
                        <a:pt x="5876" y="7068"/>
                      </a:lnTo>
                      <a:lnTo>
                        <a:pt x="5873" y="6975"/>
                      </a:lnTo>
                      <a:lnTo>
                        <a:pt x="5864" y="6876"/>
                      </a:lnTo>
                      <a:lnTo>
                        <a:pt x="5883" y="6847"/>
                      </a:lnTo>
                      <a:lnTo>
                        <a:pt x="5957" y="6853"/>
                      </a:lnTo>
                      <a:lnTo>
                        <a:pt x="6042" y="6837"/>
                      </a:lnTo>
                      <a:lnTo>
                        <a:pt x="6014" y="6774"/>
                      </a:lnTo>
                      <a:lnTo>
                        <a:pt x="5960" y="6732"/>
                      </a:lnTo>
                      <a:lnTo>
                        <a:pt x="5963" y="6589"/>
                      </a:lnTo>
                      <a:lnTo>
                        <a:pt x="5975" y="6580"/>
                      </a:lnTo>
                      <a:lnTo>
                        <a:pt x="5999" y="6532"/>
                      </a:lnTo>
                      <a:lnTo>
                        <a:pt x="5964" y="6513"/>
                      </a:lnTo>
                      <a:lnTo>
                        <a:pt x="5904" y="6511"/>
                      </a:lnTo>
                      <a:lnTo>
                        <a:pt x="5900" y="6483"/>
                      </a:lnTo>
                      <a:lnTo>
                        <a:pt x="5930" y="6469"/>
                      </a:lnTo>
                      <a:lnTo>
                        <a:pt x="5973" y="6480"/>
                      </a:lnTo>
                      <a:lnTo>
                        <a:pt x="6021" y="6487"/>
                      </a:lnTo>
                      <a:lnTo>
                        <a:pt x="6056" y="6438"/>
                      </a:lnTo>
                      <a:lnTo>
                        <a:pt x="6081" y="6378"/>
                      </a:lnTo>
                      <a:lnTo>
                        <a:pt x="6125" y="6312"/>
                      </a:lnTo>
                      <a:lnTo>
                        <a:pt x="6171" y="6228"/>
                      </a:lnTo>
                      <a:lnTo>
                        <a:pt x="6150" y="6136"/>
                      </a:lnTo>
                      <a:lnTo>
                        <a:pt x="6116" y="6034"/>
                      </a:lnTo>
                      <a:lnTo>
                        <a:pt x="6102" y="5971"/>
                      </a:lnTo>
                      <a:lnTo>
                        <a:pt x="6102" y="5928"/>
                      </a:lnTo>
                      <a:lnTo>
                        <a:pt x="6141" y="5914"/>
                      </a:lnTo>
                      <a:lnTo>
                        <a:pt x="6200" y="6066"/>
                      </a:lnTo>
                      <a:lnTo>
                        <a:pt x="6237" y="6138"/>
                      </a:lnTo>
                      <a:lnTo>
                        <a:pt x="6215" y="6226"/>
                      </a:lnTo>
                      <a:lnTo>
                        <a:pt x="6300" y="6231"/>
                      </a:lnTo>
                      <a:lnTo>
                        <a:pt x="6384" y="6211"/>
                      </a:lnTo>
                      <a:lnTo>
                        <a:pt x="6443" y="6151"/>
                      </a:lnTo>
                      <a:lnTo>
                        <a:pt x="6530" y="6135"/>
                      </a:lnTo>
                      <a:lnTo>
                        <a:pt x="6594" y="6019"/>
                      </a:lnTo>
                      <a:lnTo>
                        <a:pt x="6689" y="5940"/>
                      </a:lnTo>
                      <a:lnTo>
                        <a:pt x="6944" y="5904"/>
                      </a:lnTo>
                      <a:lnTo>
                        <a:pt x="7070" y="5917"/>
                      </a:lnTo>
                      <a:lnTo>
                        <a:pt x="7116" y="5854"/>
                      </a:lnTo>
                      <a:lnTo>
                        <a:pt x="7163" y="5839"/>
                      </a:lnTo>
                      <a:lnTo>
                        <a:pt x="7182" y="5751"/>
                      </a:lnTo>
                      <a:lnTo>
                        <a:pt x="7217" y="5745"/>
                      </a:lnTo>
                      <a:lnTo>
                        <a:pt x="7215" y="5791"/>
                      </a:lnTo>
                      <a:lnTo>
                        <a:pt x="7208" y="5823"/>
                      </a:lnTo>
                      <a:lnTo>
                        <a:pt x="7247" y="5862"/>
                      </a:lnTo>
                      <a:lnTo>
                        <a:pt x="7334" y="5859"/>
                      </a:lnTo>
                      <a:lnTo>
                        <a:pt x="7511" y="5781"/>
                      </a:lnTo>
                      <a:lnTo>
                        <a:pt x="7565" y="5718"/>
                      </a:lnTo>
                      <a:lnTo>
                        <a:pt x="7748" y="5763"/>
                      </a:lnTo>
                      <a:lnTo>
                        <a:pt x="7943" y="5820"/>
                      </a:lnTo>
                      <a:lnTo>
                        <a:pt x="8124" y="5914"/>
                      </a:lnTo>
                      <a:lnTo>
                        <a:pt x="8384" y="6073"/>
                      </a:lnTo>
                      <a:lnTo>
                        <a:pt x="8550" y="6225"/>
                      </a:lnTo>
                      <a:lnTo>
                        <a:pt x="8726" y="6364"/>
                      </a:lnTo>
                      <a:lnTo>
                        <a:pt x="8826" y="6283"/>
                      </a:lnTo>
                      <a:lnTo>
                        <a:pt x="8775" y="6226"/>
                      </a:lnTo>
                      <a:lnTo>
                        <a:pt x="8835" y="6168"/>
                      </a:lnTo>
                      <a:lnTo>
                        <a:pt x="8990" y="6133"/>
                      </a:lnTo>
                      <a:lnTo>
                        <a:pt x="9144" y="6183"/>
                      </a:lnTo>
                      <a:lnTo>
                        <a:pt x="9386" y="6229"/>
                      </a:lnTo>
                      <a:lnTo>
                        <a:pt x="9476" y="6181"/>
                      </a:lnTo>
                      <a:lnTo>
                        <a:pt x="9528" y="6237"/>
                      </a:lnTo>
                      <a:lnTo>
                        <a:pt x="9609" y="6234"/>
                      </a:lnTo>
                      <a:lnTo>
                        <a:pt x="9711" y="6309"/>
                      </a:lnTo>
                      <a:lnTo>
                        <a:pt x="9773" y="6307"/>
                      </a:lnTo>
                      <a:lnTo>
                        <a:pt x="9822" y="6325"/>
                      </a:lnTo>
                      <a:lnTo>
                        <a:pt x="9857" y="6403"/>
                      </a:lnTo>
                      <a:lnTo>
                        <a:pt x="9926" y="6342"/>
                      </a:lnTo>
                      <a:lnTo>
                        <a:pt x="10053" y="6330"/>
                      </a:lnTo>
                      <a:lnTo>
                        <a:pt x="10118" y="6331"/>
                      </a:lnTo>
                      <a:lnTo>
                        <a:pt x="10142" y="6261"/>
                      </a:lnTo>
                      <a:lnTo>
                        <a:pt x="10122" y="6192"/>
                      </a:lnTo>
                      <a:lnTo>
                        <a:pt x="10200" y="6124"/>
                      </a:lnTo>
                      <a:lnTo>
                        <a:pt x="10134" y="6108"/>
                      </a:lnTo>
                      <a:lnTo>
                        <a:pt x="10107" y="6067"/>
                      </a:lnTo>
                      <a:lnTo>
                        <a:pt x="10161" y="6019"/>
                      </a:lnTo>
                      <a:lnTo>
                        <a:pt x="10110" y="5970"/>
                      </a:lnTo>
                      <a:lnTo>
                        <a:pt x="10065" y="6031"/>
                      </a:lnTo>
                      <a:lnTo>
                        <a:pt x="10005" y="5971"/>
                      </a:lnTo>
                      <a:lnTo>
                        <a:pt x="9920" y="5905"/>
                      </a:lnTo>
                      <a:lnTo>
                        <a:pt x="9902" y="5863"/>
                      </a:lnTo>
                      <a:lnTo>
                        <a:pt x="9813" y="5940"/>
                      </a:lnTo>
                      <a:lnTo>
                        <a:pt x="9786" y="5910"/>
                      </a:lnTo>
                      <a:lnTo>
                        <a:pt x="9854" y="5784"/>
                      </a:lnTo>
                      <a:lnTo>
                        <a:pt x="9924" y="5746"/>
                      </a:lnTo>
                      <a:lnTo>
                        <a:pt x="9983" y="5776"/>
                      </a:lnTo>
                      <a:lnTo>
                        <a:pt x="10016" y="5772"/>
                      </a:lnTo>
                      <a:lnTo>
                        <a:pt x="10028" y="5829"/>
                      </a:lnTo>
                      <a:lnTo>
                        <a:pt x="10073" y="5829"/>
                      </a:lnTo>
                      <a:lnTo>
                        <a:pt x="10092" y="5815"/>
                      </a:lnTo>
                      <a:lnTo>
                        <a:pt x="10122" y="5853"/>
                      </a:lnTo>
                      <a:lnTo>
                        <a:pt x="10164" y="5887"/>
                      </a:lnTo>
                      <a:lnTo>
                        <a:pt x="10142" y="5910"/>
                      </a:lnTo>
                      <a:lnTo>
                        <a:pt x="10140" y="5952"/>
                      </a:lnTo>
                      <a:lnTo>
                        <a:pt x="10155" y="5946"/>
                      </a:lnTo>
                      <a:lnTo>
                        <a:pt x="10196" y="5898"/>
                      </a:lnTo>
                      <a:lnTo>
                        <a:pt x="10248" y="5841"/>
                      </a:lnTo>
                      <a:lnTo>
                        <a:pt x="10317" y="5818"/>
                      </a:lnTo>
                      <a:lnTo>
                        <a:pt x="10383" y="5818"/>
                      </a:lnTo>
                      <a:lnTo>
                        <a:pt x="10445" y="5788"/>
                      </a:lnTo>
                      <a:lnTo>
                        <a:pt x="10487" y="5799"/>
                      </a:lnTo>
                      <a:lnTo>
                        <a:pt x="10556" y="5769"/>
                      </a:lnTo>
                      <a:lnTo>
                        <a:pt x="10593" y="5805"/>
                      </a:lnTo>
                      <a:lnTo>
                        <a:pt x="10665" y="5826"/>
                      </a:lnTo>
                      <a:lnTo>
                        <a:pt x="10689" y="5781"/>
                      </a:lnTo>
                      <a:lnTo>
                        <a:pt x="10656" y="5773"/>
                      </a:lnTo>
                      <a:lnTo>
                        <a:pt x="10583" y="5742"/>
                      </a:lnTo>
                      <a:lnTo>
                        <a:pt x="10566" y="5691"/>
                      </a:lnTo>
                      <a:lnTo>
                        <a:pt x="10656" y="5748"/>
                      </a:lnTo>
                      <a:lnTo>
                        <a:pt x="10719" y="5748"/>
                      </a:lnTo>
                      <a:lnTo>
                        <a:pt x="10770" y="5712"/>
                      </a:lnTo>
                      <a:lnTo>
                        <a:pt x="10824" y="5710"/>
                      </a:lnTo>
                      <a:lnTo>
                        <a:pt x="10833" y="5658"/>
                      </a:lnTo>
                      <a:lnTo>
                        <a:pt x="10752" y="5640"/>
                      </a:lnTo>
                      <a:lnTo>
                        <a:pt x="10685" y="5667"/>
                      </a:lnTo>
                      <a:lnTo>
                        <a:pt x="10691" y="5604"/>
                      </a:lnTo>
                      <a:lnTo>
                        <a:pt x="10638" y="5542"/>
                      </a:lnTo>
                      <a:lnTo>
                        <a:pt x="10577" y="5604"/>
                      </a:lnTo>
                      <a:lnTo>
                        <a:pt x="10496" y="5422"/>
                      </a:lnTo>
                      <a:lnTo>
                        <a:pt x="10544" y="5316"/>
                      </a:lnTo>
                      <a:lnTo>
                        <a:pt x="10496" y="5199"/>
                      </a:lnTo>
                      <a:lnTo>
                        <a:pt x="10419" y="5226"/>
                      </a:lnTo>
                      <a:lnTo>
                        <a:pt x="10382" y="5184"/>
                      </a:lnTo>
                      <a:lnTo>
                        <a:pt x="10404" y="5137"/>
                      </a:lnTo>
                      <a:lnTo>
                        <a:pt x="10401" y="5062"/>
                      </a:lnTo>
                      <a:lnTo>
                        <a:pt x="10479" y="5050"/>
                      </a:lnTo>
                      <a:lnTo>
                        <a:pt x="10472" y="4911"/>
                      </a:lnTo>
                      <a:lnTo>
                        <a:pt x="10401" y="4899"/>
                      </a:lnTo>
                      <a:lnTo>
                        <a:pt x="10344" y="4969"/>
                      </a:lnTo>
                      <a:lnTo>
                        <a:pt x="10265" y="4891"/>
                      </a:lnTo>
                      <a:lnTo>
                        <a:pt x="10193" y="4776"/>
                      </a:lnTo>
                      <a:lnTo>
                        <a:pt x="10130" y="4693"/>
                      </a:lnTo>
                      <a:lnTo>
                        <a:pt x="10194" y="4627"/>
                      </a:lnTo>
                      <a:lnTo>
                        <a:pt x="10290" y="4627"/>
                      </a:lnTo>
                      <a:lnTo>
                        <a:pt x="10328" y="4678"/>
                      </a:lnTo>
                      <a:lnTo>
                        <a:pt x="10389" y="4603"/>
                      </a:lnTo>
                      <a:lnTo>
                        <a:pt x="10431" y="4617"/>
                      </a:lnTo>
                      <a:lnTo>
                        <a:pt x="10479" y="4686"/>
                      </a:lnTo>
                      <a:lnTo>
                        <a:pt x="10515" y="4662"/>
                      </a:lnTo>
                      <a:lnTo>
                        <a:pt x="10653" y="4720"/>
                      </a:lnTo>
                      <a:lnTo>
                        <a:pt x="10749" y="4717"/>
                      </a:lnTo>
                      <a:lnTo>
                        <a:pt x="10856" y="4842"/>
                      </a:lnTo>
                      <a:lnTo>
                        <a:pt x="10914" y="4825"/>
                      </a:lnTo>
                      <a:lnTo>
                        <a:pt x="10982" y="4812"/>
                      </a:lnTo>
                      <a:lnTo>
                        <a:pt x="11048" y="4713"/>
                      </a:lnTo>
                      <a:lnTo>
                        <a:pt x="10974" y="4630"/>
                      </a:lnTo>
                      <a:lnTo>
                        <a:pt x="11049" y="4588"/>
                      </a:lnTo>
                      <a:lnTo>
                        <a:pt x="11051" y="4509"/>
                      </a:lnTo>
                      <a:lnTo>
                        <a:pt x="10955" y="4455"/>
                      </a:lnTo>
                      <a:lnTo>
                        <a:pt x="10973" y="4365"/>
                      </a:lnTo>
                      <a:lnTo>
                        <a:pt x="10973" y="4284"/>
                      </a:lnTo>
                      <a:lnTo>
                        <a:pt x="10943" y="4233"/>
                      </a:lnTo>
                      <a:lnTo>
                        <a:pt x="10974" y="4192"/>
                      </a:lnTo>
                      <a:lnTo>
                        <a:pt x="10977" y="4108"/>
                      </a:lnTo>
                      <a:lnTo>
                        <a:pt x="10878" y="4081"/>
                      </a:lnTo>
                      <a:lnTo>
                        <a:pt x="10907" y="3993"/>
                      </a:lnTo>
                      <a:lnTo>
                        <a:pt x="10856" y="3895"/>
                      </a:lnTo>
                      <a:lnTo>
                        <a:pt x="10862" y="3807"/>
                      </a:lnTo>
                      <a:lnTo>
                        <a:pt x="10791" y="3780"/>
                      </a:lnTo>
                      <a:lnTo>
                        <a:pt x="10818" y="3729"/>
                      </a:lnTo>
                      <a:lnTo>
                        <a:pt x="10883" y="3706"/>
                      </a:lnTo>
                      <a:lnTo>
                        <a:pt x="10955" y="3709"/>
                      </a:lnTo>
                      <a:lnTo>
                        <a:pt x="10977" y="3633"/>
                      </a:lnTo>
                      <a:lnTo>
                        <a:pt x="11025" y="3565"/>
                      </a:lnTo>
                      <a:lnTo>
                        <a:pt x="11100" y="3549"/>
                      </a:lnTo>
                      <a:lnTo>
                        <a:pt x="11186" y="3603"/>
                      </a:lnTo>
                      <a:lnTo>
                        <a:pt x="11226" y="3571"/>
                      </a:lnTo>
                      <a:lnTo>
                        <a:pt x="11201" y="3513"/>
                      </a:lnTo>
                      <a:lnTo>
                        <a:pt x="11213" y="3433"/>
                      </a:lnTo>
                      <a:lnTo>
                        <a:pt x="11250" y="3397"/>
                      </a:lnTo>
                      <a:lnTo>
                        <a:pt x="11240" y="3327"/>
                      </a:lnTo>
                      <a:lnTo>
                        <a:pt x="11207" y="3264"/>
                      </a:lnTo>
                      <a:lnTo>
                        <a:pt x="11265" y="3202"/>
                      </a:lnTo>
                      <a:lnTo>
                        <a:pt x="11318" y="3222"/>
                      </a:lnTo>
                      <a:lnTo>
                        <a:pt x="11331" y="3141"/>
                      </a:lnTo>
                      <a:lnTo>
                        <a:pt x="11309" y="3084"/>
                      </a:lnTo>
                      <a:lnTo>
                        <a:pt x="11201" y="2998"/>
                      </a:lnTo>
                      <a:lnTo>
                        <a:pt x="11171" y="2928"/>
                      </a:lnTo>
                      <a:lnTo>
                        <a:pt x="11123" y="2863"/>
                      </a:lnTo>
                      <a:lnTo>
                        <a:pt x="11175" y="2845"/>
                      </a:lnTo>
                      <a:lnTo>
                        <a:pt x="11231" y="2839"/>
                      </a:lnTo>
                      <a:lnTo>
                        <a:pt x="11249" y="2728"/>
                      </a:lnTo>
                      <a:lnTo>
                        <a:pt x="11175" y="2701"/>
                      </a:lnTo>
                      <a:lnTo>
                        <a:pt x="11103" y="2574"/>
                      </a:lnTo>
                      <a:lnTo>
                        <a:pt x="11061" y="2467"/>
                      </a:lnTo>
                      <a:lnTo>
                        <a:pt x="11003" y="2458"/>
                      </a:lnTo>
                      <a:lnTo>
                        <a:pt x="10952" y="2326"/>
                      </a:lnTo>
                      <a:lnTo>
                        <a:pt x="10907" y="2245"/>
                      </a:lnTo>
                      <a:lnTo>
                        <a:pt x="10853" y="2248"/>
                      </a:lnTo>
                      <a:lnTo>
                        <a:pt x="10805" y="2250"/>
                      </a:lnTo>
                      <a:lnTo>
                        <a:pt x="10805" y="2107"/>
                      </a:lnTo>
                      <a:lnTo>
                        <a:pt x="10845" y="2092"/>
                      </a:lnTo>
                      <a:lnTo>
                        <a:pt x="10865" y="2032"/>
                      </a:lnTo>
                      <a:lnTo>
                        <a:pt x="10871" y="1972"/>
                      </a:lnTo>
                      <a:lnTo>
                        <a:pt x="10800" y="1926"/>
                      </a:lnTo>
                      <a:lnTo>
                        <a:pt x="10778" y="1837"/>
                      </a:lnTo>
                      <a:lnTo>
                        <a:pt x="10773" y="1771"/>
                      </a:lnTo>
                      <a:lnTo>
                        <a:pt x="10817" y="1759"/>
                      </a:lnTo>
                      <a:lnTo>
                        <a:pt x="10860" y="1821"/>
                      </a:lnTo>
                      <a:lnTo>
                        <a:pt x="10911" y="1794"/>
                      </a:lnTo>
                      <a:lnTo>
                        <a:pt x="10874" y="1722"/>
                      </a:lnTo>
                      <a:lnTo>
                        <a:pt x="10791" y="1650"/>
                      </a:lnTo>
                      <a:lnTo>
                        <a:pt x="10799" y="1578"/>
                      </a:lnTo>
                      <a:lnTo>
                        <a:pt x="10793" y="1491"/>
                      </a:lnTo>
                      <a:lnTo>
                        <a:pt x="10728" y="1353"/>
                      </a:lnTo>
                      <a:lnTo>
                        <a:pt x="10796" y="1323"/>
                      </a:lnTo>
                      <a:lnTo>
                        <a:pt x="10836" y="1266"/>
                      </a:lnTo>
                      <a:lnTo>
                        <a:pt x="10800" y="1210"/>
                      </a:lnTo>
                      <a:lnTo>
                        <a:pt x="10806" y="1134"/>
                      </a:lnTo>
                      <a:lnTo>
                        <a:pt x="10841" y="1087"/>
                      </a:lnTo>
                      <a:lnTo>
                        <a:pt x="10808" y="1018"/>
                      </a:lnTo>
                      <a:lnTo>
                        <a:pt x="10863" y="976"/>
                      </a:lnTo>
                      <a:lnTo>
                        <a:pt x="10874" y="904"/>
                      </a:lnTo>
                      <a:lnTo>
                        <a:pt x="10919" y="921"/>
                      </a:lnTo>
                      <a:lnTo>
                        <a:pt x="10964" y="867"/>
                      </a:lnTo>
                      <a:lnTo>
                        <a:pt x="10910" y="805"/>
                      </a:lnTo>
                      <a:lnTo>
                        <a:pt x="10977" y="702"/>
                      </a:lnTo>
                      <a:lnTo>
                        <a:pt x="10898" y="649"/>
                      </a:lnTo>
                      <a:lnTo>
                        <a:pt x="10851" y="591"/>
                      </a:lnTo>
                      <a:lnTo>
                        <a:pt x="10854" y="544"/>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nvGrpSpPr>
                <p:cNvPr id="19" name="Group 15">
                  <a:extLst>
                    <a:ext uri="{FF2B5EF4-FFF2-40B4-BE49-F238E27FC236}">
                      <a16:creationId xmlns:a16="http://schemas.microsoft.com/office/drawing/2014/main" id="{8B61ED22-1D1D-4EA1-85B2-BB2304AAB71B}"/>
                    </a:ext>
                  </a:extLst>
                </p:cNvPr>
                <p:cNvGrpSpPr>
                  <a:grpSpLocks/>
                </p:cNvGrpSpPr>
                <p:nvPr/>
              </p:nvGrpSpPr>
              <p:grpSpPr bwMode="auto">
                <a:xfrm>
                  <a:off x="454025" y="6216720"/>
                  <a:ext cx="79352" cy="88901"/>
                  <a:chOff x="1442" y="19583"/>
                  <a:chExt cx="252" cy="280"/>
                </a:xfrm>
                <a:grpFill/>
              </p:grpSpPr>
              <p:sp>
                <p:nvSpPr>
                  <p:cNvPr id="22" name="任意多边形 4">
                    <a:extLst>
                      <a:ext uri="{FF2B5EF4-FFF2-40B4-BE49-F238E27FC236}">
                        <a16:creationId xmlns:a16="http://schemas.microsoft.com/office/drawing/2014/main" id="{0BA1D5BF-E4F3-4DC6-8779-D8FC4521CFFD}"/>
                      </a:ext>
                    </a:extLst>
                  </p:cNvPr>
                  <p:cNvSpPr>
                    <a:spLocks/>
                  </p:cNvSpPr>
                  <p:nvPr/>
                </p:nvSpPr>
                <p:spPr bwMode="auto">
                  <a:xfrm>
                    <a:off x="1539" y="19704"/>
                    <a:ext cx="90" cy="92"/>
                  </a:xfrm>
                  <a:custGeom>
                    <a:avLst/>
                    <a:gdLst>
                      <a:gd name="T0" fmla="*/ 913389676 w 138"/>
                      <a:gd name="T1" fmla="*/ 0 h 141"/>
                      <a:gd name="T2" fmla="*/ 0 w 138"/>
                      <a:gd name="T3" fmla="*/ 914253835 h 141"/>
                      <a:gd name="T4" fmla="*/ 913389676 w 138"/>
                      <a:gd name="T5" fmla="*/ 914253835 h 141"/>
                      <a:gd name="T6" fmla="*/ 913389676 w 138"/>
                      <a:gd name="T7" fmla="*/ 0 h 141"/>
                      <a:gd name="T8" fmla="*/ 0 60000 65536"/>
                      <a:gd name="T9" fmla="*/ 0 60000 65536"/>
                      <a:gd name="T10" fmla="*/ 0 60000 65536"/>
                      <a:gd name="T11" fmla="*/ 0 60000 65536"/>
                      <a:gd name="T12" fmla="*/ 0 w 138"/>
                      <a:gd name="T13" fmla="*/ 0 h 141"/>
                      <a:gd name="T14" fmla="*/ 138 w 138"/>
                      <a:gd name="T15" fmla="*/ 141 h 141"/>
                    </a:gdLst>
                    <a:ahLst/>
                    <a:cxnLst>
                      <a:cxn ang="T8">
                        <a:pos x="T0" y="T1"/>
                      </a:cxn>
                      <a:cxn ang="T9">
                        <a:pos x="T2" y="T3"/>
                      </a:cxn>
                      <a:cxn ang="T10">
                        <a:pos x="T4" y="T5"/>
                      </a:cxn>
                      <a:cxn ang="T11">
                        <a:pos x="T6" y="T7"/>
                      </a:cxn>
                    </a:cxnLst>
                    <a:rect l="T12" t="T13" r="T14" b="T15"/>
                    <a:pathLst>
                      <a:path w="138" h="141">
                        <a:moveTo>
                          <a:pt x="0" y="99"/>
                        </a:moveTo>
                        <a:lnTo>
                          <a:pt x="55" y="141"/>
                        </a:lnTo>
                        <a:lnTo>
                          <a:pt x="99" y="125"/>
                        </a:lnTo>
                        <a:lnTo>
                          <a:pt x="123" y="93"/>
                        </a:lnTo>
                        <a:lnTo>
                          <a:pt x="138" y="50"/>
                        </a:lnTo>
                        <a:lnTo>
                          <a:pt x="66" y="0"/>
                        </a:lnTo>
                        <a:lnTo>
                          <a:pt x="30" y="35"/>
                        </a:lnTo>
                        <a:lnTo>
                          <a:pt x="34" y="72"/>
                        </a:lnTo>
                        <a:lnTo>
                          <a:pt x="0" y="99"/>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23" name="任意多边形 4">
                    <a:extLst>
                      <a:ext uri="{FF2B5EF4-FFF2-40B4-BE49-F238E27FC236}">
                        <a16:creationId xmlns:a16="http://schemas.microsoft.com/office/drawing/2014/main" id="{A6CFCFF8-B21C-4FA9-9342-94D08FDD6DE6}"/>
                      </a:ext>
                    </a:extLst>
                  </p:cNvPr>
                  <p:cNvSpPr>
                    <a:spLocks/>
                  </p:cNvSpPr>
                  <p:nvPr/>
                </p:nvSpPr>
                <p:spPr bwMode="auto">
                  <a:xfrm>
                    <a:off x="1473" y="19798"/>
                    <a:ext cx="51" cy="65"/>
                  </a:xfrm>
                  <a:custGeom>
                    <a:avLst/>
                    <a:gdLst>
                      <a:gd name="T0" fmla="*/ 918079818 w 78"/>
                      <a:gd name="T1" fmla="*/ 0 h 99"/>
                      <a:gd name="T2" fmla="*/ 0 w 78"/>
                      <a:gd name="T3" fmla="*/ 925733339 h 99"/>
                      <a:gd name="T4" fmla="*/ 918079818 w 78"/>
                      <a:gd name="T5" fmla="*/ 925733339 h 99"/>
                      <a:gd name="T6" fmla="*/ 918079818 w 78"/>
                      <a:gd name="T7" fmla="*/ 0 h 99"/>
                      <a:gd name="T8" fmla="*/ 0 60000 65536"/>
                      <a:gd name="T9" fmla="*/ 0 60000 65536"/>
                      <a:gd name="T10" fmla="*/ 0 60000 65536"/>
                      <a:gd name="T11" fmla="*/ 0 60000 65536"/>
                      <a:gd name="T12" fmla="*/ 0 w 78"/>
                      <a:gd name="T13" fmla="*/ 0 h 99"/>
                      <a:gd name="T14" fmla="*/ 78 w 78"/>
                      <a:gd name="T15" fmla="*/ 99 h 99"/>
                    </a:gdLst>
                    <a:ahLst/>
                    <a:cxnLst>
                      <a:cxn ang="T8">
                        <a:pos x="T0" y="T1"/>
                      </a:cxn>
                      <a:cxn ang="T9">
                        <a:pos x="T2" y="T3"/>
                      </a:cxn>
                      <a:cxn ang="T10">
                        <a:pos x="T4" y="T5"/>
                      </a:cxn>
                      <a:cxn ang="T11">
                        <a:pos x="T6" y="T7"/>
                      </a:cxn>
                    </a:cxnLst>
                    <a:rect l="T12" t="T13" r="T14" b="T15"/>
                    <a:pathLst>
                      <a:path w="78" h="99">
                        <a:moveTo>
                          <a:pt x="0" y="26"/>
                        </a:moveTo>
                        <a:lnTo>
                          <a:pt x="26" y="53"/>
                        </a:lnTo>
                        <a:lnTo>
                          <a:pt x="20" y="76"/>
                        </a:lnTo>
                        <a:lnTo>
                          <a:pt x="35" y="99"/>
                        </a:lnTo>
                        <a:lnTo>
                          <a:pt x="74" y="81"/>
                        </a:lnTo>
                        <a:lnTo>
                          <a:pt x="78" y="32"/>
                        </a:lnTo>
                        <a:lnTo>
                          <a:pt x="52" y="0"/>
                        </a:lnTo>
                        <a:lnTo>
                          <a:pt x="20" y="5"/>
                        </a:lnTo>
                        <a:lnTo>
                          <a:pt x="0" y="26"/>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24" name="任意多边形 4">
                    <a:extLst>
                      <a:ext uri="{FF2B5EF4-FFF2-40B4-BE49-F238E27FC236}">
                        <a16:creationId xmlns:a16="http://schemas.microsoft.com/office/drawing/2014/main" id="{4CD81456-F4DA-49FF-BC45-466C21AB8A99}"/>
                      </a:ext>
                    </a:extLst>
                  </p:cNvPr>
                  <p:cNvSpPr>
                    <a:spLocks/>
                  </p:cNvSpPr>
                  <p:nvPr/>
                </p:nvSpPr>
                <p:spPr bwMode="auto">
                  <a:xfrm>
                    <a:off x="1454" y="19583"/>
                    <a:ext cx="240" cy="152"/>
                  </a:xfrm>
                  <a:custGeom>
                    <a:avLst/>
                    <a:gdLst>
                      <a:gd name="T0" fmla="*/ 918374346 w 367"/>
                      <a:gd name="T1" fmla="*/ 0 h 231"/>
                      <a:gd name="T2" fmla="*/ 0 w 367"/>
                      <a:gd name="T3" fmla="*/ 929806879 h 231"/>
                      <a:gd name="T4" fmla="*/ 918374346 w 367"/>
                      <a:gd name="T5" fmla="*/ 929806879 h 231"/>
                      <a:gd name="T6" fmla="*/ 918374346 w 367"/>
                      <a:gd name="T7" fmla="*/ 0 h 231"/>
                      <a:gd name="T8" fmla="*/ 0 60000 65536"/>
                      <a:gd name="T9" fmla="*/ 0 60000 65536"/>
                      <a:gd name="T10" fmla="*/ 0 60000 65536"/>
                      <a:gd name="T11" fmla="*/ 0 60000 65536"/>
                      <a:gd name="T12" fmla="*/ 0 w 367"/>
                      <a:gd name="T13" fmla="*/ 0 h 231"/>
                      <a:gd name="T14" fmla="*/ 367 w 367"/>
                      <a:gd name="T15" fmla="*/ 231 h 231"/>
                    </a:gdLst>
                    <a:ahLst/>
                    <a:cxnLst>
                      <a:cxn ang="T8">
                        <a:pos x="T0" y="T1"/>
                      </a:cxn>
                      <a:cxn ang="T9">
                        <a:pos x="T2" y="T3"/>
                      </a:cxn>
                      <a:cxn ang="T10">
                        <a:pos x="T4" y="T5"/>
                      </a:cxn>
                      <a:cxn ang="T11">
                        <a:pos x="T6" y="T7"/>
                      </a:cxn>
                    </a:cxnLst>
                    <a:rect l="T12" t="T13" r="T14" b="T15"/>
                    <a:pathLst>
                      <a:path w="367" h="231">
                        <a:moveTo>
                          <a:pt x="0" y="112"/>
                        </a:moveTo>
                        <a:lnTo>
                          <a:pt x="37" y="141"/>
                        </a:lnTo>
                        <a:lnTo>
                          <a:pt x="37" y="171"/>
                        </a:lnTo>
                        <a:lnTo>
                          <a:pt x="16" y="211"/>
                        </a:lnTo>
                        <a:lnTo>
                          <a:pt x="51" y="231"/>
                        </a:lnTo>
                        <a:lnTo>
                          <a:pt x="90" y="213"/>
                        </a:lnTo>
                        <a:lnTo>
                          <a:pt x="103" y="172"/>
                        </a:lnTo>
                        <a:lnTo>
                          <a:pt x="129" y="189"/>
                        </a:lnTo>
                        <a:lnTo>
                          <a:pt x="153" y="127"/>
                        </a:lnTo>
                        <a:lnTo>
                          <a:pt x="153" y="99"/>
                        </a:lnTo>
                        <a:lnTo>
                          <a:pt x="181" y="88"/>
                        </a:lnTo>
                        <a:lnTo>
                          <a:pt x="183" y="123"/>
                        </a:lnTo>
                        <a:lnTo>
                          <a:pt x="214" y="132"/>
                        </a:lnTo>
                        <a:lnTo>
                          <a:pt x="240" y="114"/>
                        </a:lnTo>
                        <a:lnTo>
                          <a:pt x="255" y="132"/>
                        </a:lnTo>
                        <a:lnTo>
                          <a:pt x="256" y="175"/>
                        </a:lnTo>
                        <a:lnTo>
                          <a:pt x="280" y="192"/>
                        </a:lnTo>
                        <a:lnTo>
                          <a:pt x="321" y="180"/>
                        </a:lnTo>
                        <a:lnTo>
                          <a:pt x="360" y="180"/>
                        </a:lnTo>
                        <a:lnTo>
                          <a:pt x="367" y="142"/>
                        </a:lnTo>
                        <a:lnTo>
                          <a:pt x="343" y="117"/>
                        </a:lnTo>
                        <a:lnTo>
                          <a:pt x="310" y="96"/>
                        </a:lnTo>
                        <a:lnTo>
                          <a:pt x="294" y="57"/>
                        </a:lnTo>
                        <a:lnTo>
                          <a:pt x="240" y="55"/>
                        </a:lnTo>
                        <a:lnTo>
                          <a:pt x="249" y="0"/>
                        </a:lnTo>
                        <a:lnTo>
                          <a:pt x="216" y="10"/>
                        </a:lnTo>
                        <a:lnTo>
                          <a:pt x="199" y="43"/>
                        </a:lnTo>
                        <a:lnTo>
                          <a:pt x="172" y="42"/>
                        </a:lnTo>
                        <a:lnTo>
                          <a:pt x="145" y="6"/>
                        </a:lnTo>
                        <a:lnTo>
                          <a:pt x="111" y="25"/>
                        </a:lnTo>
                        <a:lnTo>
                          <a:pt x="114" y="52"/>
                        </a:lnTo>
                        <a:lnTo>
                          <a:pt x="78" y="58"/>
                        </a:lnTo>
                        <a:lnTo>
                          <a:pt x="37" y="36"/>
                        </a:lnTo>
                        <a:lnTo>
                          <a:pt x="18" y="84"/>
                        </a:lnTo>
                        <a:lnTo>
                          <a:pt x="0" y="11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dirty="0">
                      <a:solidFill>
                        <a:sysClr val="windowText" lastClr="000000"/>
                      </a:solidFill>
                    </a:endParaRPr>
                  </a:p>
                </p:txBody>
              </p:sp>
              <p:sp>
                <p:nvSpPr>
                  <p:cNvPr id="25" name="任意多边形 4">
                    <a:extLst>
                      <a:ext uri="{FF2B5EF4-FFF2-40B4-BE49-F238E27FC236}">
                        <a16:creationId xmlns:a16="http://schemas.microsoft.com/office/drawing/2014/main" id="{397BF2D1-2A2B-4288-BBA1-9C14526F0D66}"/>
                      </a:ext>
                    </a:extLst>
                  </p:cNvPr>
                  <p:cNvSpPr>
                    <a:spLocks/>
                  </p:cNvSpPr>
                  <p:nvPr/>
                </p:nvSpPr>
                <p:spPr bwMode="auto">
                  <a:xfrm>
                    <a:off x="1442" y="19674"/>
                    <a:ext cx="14" cy="44"/>
                  </a:xfrm>
                  <a:custGeom>
                    <a:avLst/>
                    <a:gdLst>
                      <a:gd name="T0" fmla="*/ 2147481527 w 14"/>
                      <a:gd name="T1" fmla="*/ 0 h 44"/>
                      <a:gd name="T2" fmla="*/ 0 w 14"/>
                      <a:gd name="T3" fmla="*/ 2147481367 h 44"/>
                      <a:gd name="T4" fmla="*/ 2147481527 w 14"/>
                      <a:gd name="T5" fmla="*/ 2147481367 h 44"/>
                      <a:gd name="T6" fmla="*/ 2147481527 w 14"/>
                      <a:gd name="T7" fmla="*/ 0 h 44"/>
                      <a:gd name="T8" fmla="*/ 0 60000 65536"/>
                      <a:gd name="T9" fmla="*/ 0 60000 65536"/>
                      <a:gd name="T10" fmla="*/ 0 60000 65536"/>
                      <a:gd name="T11" fmla="*/ 0 60000 65536"/>
                      <a:gd name="T12" fmla="*/ 0 w 14"/>
                      <a:gd name="T13" fmla="*/ 0 h 44"/>
                      <a:gd name="T14" fmla="*/ 72 w 14"/>
                      <a:gd name="T15" fmla="*/ 81 h 44"/>
                    </a:gdLst>
                    <a:ahLst/>
                    <a:cxnLst>
                      <a:cxn ang="T8">
                        <a:pos x="T0" y="T1"/>
                      </a:cxn>
                      <a:cxn ang="T9">
                        <a:pos x="T2" y="T3"/>
                      </a:cxn>
                      <a:cxn ang="T10">
                        <a:pos x="T4" y="T5"/>
                      </a:cxn>
                      <a:cxn ang="T11">
                        <a:pos x="T6" y="T7"/>
                      </a:cxn>
                    </a:cxnLst>
                    <a:rect l="T12" t="T13" r="T14" b="T15"/>
                    <a:pathLst>
                      <a:path w="14" h="44">
                        <a:moveTo>
                          <a:pt x="0" y="44"/>
                        </a:moveTo>
                        <a:lnTo>
                          <a:pt x="4" y="30"/>
                        </a:lnTo>
                        <a:lnTo>
                          <a:pt x="14" y="14"/>
                        </a:lnTo>
                        <a:lnTo>
                          <a:pt x="3" y="0"/>
                        </a:lnTo>
                        <a:lnTo>
                          <a:pt x="0" y="44"/>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26" name="任意多边形 4">
                    <a:extLst>
                      <a:ext uri="{FF2B5EF4-FFF2-40B4-BE49-F238E27FC236}">
                        <a16:creationId xmlns:a16="http://schemas.microsoft.com/office/drawing/2014/main" id="{C32E0370-81DC-406A-A0A3-A25AE537B716}"/>
                      </a:ext>
                    </a:extLst>
                  </p:cNvPr>
                  <p:cNvSpPr>
                    <a:spLocks/>
                  </p:cNvSpPr>
                  <p:nvPr/>
                </p:nvSpPr>
                <p:spPr bwMode="auto">
                  <a:xfrm>
                    <a:off x="1442" y="19797"/>
                    <a:ext cx="20" cy="40"/>
                  </a:xfrm>
                  <a:custGeom>
                    <a:avLst/>
                    <a:gdLst>
                      <a:gd name="T0" fmla="*/ 2147481293 w 20"/>
                      <a:gd name="T1" fmla="*/ 0 h 40"/>
                      <a:gd name="T2" fmla="*/ 0 w 20"/>
                      <a:gd name="T3" fmla="*/ 2147481293 h 40"/>
                      <a:gd name="T4" fmla="*/ 2147481293 w 20"/>
                      <a:gd name="T5" fmla="*/ 2147481293 h 40"/>
                      <a:gd name="T6" fmla="*/ 2147481293 w 20"/>
                      <a:gd name="T7" fmla="*/ 0 h 40"/>
                      <a:gd name="T8" fmla="*/ 0 60000 65536"/>
                      <a:gd name="T9" fmla="*/ 0 60000 65536"/>
                      <a:gd name="T10" fmla="*/ 0 60000 65536"/>
                      <a:gd name="T11" fmla="*/ 0 60000 65536"/>
                      <a:gd name="T12" fmla="*/ 0 w 20"/>
                      <a:gd name="T13" fmla="*/ 0 h 40"/>
                      <a:gd name="T14" fmla="*/ 54 w 20"/>
                      <a:gd name="T15" fmla="*/ 64 h 40"/>
                    </a:gdLst>
                    <a:ahLst/>
                    <a:cxnLst>
                      <a:cxn ang="T8">
                        <a:pos x="T0" y="T1"/>
                      </a:cxn>
                      <a:cxn ang="T9">
                        <a:pos x="T2" y="T3"/>
                      </a:cxn>
                      <a:cxn ang="T10">
                        <a:pos x="T4" y="T5"/>
                      </a:cxn>
                      <a:cxn ang="T11">
                        <a:pos x="T6" y="T7"/>
                      </a:cxn>
                    </a:cxnLst>
                    <a:rect l="T12" t="T13" r="T14" b="T15"/>
                    <a:pathLst>
                      <a:path w="20" h="40">
                        <a:moveTo>
                          <a:pt x="0" y="32"/>
                        </a:moveTo>
                        <a:lnTo>
                          <a:pt x="7" y="40"/>
                        </a:lnTo>
                        <a:lnTo>
                          <a:pt x="20" y="35"/>
                        </a:lnTo>
                        <a:lnTo>
                          <a:pt x="16" y="14"/>
                        </a:lnTo>
                        <a:lnTo>
                          <a:pt x="3" y="0"/>
                        </a:lnTo>
                        <a:lnTo>
                          <a:pt x="0" y="3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sp>
              <p:nvSpPr>
                <p:cNvPr id="20" name="任意多边形 200">
                  <a:extLst>
                    <a:ext uri="{FF2B5EF4-FFF2-40B4-BE49-F238E27FC236}">
                      <a16:creationId xmlns:a16="http://schemas.microsoft.com/office/drawing/2014/main" id="{9F619128-0129-4C18-BF4D-A9518560CBBC}"/>
                    </a:ext>
                  </a:extLst>
                </p:cNvPr>
                <p:cNvSpPr>
                  <a:spLocks/>
                </p:cNvSpPr>
                <p:nvPr/>
              </p:nvSpPr>
              <p:spPr bwMode="auto">
                <a:xfrm>
                  <a:off x="2633067" y="5773420"/>
                  <a:ext cx="24247" cy="49213"/>
                </a:xfrm>
                <a:custGeom>
                  <a:avLst/>
                  <a:gdLst>
                    <a:gd name="T0" fmla="*/ 0 w 187969"/>
                    <a:gd name="T1" fmla="*/ 0 h 376780"/>
                    <a:gd name="T2" fmla="*/ 0 w 187969"/>
                    <a:gd name="T3" fmla="*/ 0 h 376780"/>
                    <a:gd name="T4" fmla="*/ 0 w 187969"/>
                    <a:gd name="T5" fmla="*/ 0 h 376780"/>
                    <a:gd name="T6" fmla="*/ 0 w 187969"/>
                    <a:gd name="T7" fmla="*/ 0 h 376780"/>
                    <a:gd name="T8" fmla="*/ 0 w 187969"/>
                    <a:gd name="T9" fmla="*/ 0 h 376780"/>
                    <a:gd name="T10" fmla="*/ 0 w 187969"/>
                    <a:gd name="T11" fmla="*/ 0 h 376780"/>
                    <a:gd name="T12" fmla="*/ 0 w 187969"/>
                    <a:gd name="T13" fmla="*/ 0 h 376780"/>
                    <a:gd name="T14" fmla="*/ 0 w 187969"/>
                    <a:gd name="T15" fmla="*/ 0 h 376780"/>
                    <a:gd name="T16" fmla="*/ 0 w 187969"/>
                    <a:gd name="T17" fmla="*/ 0 h 376780"/>
                    <a:gd name="T18" fmla="*/ 0 w 187969"/>
                    <a:gd name="T19" fmla="*/ 0 h 376780"/>
                    <a:gd name="T20" fmla="*/ 0 w 187969"/>
                    <a:gd name="T21" fmla="*/ 0 h 3767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7969"/>
                    <a:gd name="T34" fmla="*/ 0 h 376780"/>
                    <a:gd name="T35" fmla="*/ 187969 w 187969"/>
                    <a:gd name="T36" fmla="*/ 376780 h 3767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7969" h="376780">
                      <a:moveTo>
                        <a:pt x="0" y="376780"/>
                      </a:moveTo>
                      <a:lnTo>
                        <a:pt x="82178" y="354459"/>
                      </a:lnTo>
                      <a:lnTo>
                        <a:pt x="165745" y="256034"/>
                      </a:lnTo>
                      <a:lnTo>
                        <a:pt x="182636" y="172469"/>
                      </a:lnTo>
                      <a:lnTo>
                        <a:pt x="187969" y="60325"/>
                      </a:lnTo>
                      <a:lnTo>
                        <a:pt x="102244" y="0"/>
                      </a:lnTo>
                      <a:lnTo>
                        <a:pt x="66675" y="68805"/>
                      </a:lnTo>
                      <a:cubicBezTo>
                        <a:pt x="67270" y="88203"/>
                        <a:pt x="67866" y="107602"/>
                        <a:pt x="68461" y="127000"/>
                      </a:cubicBezTo>
                      <a:lnTo>
                        <a:pt x="20836" y="168275"/>
                      </a:lnTo>
                      <a:lnTo>
                        <a:pt x="27186" y="248667"/>
                      </a:lnTo>
                      <a:lnTo>
                        <a:pt x="0" y="376780"/>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21" name="任意多边形 136">
                  <a:extLst>
                    <a:ext uri="{FF2B5EF4-FFF2-40B4-BE49-F238E27FC236}">
                      <a16:creationId xmlns:a16="http://schemas.microsoft.com/office/drawing/2014/main" id="{CE14AC48-AE64-4A64-824E-5B49353B0D41}"/>
                    </a:ext>
                  </a:extLst>
                </p:cNvPr>
                <p:cNvSpPr>
                  <a:spLocks/>
                </p:cNvSpPr>
                <p:nvPr/>
              </p:nvSpPr>
              <p:spPr bwMode="auto">
                <a:xfrm>
                  <a:off x="2890962" y="5665153"/>
                  <a:ext cx="20783" cy="14923"/>
                </a:xfrm>
                <a:custGeom>
                  <a:avLst/>
                  <a:gdLst>
                    <a:gd name="T0" fmla="*/ 0 w 160089"/>
                    <a:gd name="T1" fmla="*/ 0 h 113729"/>
                    <a:gd name="T2" fmla="*/ 0 w 160089"/>
                    <a:gd name="T3" fmla="*/ 0 h 113729"/>
                    <a:gd name="T4" fmla="*/ 0 w 160089"/>
                    <a:gd name="T5" fmla="*/ 0 h 113729"/>
                    <a:gd name="T6" fmla="*/ 0 w 160089"/>
                    <a:gd name="T7" fmla="*/ 0 h 113729"/>
                    <a:gd name="T8" fmla="*/ 0 w 160089"/>
                    <a:gd name="T9" fmla="*/ 0 h 113729"/>
                    <a:gd name="T10" fmla="*/ 0 w 160089"/>
                    <a:gd name="T11" fmla="*/ 0 h 113729"/>
                    <a:gd name="T12" fmla="*/ 0 w 160089"/>
                    <a:gd name="T13" fmla="*/ 0 h 113729"/>
                    <a:gd name="T14" fmla="*/ 0 w 160089"/>
                    <a:gd name="T15" fmla="*/ 0 h 113729"/>
                    <a:gd name="T16" fmla="*/ 0 60000 65536"/>
                    <a:gd name="T17" fmla="*/ 0 60000 65536"/>
                    <a:gd name="T18" fmla="*/ 0 60000 65536"/>
                    <a:gd name="T19" fmla="*/ 0 60000 65536"/>
                    <a:gd name="T20" fmla="*/ 0 60000 65536"/>
                    <a:gd name="T21" fmla="*/ 0 60000 65536"/>
                    <a:gd name="T22" fmla="*/ 0 60000 65536"/>
                    <a:gd name="T23" fmla="*/ 0 60000 65536"/>
                    <a:gd name="T24" fmla="*/ 0 w 160089"/>
                    <a:gd name="T25" fmla="*/ 0 h 113729"/>
                    <a:gd name="T26" fmla="*/ 160089 w 160089"/>
                    <a:gd name="T27" fmla="*/ 113729 h 1137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0089" h="113729">
                      <a:moveTo>
                        <a:pt x="0" y="51069"/>
                      </a:moveTo>
                      <a:lnTo>
                        <a:pt x="4068" y="94676"/>
                      </a:lnTo>
                      <a:lnTo>
                        <a:pt x="43978" y="113729"/>
                      </a:lnTo>
                      <a:lnTo>
                        <a:pt x="84460" y="73247"/>
                      </a:lnTo>
                      <a:lnTo>
                        <a:pt x="160089" y="40481"/>
                      </a:lnTo>
                      <a:lnTo>
                        <a:pt x="117797" y="0"/>
                      </a:lnTo>
                      <a:lnTo>
                        <a:pt x="56455" y="11906"/>
                      </a:lnTo>
                      <a:lnTo>
                        <a:pt x="0" y="51069"/>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sp>
            <p:nvSpPr>
              <p:cNvPr id="16" name="任意多边形 129">
                <a:extLst>
                  <a:ext uri="{FF2B5EF4-FFF2-40B4-BE49-F238E27FC236}">
                    <a16:creationId xmlns:a16="http://schemas.microsoft.com/office/drawing/2014/main" id="{7B171558-1DFA-4FE7-9757-9F308DA04239}"/>
                  </a:ext>
                </a:extLst>
              </p:cNvPr>
              <p:cNvSpPr>
                <a:spLocks/>
              </p:cNvSpPr>
              <p:nvPr/>
            </p:nvSpPr>
            <p:spPr bwMode="auto">
              <a:xfrm>
                <a:off x="4885890" y="5092184"/>
                <a:ext cx="452438" cy="344488"/>
              </a:xfrm>
              <a:custGeom>
                <a:avLst/>
                <a:gdLst>
                  <a:gd name="T0" fmla="*/ 3450977 w 3450977"/>
                  <a:gd name="T1" fmla="*/ 919236 h 2638076"/>
                  <a:gd name="T2" fmla="*/ 3357885 w 3450977"/>
                  <a:gd name="T3" fmla="*/ 952003 h 2638076"/>
                  <a:gd name="T4" fmla="*/ 3167385 w 3450977"/>
                  <a:gd name="T5" fmla="*/ 1034553 h 2638076"/>
                  <a:gd name="T6" fmla="*/ 3101851 w 3450977"/>
                  <a:gd name="T7" fmla="*/ 1073670 h 2638076"/>
                  <a:gd name="T8" fmla="*/ 3032001 w 3450977"/>
                  <a:gd name="T9" fmla="*/ 1201687 h 2638076"/>
                  <a:gd name="T10" fmla="*/ 3005583 w 3450977"/>
                  <a:gd name="T11" fmla="*/ 1314156 h 2638076"/>
                  <a:gd name="T12" fmla="*/ 2926334 w 3450977"/>
                  <a:gd name="T13" fmla="*/ 1479822 h 2638076"/>
                  <a:gd name="T14" fmla="*/ 2715616 w 3450977"/>
                  <a:gd name="T15" fmla="*/ 1679953 h 2638076"/>
                  <a:gd name="T16" fmla="*/ 2758977 w 3450977"/>
                  <a:gd name="T17" fmla="*/ 1862161 h 2638076"/>
                  <a:gd name="T18" fmla="*/ 2699446 w 3450977"/>
                  <a:gd name="T19" fmla="*/ 2136104 h 2638076"/>
                  <a:gd name="T20" fmla="*/ 2604766 w 3450977"/>
                  <a:gd name="T21" fmla="*/ 2230213 h 2638076"/>
                  <a:gd name="T22" fmla="*/ 2526185 w 3450977"/>
                  <a:gd name="T23" fmla="*/ 2386804 h 2638076"/>
                  <a:gd name="T24" fmla="*/ 2505124 w 3450977"/>
                  <a:gd name="T25" fmla="*/ 2544395 h 2638076"/>
                  <a:gd name="T26" fmla="*/ 2326709 w 3450977"/>
                  <a:gd name="T27" fmla="*/ 2581441 h 2638076"/>
                  <a:gd name="T28" fmla="*/ 2169469 w 3450977"/>
                  <a:gd name="T29" fmla="*/ 2592833 h 2638076"/>
                  <a:gd name="T30" fmla="*/ 1946773 w 3450977"/>
                  <a:gd name="T31" fmla="*/ 2282699 h 2638076"/>
                  <a:gd name="T32" fmla="*/ 1790081 w 3450977"/>
                  <a:gd name="T33" fmla="*/ 2426145 h 2638076"/>
                  <a:gd name="T34" fmla="*/ 1624063 w 3450977"/>
                  <a:gd name="T35" fmla="*/ 2638076 h 2638076"/>
                  <a:gd name="T36" fmla="*/ 1465141 w 3450977"/>
                  <a:gd name="T37" fmla="*/ 2407426 h 2638076"/>
                  <a:gd name="T38" fmla="*/ 1189238 w 3450977"/>
                  <a:gd name="T39" fmla="*/ 2342132 h 2638076"/>
                  <a:gd name="T40" fmla="*/ 1209429 w 3450977"/>
                  <a:gd name="T41" fmla="*/ 2245072 h 2638076"/>
                  <a:gd name="T42" fmla="*/ 1057600 w 3450977"/>
                  <a:gd name="T43" fmla="*/ 2033140 h 2638076"/>
                  <a:gd name="T44" fmla="*/ 778323 w 3450977"/>
                  <a:gd name="T45" fmla="*/ 2389758 h 2638076"/>
                  <a:gd name="T46" fmla="*/ 842616 w 3450977"/>
                  <a:gd name="T47" fmla="*/ 2014660 h 2638076"/>
                  <a:gd name="T48" fmla="*/ 627065 w 3450977"/>
                  <a:gd name="T49" fmla="*/ 1856829 h 2638076"/>
                  <a:gd name="T50" fmla="*/ 485901 w 3450977"/>
                  <a:gd name="T51" fmla="*/ 1805582 h 2638076"/>
                  <a:gd name="T52" fmla="*/ 256061 w 3450977"/>
                  <a:gd name="T53" fmla="*/ 1713854 h 2638076"/>
                  <a:gd name="T54" fmla="*/ 9927 w 3450977"/>
                  <a:gd name="T55" fmla="*/ 1465914 h 2638076"/>
                  <a:gd name="T56" fmla="*/ 67843 w 3450977"/>
                  <a:gd name="T57" fmla="*/ 1197594 h 2638076"/>
                  <a:gd name="T58" fmla="*/ 108324 w 3450977"/>
                  <a:gd name="T59" fmla="*/ 931366 h 2638076"/>
                  <a:gd name="T60" fmla="*/ 29172 w 3450977"/>
                  <a:gd name="T61" fmla="*/ 445491 h 2638076"/>
                  <a:gd name="T62" fmla="*/ 258442 w 3450977"/>
                  <a:gd name="T63" fmla="*/ 515118 h 2638076"/>
                  <a:gd name="T64" fmla="*/ 613347 w 3450977"/>
                  <a:gd name="T65" fmla="*/ 470444 h 2638076"/>
                  <a:gd name="T66" fmla="*/ 889102 w 3450977"/>
                  <a:gd name="T67" fmla="*/ 398338 h 2638076"/>
                  <a:gd name="T68" fmla="*/ 1028454 w 3450977"/>
                  <a:gd name="T69" fmla="*/ 267369 h 2638076"/>
                  <a:gd name="T70" fmla="*/ 1201715 w 3450977"/>
                  <a:gd name="T71" fmla="*/ 163165 h 2638076"/>
                  <a:gd name="T72" fmla="*/ 1400698 w 3450977"/>
                  <a:gd name="T73" fmla="*/ 44101 h 2638076"/>
                  <a:gd name="T74" fmla="*/ 1633490 w 3450977"/>
                  <a:gd name="T75" fmla="*/ 0 h 2638076"/>
                  <a:gd name="T76" fmla="*/ 1900859 w 3450977"/>
                  <a:gd name="T77" fmla="*/ 30955 h 2638076"/>
                  <a:gd name="T78" fmla="*/ 2002211 w 3450977"/>
                  <a:gd name="T79" fmla="*/ 295943 h 2638076"/>
                  <a:gd name="T80" fmla="*/ 2164706 w 3450977"/>
                  <a:gd name="T81" fmla="*/ 423390 h 2638076"/>
                  <a:gd name="T82" fmla="*/ 2411215 w 3450977"/>
                  <a:gd name="T83" fmla="*/ 559692 h 2638076"/>
                  <a:gd name="T84" fmla="*/ 2670300 w 3450977"/>
                  <a:gd name="T85" fmla="*/ 423390 h 2638076"/>
                  <a:gd name="T86" fmla="*/ 2926335 w 3450977"/>
                  <a:gd name="T87" fmla="*/ 409102 h 2638076"/>
                  <a:gd name="T88" fmla="*/ 3115694 w 3450977"/>
                  <a:gd name="T89" fmla="*/ 489494 h 2638076"/>
                  <a:gd name="T90" fmla="*/ 3380558 w 3450977"/>
                  <a:gd name="T91" fmla="*/ 810593 h 263807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450977"/>
                  <a:gd name="T139" fmla="*/ 0 h 2638076"/>
                  <a:gd name="T140" fmla="*/ 3450977 w 3450977"/>
                  <a:gd name="T141" fmla="*/ 2638076 h 263807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450977" h="2638076">
                    <a:moveTo>
                      <a:pt x="3380558" y="810593"/>
                    </a:moveTo>
                    <a:lnTo>
                      <a:pt x="3450977" y="919236"/>
                    </a:lnTo>
                    <a:lnTo>
                      <a:pt x="3416052" y="958353"/>
                    </a:lnTo>
                    <a:lnTo>
                      <a:pt x="3357885" y="952003"/>
                    </a:lnTo>
                    <a:lnTo>
                      <a:pt x="3265810" y="986928"/>
                    </a:lnTo>
                    <a:lnTo>
                      <a:pt x="3167385" y="1034553"/>
                    </a:lnTo>
                    <a:lnTo>
                      <a:pt x="3147318" y="1108595"/>
                    </a:lnTo>
                    <a:lnTo>
                      <a:pt x="3101851" y="1073670"/>
                    </a:lnTo>
                    <a:lnTo>
                      <a:pt x="3044701" y="1112787"/>
                    </a:lnTo>
                    <a:lnTo>
                      <a:pt x="3032001" y="1201687"/>
                    </a:lnTo>
                    <a:lnTo>
                      <a:pt x="2963169" y="1252363"/>
                    </a:lnTo>
                    <a:lnTo>
                      <a:pt x="3005583" y="1314156"/>
                    </a:lnTo>
                    <a:lnTo>
                      <a:pt x="2951958" y="1377429"/>
                    </a:lnTo>
                    <a:lnTo>
                      <a:pt x="2926334" y="1479822"/>
                    </a:lnTo>
                    <a:lnTo>
                      <a:pt x="2810223" y="1561454"/>
                    </a:lnTo>
                    <a:lnTo>
                      <a:pt x="2715616" y="1679953"/>
                    </a:lnTo>
                    <a:lnTo>
                      <a:pt x="2710781" y="1801389"/>
                    </a:lnTo>
                    <a:lnTo>
                      <a:pt x="2758977" y="1862161"/>
                    </a:lnTo>
                    <a:lnTo>
                      <a:pt x="2720306" y="1958651"/>
                    </a:lnTo>
                    <a:lnTo>
                      <a:pt x="2699446" y="2136104"/>
                    </a:lnTo>
                    <a:lnTo>
                      <a:pt x="2676106" y="2219007"/>
                    </a:lnTo>
                    <a:lnTo>
                      <a:pt x="2604766" y="2230213"/>
                    </a:lnTo>
                    <a:lnTo>
                      <a:pt x="2588097" y="2362992"/>
                    </a:lnTo>
                    <a:lnTo>
                      <a:pt x="2526185" y="2386804"/>
                    </a:lnTo>
                    <a:lnTo>
                      <a:pt x="2452936" y="2471959"/>
                    </a:lnTo>
                    <a:lnTo>
                      <a:pt x="2505124" y="2544395"/>
                    </a:lnTo>
                    <a:lnTo>
                      <a:pt x="2436838" y="2601787"/>
                    </a:lnTo>
                    <a:lnTo>
                      <a:pt x="2326709" y="2581441"/>
                    </a:lnTo>
                    <a:lnTo>
                      <a:pt x="2280817" y="2492249"/>
                    </a:lnTo>
                    <a:lnTo>
                      <a:pt x="2169469" y="2592833"/>
                    </a:lnTo>
                    <a:lnTo>
                      <a:pt x="2137272" y="2360040"/>
                    </a:lnTo>
                    <a:lnTo>
                      <a:pt x="1946773" y="2282699"/>
                    </a:lnTo>
                    <a:lnTo>
                      <a:pt x="1900859" y="2393949"/>
                    </a:lnTo>
                    <a:lnTo>
                      <a:pt x="1790081" y="2426145"/>
                    </a:lnTo>
                    <a:lnTo>
                      <a:pt x="1728739" y="2537494"/>
                    </a:lnTo>
                    <a:lnTo>
                      <a:pt x="1624063" y="2638076"/>
                    </a:lnTo>
                    <a:lnTo>
                      <a:pt x="1465562" y="2530921"/>
                    </a:lnTo>
                    <a:cubicBezTo>
                      <a:pt x="1465422" y="2489756"/>
                      <a:pt x="1465281" y="2448591"/>
                      <a:pt x="1465141" y="2407426"/>
                    </a:cubicBezTo>
                    <a:lnTo>
                      <a:pt x="1288680" y="2284412"/>
                    </a:lnTo>
                    <a:lnTo>
                      <a:pt x="1189238" y="2342132"/>
                    </a:lnTo>
                    <a:lnTo>
                      <a:pt x="1157711" y="2325464"/>
                    </a:lnTo>
                    <a:lnTo>
                      <a:pt x="1209429" y="2245072"/>
                    </a:lnTo>
                    <a:lnTo>
                      <a:pt x="1111227" y="2133724"/>
                    </a:lnTo>
                    <a:lnTo>
                      <a:pt x="1057600" y="2033140"/>
                    </a:lnTo>
                    <a:lnTo>
                      <a:pt x="932231" y="2157450"/>
                    </a:lnTo>
                    <a:lnTo>
                      <a:pt x="778323" y="2389758"/>
                    </a:lnTo>
                    <a:lnTo>
                      <a:pt x="720602" y="2309935"/>
                    </a:lnTo>
                    <a:lnTo>
                      <a:pt x="842616" y="2014660"/>
                    </a:lnTo>
                    <a:lnTo>
                      <a:pt x="726507" y="1956841"/>
                    </a:lnTo>
                    <a:lnTo>
                      <a:pt x="627065" y="1856829"/>
                    </a:lnTo>
                    <a:lnTo>
                      <a:pt x="508796" y="1873432"/>
                    </a:lnTo>
                    <a:lnTo>
                      <a:pt x="485901" y="1805582"/>
                    </a:lnTo>
                    <a:lnTo>
                      <a:pt x="344836" y="1719287"/>
                    </a:lnTo>
                    <a:lnTo>
                      <a:pt x="256061" y="1713854"/>
                    </a:lnTo>
                    <a:lnTo>
                      <a:pt x="164903" y="1554881"/>
                    </a:lnTo>
                    <a:lnTo>
                      <a:pt x="9927" y="1465914"/>
                    </a:lnTo>
                    <a:lnTo>
                      <a:pt x="27361" y="1306562"/>
                    </a:lnTo>
                    <a:lnTo>
                      <a:pt x="67843" y="1197594"/>
                    </a:lnTo>
                    <a:lnTo>
                      <a:pt x="19648" y="1035000"/>
                    </a:lnTo>
                    <a:lnTo>
                      <a:pt x="108324" y="931366"/>
                    </a:lnTo>
                    <a:lnTo>
                      <a:pt x="0" y="649994"/>
                    </a:lnTo>
                    <a:lnTo>
                      <a:pt x="29172" y="445491"/>
                    </a:lnTo>
                    <a:lnTo>
                      <a:pt x="173288" y="579982"/>
                    </a:lnTo>
                    <a:lnTo>
                      <a:pt x="258442" y="515118"/>
                    </a:lnTo>
                    <a:lnTo>
                      <a:pt x="415034" y="582934"/>
                    </a:lnTo>
                    <a:lnTo>
                      <a:pt x="613347" y="470444"/>
                    </a:lnTo>
                    <a:lnTo>
                      <a:pt x="756991" y="366240"/>
                    </a:lnTo>
                    <a:lnTo>
                      <a:pt x="889102" y="398338"/>
                    </a:lnTo>
                    <a:lnTo>
                      <a:pt x="989114" y="338236"/>
                    </a:lnTo>
                    <a:lnTo>
                      <a:pt x="1028454" y="267369"/>
                    </a:lnTo>
                    <a:lnTo>
                      <a:pt x="1104654" y="248889"/>
                    </a:lnTo>
                    <a:lnTo>
                      <a:pt x="1201715" y="163165"/>
                    </a:lnTo>
                    <a:lnTo>
                      <a:pt x="1267819" y="182785"/>
                    </a:lnTo>
                    <a:lnTo>
                      <a:pt x="1400698" y="44101"/>
                    </a:lnTo>
                    <a:lnTo>
                      <a:pt x="1539381" y="35718"/>
                    </a:lnTo>
                    <a:lnTo>
                      <a:pt x="1633490" y="0"/>
                    </a:lnTo>
                    <a:lnTo>
                      <a:pt x="1778720" y="47509"/>
                    </a:lnTo>
                    <a:lnTo>
                      <a:pt x="1900859" y="30955"/>
                    </a:lnTo>
                    <a:lnTo>
                      <a:pt x="1995538" y="75156"/>
                    </a:lnTo>
                    <a:lnTo>
                      <a:pt x="2002211" y="295943"/>
                    </a:lnTo>
                    <a:lnTo>
                      <a:pt x="2140969" y="347268"/>
                    </a:lnTo>
                    <a:lnTo>
                      <a:pt x="2164706" y="423390"/>
                    </a:lnTo>
                    <a:lnTo>
                      <a:pt x="2280817" y="537119"/>
                    </a:lnTo>
                    <a:lnTo>
                      <a:pt x="2411215" y="559692"/>
                    </a:lnTo>
                    <a:lnTo>
                      <a:pt x="2551809" y="477588"/>
                    </a:lnTo>
                    <a:lnTo>
                      <a:pt x="2670300" y="423390"/>
                    </a:lnTo>
                    <a:lnTo>
                      <a:pt x="2800698" y="435295"/>
                    </a:lnTo>
                    <a:lnTo>
                      <a:pt x="2926335" y="409102"/>
                    </a:lnTo>
                    <a:lnTo>
                      <a:pt x="3002906" y="380659"/>
                    </a:lnTo>
                    <a:lnTo>
                      <a:pt x="3115694" y="489494"/>
                    </a:lnTo>
                    <a:lnTo>
                      <a:pt x="3275907" y="812203"/>
                    </a:lnTo>
                    <a:lnTo>
                      <a:pt x="3380558" y="810593"/>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sp>
            <p:nvSpPr>
              <p:cNvPr id="17" name="任意多边形 94">
                <a:extLst>
                  <a:ext uri="{FF2B5EF4-FFF2-40B4-BE49-F238E27FC236}">
                    <a16:creationId xmlns:a16="http://schemas.microsoft.com/office/drawing/2014/main" id="{37074859-15D1-4E8F-A641-D6A336D2EBC4}"/>
                  </a:ext>
                </a:extLst>
              </p:cNvPr>
              <p:cNvSpPr>
                <a:spLocks/>
              </p:cNvSpPr>
              <p:nvPr/>
            </p:nvSpPr>
            <p:spPr bwMode="auto">
              <a:xfrm>
                <a:off x="3447615" y="3580884"/>
                <a:ext cx="139700" cy="127000"/>
              </a:xfrm>
              <a:custGeom>
                <a:avLst/>
                <a:gdLst>
                  <a:gd name="T0" fmla="*/ 0 w 1068735"/>
                  <a:gd name="T1" fmla="*/ 0 h 978322"/>
                  <a:gd name="T2" fmla="*/ 0 w 1068735"/>
                  <a:gd name="T3" fmla="*/ 0 h 978322"/>
                  <a:gd name="T4" fmla="*/ 0 w 1068735"/>
                  <a:gd name="T5" fmla="*/ 0 h 978322"/>
                  <a:gd name="T6" fmla="*/ 0 w 1068735"/>
                  <a:gd name="T7" fmla="*/ 0 h 978322"/>
                  <a:gd name="T8" fmla="*/ 0 w 1068735"/>
                  <a:gd name="T9" fmla="*/ 0 h 978322"/>
                  <a:gd name="T10" fmla="*/ 0 w 1068735"/>
                  <a:gd name="T11" fmla="*/ 0 h 978322"/>
                  <a:gd name="T12" fmla="*/ 0 w 1068735"/>
                  <a:gd name="T13" fmla="*/ 0 h 978322"/>
                  <a:gd name="T14" fmla="*/ 0 w 1068735"/>
                  <a:gd name="T15" fmla="*/ 0 h 978322"/>
                  <a:gd name="T16" fmla="*/ 0 w 1068735"/>
                  <a:gd name="T17" fmla="*/ 0 h 978322"/>
                  <a:gd name="T18" fmla="*/ 0 w 1068735"/>
                  <a:gd name="T19" fmla="*/ 0 h 978322"/>
                  <a:gd name="T20" fmla="*/ 0 w 1068735"/>
                  <a:gd name="T21" fmla="*/ 0 h 978322"/>
                  <a:gd name="T22" fmla="*/ 0 w 1068735"/>
                  <a:gd name="T23" fmla="*/ 0 h 978322"/>
                  <a:gd name="T24" fmla="*/ 0 w 1068735"/>
                  <a:gd name="T25" fmla="*/ 0 h 978322"/>
                  <a:gd name="T26" fmla="*/ 0 w 1068735"/>
                  <a:gd name="T27" fmla="*/ 0 h 978322"/>
                  <a:gd name="T28" fmla="*/ 0 w 1068735"/>
                  <a:gd name="T29" fmla="*/ 0 h 978322"/>
                  <a:gd name="T30" fmla="*/ 0 w 1068735"/>
                  <a:gd name="T31" fmla="*/ 0 h 978322"/>
                  <a:gd name="T32" fmla="*/ 0 w 1068735"/>
                  <a:gd name="T33" fmla="*/ 0 h 978322"/>
                  <a:gd name="T34" fmla="*/ 0 w 1068735"/>
                  <a:gd name="T35" fmla="*/ 0 h 978322"/>
                  <a:gd name="T36" fmla="*/ 0 w 1068735"/>
                  <a:gd name="T37" fmla="*/ 0 h 978322"/>
                  <a:gd name="T38" fmla="*/ 0 w 1068735"/>
                  <a:gd name="T39" fmla="*/ 0 h 978322"/>
                  <a:gd name="T40" fmla="*/ 0 w 1068735"/>
                  <a:gd name="T41" fmla="*/ 0 h 978322"/>
                  <a:gd name="T42" fmla="*/ 0 w 1068735"/>
                  <a:gd name="T43" fmla="*/ 0 h 978322"/>
                  <a:gd name="T44" fmla="*/ 0 w 1068735"/>
                  <a:gd name="T45" fmla="*/ 0 h 9783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68735"/>
                  <a:gd name="T70" fmla="*/ 0 h 978322"/>
                  <a:gd name="T71" fmla="*/ 1068735 w 1068735"/>
                  <a:gd name="T72" fmla="*/ 978322 h 97832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68735" h="978322">
                    <a:moveTo>
                      <a:pt x="401242" y="156841"/>
                    </a:moveTo>
                    <a:lnTo>
                      <a:pt x="165002" y="259979"/>
                    </a:lnTo>
                    <a:lnTo>
                      <a:pt x="88900" y="298228"/>
                    </a:lnTo>
                    <a:lnTo>
                      <a:pt x="27089" y="352301"/>
                    </a:lnTo>
                    <a:lnTo>
                      <a:pt x="0" y="460031"/>
                    </a:lnTo>
                    <a:lnTo>
                      <a:pt x="153416" y="592118"/>
                    </a:lnTo>
                    <a:lnTo>
                      <a:pt x="277666" y="716286"/>
                    </a:lnTo>
                    <a:lnTo>
                      <a:pt x="348533" y="818903"/>
                    </a:lnTo>
                    <a:lnTo>
                      <a:pt x="410892" y="951236"/>
                    </a:lnTo>
                    <a:lnTo>
                      <a:pt x="543002" y="849164"/>
                    </a:lnTo>
                    <a:lnTo>
                      <a:pt x="659684" y="892597"/>
                    </a:lnTo>
                    <a:lnTo>
                      <a:pt x="738934" y="978322"/>
                    </a:lnTo>
                    <a:lnTo>
                      <a:pt x="807420" y="930126"/>
                    </a:lnTo>
                    <a:lnTo>
                      <a:pt x="971156" y="949747"/>
                    </a:lnTo>
                    <a:lnTo>
                      <a:pt x="1068735" y="885083"/>
                    </a:lnTo>
                    <a:lnTo>
                      <a:pt x="972743" y="692919"/>
                    </a:lnTo>
                    <a:lnTo>
                      <a:pt x="908226" y="577602"/>
                    </a:lnTo>
                    <a:lnTo>
                      <a:pt x="819326" y="471810"/>
                    </a:lnTo>
                    <a:lnTo>
                      <a:pt x="780209" y="336426"/>
                    </a:lnTo>
                    <a:lnTo>
                      <a:pt x="710359" y="106809"/>
                    </a:lnTo>
                    <a:lnTo>
                      <a:pt x="657525" y="0"/>
                    </a:lnTo>
                    <a:lnTo>
                      <a:pt x="505249" y="73025"/>
                    </a:lnTo>
                    <a:lnTo>
                      <a:pt x="401242" y="156841"/>
                    </a:lnTo>
                    <a:close/>
                  </a:path>
                </a:pathLst>
              </a:custGeom>
              <a:grpFill/>
              <a:ln w="19050" cmpd="sng">
                <a:solidFill>
                  <a:schemeClr val="bg1">
                    <a:lumMod val="50000"/>
                  </a:schemeClr>
                </a:solidFill>
                <a:prstDash val="solid"/>
                <a:round/>
                <a:headEnd/>
                <a:tailEnd/>
              </a:ln>
              <a:effectLst>
                <a:outerShdw dist="28398" dir="6993903" algn="ctr" rotWithShape="0">
                  <a:srgbClr val="B2B2B2">
                    <a:alpha val="50000"/>
                  </a:srgbClr>
                </a:outerShdw>
              </a:effectLst>
            </p:spPr>
            <p:txBody>
              <a:bodyPr/>
              <a:lstStyle/>
              <a:p>
                <a:endParaRPr lang="zh-CN" altLang="en-US" sz="1000" kern="0">
                  <a:solidFill>
                    <a:sysClr val="windowText" lastClr="000000"/>
                  </a:solidFill>
                </a:endParaRPr>
              </a:p>
            </p:txBody>
          </p:sp>
        </p:grpSp>
        <p:sp>
          <p:nvSpPr>
            <p:cNvPr id="32" name="Oval 31">
              <a:extLst>
                <a:ext uri="{FF2B5EF4-FFF2-40B4-BE49-F238E27FC236}">
                  <a16:creationId xmlns:a16="http://schemas.microsoft.com/office/drawing/2014/main" id="{2347F4E4-40A8-49CB-915C-C4AD556423C1}"/>
                </a:ext>
              </a:extLst>
            </p:cNvPr>
            <p:cNvSpPr/>
            <p:nvPr/>
          </p:nvSpPr>
          <p:spPr>
            <a:xfrm>
              <a:off x="5764351" y="2614216"/>
              <a:ext cx="216000" cy="21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Oval 32">
              <a:extLst>
                <a:ext uri="{FF2B5EF4-FFF2-40B4-BE49-F238E27FC236}">
                  <a16:creationId xmlns:a16="http://schemas.microsoft.com/office/drawing/2014/main" id="{AFB601C1-0BEB-48CE-A751-BA3141F1248A}"/>
                </a:ext>
              </a:extLst>
            </p:cNvPr>
            <p:cNvSpPr/>
            <p:nvPr/>
          </p:nvSpPr>
          <p:spPr>
            <a:xfrm>
              <a:off x="6193843" y="1230788"/>
              <a:ext cx="216000" cy="21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Oval 33">
              <a:extLst>
                <a:ext uri="{FF2B5EF4-FFF2-40B4-BE49-F238E27FC236}">
                  <a16:creationId xmlns:a16="http://schemas.microsoft.com/office/drawing/2014/main" id="{C05CC9A2-C4F5-42CD-B437-A8DB4CC203AC}"/>
                </a:ext>
              </a:extLst>
            </p:cNvPr>
            <p:cNvSpPr/>
            <p:nvPr/>
          </p:nvSpPr>
          <p:spPr>
            <a:xfrm>
              <a:off x="7170212" y="4461561"/>
              <a:ext cx="216000" cy="21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Oval 34">
              <a:extLst>
                <a:ext uri="{FF2B5EF4-FFF2-40B4-BE49-F238E27FC236}">
                  <a16:creationId xmlns:a16="http://schemas.microsoft.com/office/drawing/2014/main" id="{45A83AC6-6051-4794-BF36-589A34C96310}"/>
                </a:ext>
              </a:extLst>
            </p:cNvPr>
            <p:cNvSpPr/>
            <p:nvPr/>
          </p:nvSpPr>
          <p:spPr>
            <a:xfrm>
              <a:off x="5576904" y="4554374"/>
              <a:ext cx="216000" cy="21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Oval 35">
              <a:extLst>
                <a:ext uri="{FF2B5EF4-FFF2-40B4-BE49-F238E27FC236}">
                  <a16:creationId xmlns:a16="http://schemas.microsoft.com/office/drawing/2014/main" id="{9A659B87-2552-47E4-9534-AD8ABF6EFB87}"/>
                </a:ext>
              </a:extLst>
            </p:cNvPr>
            <p:cNvSpPr/>
            <p:nvPr/>
          </p:nvSpPr>
          <p:spPr>
            <a:xfrm>
              <a:off x="6228751" y="3639058"/>
              <a:ext cx="216000" cy="21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a:extLst>
                <a:ext uri="{FF2B5EF4-FFF2-40B4-BE49-F238E27FC236}">
                  <a16:creationId xmlns:a16="http://schemas.microsoft.com/office/drawing/2014/main" id="{CD055861-22F3-4A70-AFFF-3336A16B1FED}"/>
                </a:ext>
              </a:extLst>
            </p:cNvPr>
            <p:cNvSpPr txBox="1"/>
            <p:nvPr/>
          </p:nvSpPr>
          <p:spPr>
            <a:xfrm>
              <a:off x="7079411" y="921833"/>
              <a:ext cx="3025630" cy="456535"/>
            </a:xfrm>
            <a:prstGeom prst="rect">
              <a:avLst/>
            </a:prstGeom>
            <a:noFill/>
          </p:spPr>
          <p:txBody>
            <a:bodyPr wrap="square" rtlCol="0">
              <a:spAutoFit/>
            </a:bodyPr>
            <a:lstStyle/>
            <a:p>
              <a:pPr algn="r">
                <a:lnSpc>
                  <a:spcPct val="150000"/>
                </a:lnSpc>
              </a:pPr>
              <a:r>
                <a:rPr lang="en-GB" b="1" dirty="0">
                  <a:solidFill>
                    <a:srgbClr val="00A188"/>
                  </a:solidFill>
                </a:rPr>
                <a:t>University of Sunderland</a:t>
              </a:r>
            </a:p>
          </p:txBody>
        </p:sp>
        <p:cxnSp>
          <p:nvCxnSpPr>
            <p:cNvPr id="38" name="Straight Connector 37">
              <a:extLst>
                <a:ext uri="{FF2B5EF4-FFF2-40B4-BE49-F238E27FC236}">
                  <a16:creationId xmlns:a16="http://schemas.microsoft.com/office/drawing/2014/main" id="{75B9706A-1109-48D5-B949-3096158644D8}"/>
                </a:ext>
              </a:extLst>
            </p:cNvPr>
            <p:cNvCxnSpPr>
              <a:stCxn id="33" idx="6"/>
            </p:cNvCxnSpPr>
            <p:nvPr/>
          </p:nvCxnSpPr>
          <p:spPr>
            <a:xfrm>
              <a:off x="6409842" y="1338788"/>
              <a:ext cx="360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977F071-702E-4F84-BCDF-E0C10A447A8D}"/>
                </a:ext>
              </a:extLst>
            </p:cNvPr>
            <p:cNvSpPr txBox="1"/>
            <p:nvPr/>
          </p:nvSpPr>
          <p:spPr>
            <a:xfrm>
              <a:off x="1084733" y="2292267"/>
              <a:ext cx="3485569" cy="456535"/>
            </a:xfrm>
            <a:prstGeom prst="rect">
              <a:avLst/>
            </a:prstGeom>
            <a:noFill/>
          </p:spPr>
          <p:txBody>
            <a:bodyPr wrap="square" rtlCol="0">
              <a:spAutoFit/>
            </a:bodyPr>
            <a:lstStyle/>
            <a:p>
              <a:pPr>
                <a:lnSpc>
                  <a:spcPct val="150000"/>
                </a:lnSpc>
              </a:pPr>
              <a:r>
                <a:rPr lang="en-GB" b="1" dirty="0">
                  <a:solidFill>
                    <a:srgbClr val="00A188"/>
                  </a:solidFill>
                </a:rPr>
                <a:t>University of Salford</a:t>
              </a:r>
            </a:p>
          </p:txBody>
        </p:sp>
        <p:cxnSp>
          <p:nvCxnSpPr>
            <p:cNvPr id="40" name="Straight Connector 39">
              <a:extLst>
                <a:ext uri="{FF2B5EF4-FFF2-40B4-BE49-F238E27FC236}">
                  <a16:creationId xmlns:a16="http://schemas.microsoft.com/office/drawing/2014/main" id="{86FE0E99-E42C-4465-A012-54C65DBA13F0}"/>
                </a:ext>
              </a:extLst>
            </p:cNvPr>
            <p:cNvCxnSpPr>
              <a:cxnSpLocks/>
              <a:endCxn id="32" idx="2"/>
            </p:cNvCxnSpPr>
            <p:nvPr/>
          </p:nvCxnSpPr>
          <p:spPr>
            <a:xfrm>
              <a:off x="1173884" y="2722216"/>
              <a:ext cx="459046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FB892E4-55F3-4D92-BFE6-314265E360E5}"/>
                </a:ext>
              </a:extLst>
            </p:cNvPr>
            <p:cNvSpPr txBox="1"/>
            <p:nvPr/>
          </p:nvSpPr>
          <p:spPr>
            <a:xfrm>
              <a:off x="1558369" y="3317137"/>
              <a:ext cx="3485569" cy="456535"/>
            </a:xfrm>
            <a:prstGeom prst="rect">
              <a:avLst/>
            </a:prstGeom>
            <a:noFill/>
          </p:spPr>
          <p:txBody>
            <a:bodyPr wrap="square" rtlCol="0">
              <a:spAutoFit/>
            </a:bodyPr>
            <a:lstStyle/>
            <a:p>
              <a:pPr>
                <a:lnSpc>
                  <a:spcPct val="150000"/>
                </a:lnSpc>
              </a:pPr>
              <a:r>
                <a:rPr lang="en-GB" b="1" dirty="0">
                  <a:solidFill>
                    <a:srgbClr val="00A188"/>
                  </a:solidFill>
                </a:rPr>
                <a:t>Coventry University</a:t>
              </a:r>
            </a:p>
          </p:txBody>
        </p:sp>
        <p:cxnSp>
          <p:nvCxnSpPr>
            <p:cNvPr id="42" name="Straight Connector 41">
              <a:extLst>
                <a:ext uri="{FF2B5EF4-FFF2-40B4-BE49-F238E27FC236}">
                  <a16:creationId xmlns:a16="http://schemas.microsoft.com/office/drawing/2014/main" id="{E66AC5AE-D3E8-401A-A802-83321A05AB67}"/>
                </a:ext>
              </a:extLst>
            </p:cNvPr>
            <p:cNvCxnSpPr>
              <a:cxnSpLocks/>
            </p:cNvCxnSpPr>
            <p:nvPr/>
          </p:nvCxnSpPr>
          <p:spPr>
            <a:xfrm>
              <a:off x="1637995" y="3756611"/>
              <a:ext cx="459046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C232CAC3-D0B3-4865-99D7-32A85657468B}"/>
                </a:ext>
              </a:extLst>
            </p:cNvPr>
            <p:cNvSpPr txBox="1"/>
            <p:nvPr/>
          </p:nvSpPr>
          <p:spPr>
            <a:xfrm>
              <a:off x="8410120" y="4159726"/>
              <a:ext cx="3114702" cy="456535"/>
            </a:xfrm>
            <a:prstGeom prst="rect">
              <a:avLst/>
            </a:prstGeom>
            <a:noFill/>
          </p:spPr>
          <p:txBody>
            <a:bodyPr wrap="square" rtlCol="0">
              <a:spAutoFit/>
            </a:bodyPr>
            <a:lstStyle/>
            <a:p>
              <a:pPr algn="r">
                <a:lnSpc>
                  <a:spcPct val="150000"/>
                </a:lnSpc>
              </a:pPr>
              <a:r>
                <a:rPr lang="en-GB" b="1" dirty="0">
                  <a:solidFill>
                    <a:srgbClr val="00A188"/>
                  </a:solidFill>
                </a:rPr>
                <a:t>University of East London</a:t>
              </a:r>
            </a:p>
          </p:txBody>
        </p:sp>
        <p:cxnSp>
          <p:nvCxnSpPr>
            <p:cNvPr id="44" name="Straight Connector 43">
              <a:extLst>
                <a:ext uri="{FF2B5EF4-FFF2-40B4-BE49-F238E27FC236}">
                  <a16:creationId xmlns:a16="http://schemas.microsoft.com/office/drawing/2014/main" id="{ABAF5730-C71F-48C6-A8E8-5C85B36DBB33}"/>
                </a:ext>
              </a:extLst>
            </p:cNvPr>
            <p:cNvCxnSpPr/>
            <p:nvPr/>
          </p:nvCxnSpPr>
          <p:spPr>
            <a:xfrm>
              <a:off x="7360707" y="4576681"/>
              <a:ext cx="406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6CFF8BD1-92E0-41BA-958F-131906FD9681}"/>
                </a:ext>
              </a:extLst>
            </p:cNvPr>
            <p:cNvSpPr txBox="1"/>
            <p:nvPr/>
          </p:nvSpPr>
          <p:spPr>
            <a:xfrm>
              <a:off x="1019229" y="4227731"/>
              <a:ext cx="3968945" cy="456535"/>
            </a:xfrm>
            <a:prstGeom prst="rect">
              <a:avLst/>
            </a:prstGeom>
            <a:noFill/>
          </p:spPr>
          <p:txBody>
            <a:bodyPr wrap="square" rtlCol="0">
              <a:spAutoFit/>
            </a:bodyPr>
            <a:lstStyle/>
            <a:p>
              <a:pPr>
                <a:lnSpc>
                  <a:spcPct val="150000"/>
                </a:lnSpc>
              </a:pPr>
              <a:r>
                <a:rPr lang="en-GB" b="1" dirty="0">
                  <a:solidFill>
                    <a:srgbClr val="00A188"/>
                  </a:solidFill>
                </a:rPr>
                <a:t>University of the West of England</a:t>
              </a:r>
            </a:p>
          </p:txBody>
        </p:sp>
        <p:cxnSp>
          <p:nvCxnSpPr>
            <p:cNvPr id="46" name="Straight Connector 45">
              <a:extLst>
                <a:ext uri="{FF2B5EF4-FFF2-40B4-BE49-F238E27FC236}">
                  <a16:creationId xmlns:a16="http://schemas.microsoft.com/office/drawing/2014/main" id="{7FA4F80C-68C6-49E8-BC9B-9E324DB39E98}"/>
                </a:ext>
              </a:extLst>
            </p:cNvPr>
            <p:cNvCxnSpPr>
              <a:cxnSpLocks/>
            </p:cNvCxnSpPr>
            <p:nvPr/>
          </p:nvCxnSpPr>
          <p:spPr>
            <a:xfrm>
              <a:off x="1108380" y="4657680"/>
              <a:ext cx="459046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FD82C38-7BAB-4F9F-A2FC-60403EB661AF}"/>
                </a:ext>
              </a:extLst>
            </p:cNvPr>
            <p:cNvSpPr txBox="1"/>
            <p:nvPr/>
          </p:nvSpPr>
          <p:spPr>
            <a:xfrm>
              <a:off x="1108380" y="2748791"/>
              <a:ext cx="2655329" cy="307777"/>
            </a:xfrm>
            <a:prstGeom prst="rect">
              <a:avLst/>
            </a:prstGeom>
            <a:noFill/>
          </p:spPr>
          <p:txBody>
            <a:bodyPr wrap="square" rtlCol="0">
              <a:spAutoFit/>
            </a:bodyPr>
            <a:lstStyle/>
            <a:p>
              <a:r>
                <a:rPr lang="en-GB" sz="1400" dirty="0"/>
                <a:t>Recurring January start</a:t>
              </a:r>
            </a:p>
          </p:txBody>
        </p:sp>
        <p:sp>
          <p:nvSpPr>
            <p:cNvPr id="47" name="TextBox 46">
              <a:extLst>
                <a:ext uri="{FF2B5EF4-FFF2-40B4-BE49-F238E27FC236}">
                  <a16:creationId xmlns:a16="http://schemas.microsoft.com/office/drawing/2014/main" id="{9A924398-36CA-449A-8484-8B2759F49D9A}"/>
                </a:ext>
              </a:extLst>
            </p:cNvPr>
            <p:cNvSpPr txBox="1"/>
            <p:nvPr/>
          </p:nvSpPr>
          <p:spPr>
            <a:xfrm>
              <a:off x="7449712" y="1369220"/>
              <a:ext cx="2655329" cy="307777"/>
            </a:xfrm>
            <a:prstGeom prst="rect">
              <a:avLst/>
            </a:prstGeom>
            <a:noFill/>
          </p:spPr>
          <p:txBody>
            <a:bodyPr wrap="square" rtlCol="0">
              <a:spAutoFit/>
            </a:bodyPr>
            <a:lstStyle/>
            <a:p>
              <a:pPr algn="r"/>
              <a:r>
                <a:rPr lang="en-GB" sz="1400" dirty="0"/>
                <a:t>Recurring September start</a:t>
              </a:r>
            </a:p>
          </p:txBody>
        </p:sp>
        <p:sp>
          <p:nvSpPr>
            <p:cNvPr id="49" name="TextBox 48">
              <a:extLst>
                <a:ext uri="{FF2B5EF4-FFF2-40B4-BE49-F238E27FC236}">
                  <a16:creationId xmlns:a16="http://schemas.microsoft.com/office/drawing/2014/main" id="{A47D37C9-E272-4D28-B200-D4E417B766F7}"/>
                </a:ext>
              </a:extLst>
            </p:cNvPr>
            <p:cNvSpPr txBox="1"/>
            <p:nvPr/>
          </p:nvSpPr>
          <p:spPr>
            <a:xfrm>
              <a:off x="1557601" y="3784137"/>
              <a:ext cx="2655329" cy="523220"/>
            </a:xfrm>
            <a:prstGeom prst="rect">
              <a:avLst/>
            </a:prstGeom>
            <a:noFill/>
          </p:spPr>
          <p:txBody>
            <a:bodyPr wrap="square" rtlCol="0">
              <a:spAutoFit/>
            </a:bodyPr>
            <a:lstStyle/>
            <a:p>
              <a:r>
                <a:rPr lang="en-GB" sz="1400" dirty="0"/>
                <a:t>Recurring January start</a:t>
              </a:r>
            </a:p>
            <a:p>
              <a:r>
                <a:rPr lang="en-GB" sz="1400" dirty="0"/>
                <a:t>National offer</a:t>
              </a:r>
            </a:p>
          </p:txBody>
        </p:sp>
        <p:sp>
          <p:nvSpPr>
            <p:cNvPr id="50" name="TextBox 49">
              <a:extLst>
                <a:ext uri="{FF2B5EF4-FFF2-40B4-BE49-F238E27FC236}">
                  <a16:creationId xmlns:a16="http://schemas.microsoft.com/office/drawing/2014/main" id="{86794FDC-5B10-4E74-A2BA-AE9A472C2CA1}"/>
                </a:ext>
              </a:extLst>
            </p:cNvPr>
            <p:cNvSpPr txBox="1"/>
            <p:nvPr/>
          </p:nvSpPr>
          <p:spPr>
            <a:xfrm>
              <a:off x="1021845" y="4672774"/>
              <a:ext cx="2655329" cy="523220"/>
            </a:xfrm>
            <a:prstGeom prst="rect">
              <a:avLst/>
            </a:prstGeom>
            <a:noFill/>
          </p:spPr>
          <p:txBody>
            <a:bodyPr wrap="square" rtlCol="0">
              <a:spAutoFit/>
            </a:bodyPr>
            <a:lstStyle/>
            <a:p>
              <a:r>
                <a:rPr lang="en-GB" sz="1400" dirty="0"/>
                <a:t>Recurring September start</a:t>
              </a:r>
            </a:p>
            <a:p>
              <a:r>
                <a:rPr lang="en-GB" sz="1400" dirty="0"/>
                <a:t>National offer</a:t>
              </a:r>
            </a:p>
          </p:txBody>
        </p:sp>
        <p:sp>
          <p:nvSpPr>
            <p:cNvPr id="51" name="TextBox 50">
              <a:extLst>
                <a:ext uri="{FF2B5EF4-FFF2-40B4-BE49-F238E27FC236}">
                  <a16:creationId xmlns:a16="http://schemas.microsoft.com/office/drawing/2014/main" id="{7FC9D5B2-9440-49CA-B572-55C3EA9CA7C1}"/>
                </a:ext>
              </a:extLst>
            </p:cNvPr>
            <p:cNvSpPr txBox="1"/>
            <p:nvPr/>
          </p:nvSpPr>
          <p:spPr>
            <a:xfrm>
              <a:off x="8869493" y="4606022"/>
              <a:ext cx="2655329" cy="523220"/>
            </a:xfrm>
            <a:prstGeom prst="rect">
              <a:avLst/>
            </a:prstGeom>
            <a:noFill/>
          </p:spPr>
          <p:txBody>
            <a:bodyPr wrap="square" rtlCol="0">
              <a:spAutoFit/>
            </a:bodyPr>
            <a:lstStyle/>
            <a:p>
              <a:pPr algn="r"/>
              <a:r>
                <a:rPr lang="en-GB" sz="1400" dirty="0"/>
                <a:t>Recurring January start</a:t>
              </a:r>
              <a:br>
                <a:rPr lang="en-GB" sz="1400" dirty="0"/>
              </a:br>
              <a:r>
                <a:rPr lang="en-GB" sz="1400" dirty="0"/>
                <a:t>Recurring September start</a:t>
              </a:r>
            </a:p>
          </p:txBody>
        </p:sp>
      </p:grpSp>
      <p:sp>
        <p:nvSpPr>
          <p:cNvPr id="52" name="Slide Number Placeholder 8">
            <a:extLst>
              <a:ext uri="{FF2B5EF4-FFF2-40B4-BE49-F238E27FC236}">
                <a16:creationId xmlns:a16="http://schemas.microsoft.com/office/drawing/2014/main" id="{3625087F-8FB1-4DDD-85F4-8662934401FD}"/>
              </a:ext>
            </a:extLst>
          </p:cNvPr>
          <p:cNvSpPr txBox="1">
            <a:spLocks/>
          </p:cNvSpPr>
          <p:nvPr/>
        </p:nvSpPr>
        <p:spPr>
          <a:xfrm>
            <a:off x="11044381" y="6429600"/>
            <a:ext cx="75969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A44ADC-FBC0-4698-B0EC-1AD4A4060383}" type="slidenum">
              <a:rPr lang="en-GB" sz="1200" smtClean="0"/>
              <a:pPr/>
              <a:t>16</a:t>
            </a:fld>
            <a:endParaRPr lang="en-GB" dirty="0"/>
          </a:p>
        </p:txBody>
      </p:sp>
      <p:sp>
        <p:nvSpPr>
          <p:cNvPr id="48" name="TextBox 47">
            <a:extLst>
              <a:ext uri="{FF2B5EF4-FFF2-40B4-BE49-F238E27FC236}">
                <a16:creationId xmlns:a16="http://schemas.microsoft.com/office/drawing/2014/main" id="{E054599B-CB4A-4A44-9038-3484C6EAD99D}"/>
              </a:ext>
            </a:extLst>
          </p:cNvPr>
          <p:cNvSpPr txBox="1"/>
          <p:nvPr/>
        </p:nvSpPr>
        <p:spPr>
          <a:xfrm>
            <a:off x="5787450" y="5884644"/>
            <a:ext cx="5544472" cy="369332"/>
          </a:xfrm>
          <a:prstGeom prst="rect">
            <a:avLst/>
          </a:prstGeom>
          <a:noFill/>
        </p:spPr>
        <p:txBody>
          <a:bodyPr wrap="square" rtlCol="0">
            <a:spAutoFit/>
          </a:bodyPr>
          <a:lstStyle/>
          <a:p>
            <a:r>
              <a:rPr lang="en-GB" dirty="0"/>
              <a:t>Source: Hannah Burn, OHID National PH Workforce </a:t>
            </a:r>
          </a:p>
        </p:txBody>
      </p:sp>
    </p:spTree>
    <p:extLst>
      <p:ext uri="{BB962C8B-B14F-4D97-AF65-F5344CB8AC3E}">
        <p14:creationId xmlns:p14="http://schemas.microsoft.com/office/powerpoint/2010/main" val="253945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394E4-6B98-4328-8ACA-F45097A0A6B2}"/>
              </a:ext>
            </a:extLst>
          </p:cNvPr>
          <p:cNvSpPr>
            <a:spLocks noGrp="1"/>
          </p:cNvSpPr>
          <p:nvPr>
            <p:ph type="title"/>
          </p:nvPr>
        </p:nvSpPr>
        <p:spPr/>
        <p:txBody>
          <a:bodyPr/>
          <a:lstStyle/>
          <a:p>
            <a:r>
              <a:rPr lang="en-GB" dirty="0"/>
              <a:t>Recommended training providers for London employers</a:t>
            </a:r>
          </a:p>
        </p:txBody>
      </p:sp>
      <p:sp>
        <p:nvSpPr>
          <p:cNvPr id="6" name="Rectangle 1">
            <a:extLst>
              <a:ext uri="{FF2B5EF4-FFF2-40B4-BE49-F238E27FC236}">
                <a16:creationId xmlns:a16="http://schemas.microsoft.com/office/drawing/2014/main" id="{E479865D-92FF-46DD-AE31-0212E3FC8E89}"/>
              </a:ext>
            </a:extLst>
          </p:cNvPr>
          <p:cNvSpPr>
            <a:spLocks noChangeArrowheads="1"/>
          </p:cNvSpPr>
          <p:nvPr/>
        </p:nvSpPr>
        <p:spPr bwMode="auto">
          <a:xfrm>
            <a:off x="-121920" y="93484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Table 8">
            <a:extLst>
              <a:ext uri="{FF2B5EF4-FFF2-40B4-BE49-F238E27FC236}">
                <a16:creationId xmlns:a16="http://schemas.microsoft.com/office/drawing/2014/main" id="{931FA244-2838-4544-85AA-2186256F8FF0}"/>
              </a:ext>
            </a:extLst>
          </p:cNvPr>
          <p:cNvGraphicFramePr>
            <a:graphicFrameLocks noGrp="1"/>
          </p:cNvGraphicFramePr>
          <p:nvPr>
            <p:ph idx="1"/>
            <p:extLst>
              <p:ext uri="{D42A27DB-BD31-4B8C-83A1-F6EECF244321}">
                <p14:modId xmlns:p14="http://schemas.microsoft.com/office/powerpoint/2010/main" val="3684702506"/>
              </p:ext>
            </p:extLst>
          </p:nvPr>
        </p:nvGraphicFramePr>
        <p:xfrm>
          <a:off x="386132" y="1097280"/>
          <a:ext cx="11445868" cy="4663440"/>
        </p:xfrm>
        <a:graphic>
          <a:graphicData uri="http://schemas.openxmlformats.org/drawingml/2006/table">
            <a:tbl>
              <a:tblPr firstRow="1" bandRow="1">
                <a:tableStyleId>{5C22544A-7EE6-4342-B048-85BDC9FD1C3A}</a:tableStyleId>
              </a:tblPr>
              <a:tblGrid>
                <a:gridCol w="1635124">
                  <a:extLst>
                    <a:ext uri="{9D8B030D-6E8A-4147-A177-3AD203B41FA5}">
                      <a16:colId xmlns:a16="http://schemas.microsoft.com/office/drawing/2014/main" val="4203351854"/>
                    </a:ext>
                  </a:extLst>
                </a:gridCol>
                <a:gridCol w="1635124">
                  <a:extLst>
                    <a:ext uri="{9D8B030D-6E8A-4147-A177-3AD203B41FA5}">
                      <a16:colId xmlns:a16="http://schemas.microsoft.com/office/drawing/2014/main" val="447906125"/>
                    </a:ext>
                  </a:extLst>
                </a:gridCol>
                <a:gridCol w="1635124">
                  <a:extLst>
                    <a:ext uri="{9D8B030D-6E8A-4147-A177-3AD203B41FA5}">
                      <a16:colId xmlns:a16="http://schemas.microsoft.com/office/drawing/2014/main" val="546968965"/>
                    </a:ext>
                  </a:extLst>
                </a:gridCol>
                <a:gridCol w="1635124">
                  <a:extLst>
                    <a:ext uri="{9D8B030D-6E8A-4147-A177-3AD203B41FA5}">
                      <a16:colId xmlns:a16="http://schemas.microsoft.com/office/drawing/2014/main" val="4049051028"/>
                    </a:ext>
                  </a:extLst>
                </a:gridCol>
                <a:gridCol w="1635124">
                  <a:extLst>
                    <a:ext uri="{9D8B030D-6E8A-4147-A177-3AD203B41FA5}">
                      <a16:colId xmlns:a16="http://schemas.microsoft.com/office/drawing/2014/main" val="731707989"/>
                    </a:ext>
                  </a:extLst>
                </a:gridCol>
                <a:gridCol w="1635124">
                  <a:extLst>
                    <a:ext uri="{9D8B030D-6E8A-4147-A177-3AD203B41FA5}">
                      <a16:colId xmlns:a16="http://schemas.microsoft.com/office/drawing/2014/main" val="670755623"/>
                    </a:ext>
                  </a:extLst>
                </a:gridCol>
                <a:gridCol w="1635124">
                  <a:extLst>
                    <a:ext uri="{9D8B030D-6E8A-4147-A177-3AD203B41FA5}">
                      <a16:colId xmlns:a16="http://schemas.microsoft.com/office/drawing/2014/main" val="3903973966"/>
                    </a:ext>
                  </a:extLst>
                </a:gridCol>
              </a:tblGrid>
              <a:tr h="370840">
                <a:tc>
                  <a:txBody>
                    <a:bodyPr/>
                    <a:lstStyle/>
                    <a:p>
                      <a:r>
                        <a:rPr lang="en-GB" sz="1600" dirty="0"/>
                        <a:t>Training provider</a:t>
                      </a:r>
                    </a:p>
                  </a:txBody>
                  <a:tcPr/>
                </a:tc>
                <a:tc>
                  <a:txBody>
                    <a:bodyPr/>
                    <a:lstStyle/>
                    <a:p>
                      <a:r>
                        <a:rPr lang="en-GB" sz="1600" dirty="0"/>
                        <a:t>Cohort start</a:t>
                      </a:r>
                    </a:p>
                  </a:txBody>
                  <a:tcPr/>
                </a:tc>
                <a:tc>
                  <a:txBody>
                    <a:bodyPr/>
                    <a:lstStyle/>
                    <a:p>
                      <a:r>
                        <a:rPr lang="en-GB" sz="1600" dirty="0"/>
                        <a:t>Programme lead</a:t>
                      </a:r>
                    </a:p>
                  </a:txBody>
                  <a:tcPr/>
                </a:tc>
                <a:tc>
                  <a:txBody>
                    <a:bodyPr/>
                    <a:lstStyle/>
                    <a:p>
                      <a:r>
                        <a:rPr lang="en-GB" sz="1600" dirty="0"/>
                        <a:t>Contact </a:t>
                      </a:r>
                    </a:p>
                  </a:txBody>
                  <a:tcPr/>
                </a:tc>
                <a:tc>
                  <a:txBody>
                    <a:bodyPr/>
                    <a:lstStyle/>
                    <a:p>
                      <a:r>
                        <a:rPr lang="en-GB" sz="1600" dirty="0"/>
                        <a:t>Minimum number of apprentices required?</a:t>
                      </a:r>
                    </a:p>
                  </a:txBody>
                  <a:tcPr/>
                </a:tc>
                <a:tc>
                  <a:txBody>
                    <a:bodyPr/>
                    <a:lstStyle/>
                    <a:p>
                      <a:r>
                        <a:rPr lang="en-GB" sz="1600" dirty="0"/>
                        <a:t>Teaching model</a:t>
                      </a:r>
                    </a:p>
                  </a:txBody>
                  <a:tcPr/>
                </a:tc>
                <a:tc>
                  <a:txBody>
                    <a:bodyPr/>
                    <a:lstStyle/>
                    <a:p>
                      <a:r>
                        <a:rPr lang="en-GB" sz="1600" dirty="0"/>
                        <a:t>Base </a:t>
                      </a:r>
                    </a:p>
                  </a:txBody>
                  <a:tcPr/>
                </a:tc>
                <a:extLst>
                  <a:ext uri="{0D108BD9-81ED-4DB2-BD59-A6C34878D82A}">
                    <a16:rowId xmlns:a16="http://schemas.microsoft.com/office/drawing/2014/main" val="2734420261"/>
                  </a:ext>
                </a:extLst>
              </a:tr>
              <a:tr h="370840">
                <a:tc>
                  <a:txBody>
                    <a:bodyPr/>
                    <a:lstStyle/>
                    <a:p>
                      <a:r>
                        <a:rPr lang="en-GB" sz="1600" dirty="0"/>
                        <a:t>Coventry University</a:t>
                      </a:r>
                    </a:p>
                  </a:txBody>
                  <a:tcPr/>
                </a:tc>
                <a:tc>
                  <a:txBody>
                    <a:bodyPr/>
                    <a:lstStyle/>
                    <a:p>
                      <a:r>
                        <a:rPr lang="en-GB" sz="1600" dirty="0"/>
                        <a:t>Yearly January start</a:t>
                      </a:r>
                    </a:p>
                  </a:txBody>
                  <a:tcPr/>
                </a:tc>
                <a:tc>
                  <a:txBody>
                    <a:bodyPr/>
                    <a:lstStyle/>
                    <a:p>
                      <a:r>
                        <a:rPr lang="en-GB" sz="1600" dirty="0"/>
                        <a:t>Jane Wright</a:t>
                      </a:r>
                    </a:p>
                    <a:p>
                      <a:endParaRPr lang="en-GB" sz="1600" dirty="0"/>
                    </a:p>
                  </a:txBody>
                  <a:tcPr/>
                </a:tc>
                <a:tc>
                  <a:txBody>
                    <a:bodyPr/>
                    <a:lstStyle/>
                    <a:p>
                      <a:r>
                        <a:rPr lang="en-GB" sz="1600" dirty="0">
                          <a:hlinkClick r:id="rId2"/>
                        </a:rPr>
                        <a:t>ad2276@coventry.ac.uk</a:t>
                      </a:r>
                      <a:r>
                        <a:rPr lang="en-GB" sz="1600" dirty="0"/>
                        <a:t> </a:t>
                      </a:r>
                    </a:p>
                  </a:txBody>
                  <a:tcPr/>
                </a:tc>
                <a:tc>
                  <a:txBody>
                    <a:bodyPr/>
                    <a:lstStyle/>
                    <a:p>
                      <a:r>
                        <a:rPr lang="en-GB" sz="1600" dirty="0"/>
                        <a:t>Yes - 15</a:t>
                      </a:r>
                    </a:p>
                  </a:txBody>
                  <a:tcPr/>
                </a:tc>
                <a:tc>
                  <a:txBody>
                    <a:bodyPr/>
                    <a:lstStyle/>
                    <a:p>
                      <a:r>
                        <a:rPr lang="en-GB" sz="1600" dirty="0"/>
                        <a:t>1 day F2F and 2 days online each month </a:t>
                      </a:r>
                    </a:p>
                    <a:p>
                      <a:endParaRPr lang="en-GB" sz="1600" dirty="0"/>
                    </a:p>
                  </a:txBody>
                  <a:tcPr/>
                </a:tc>
                <a:tc>
                  <a:txBody>
                    <a:bodyPr/>
                    <a:lstStyle/>
                    <a:p>
                      <a:r>
                        <a:rPr lang="en-GB" sz="1600" dirty="0"/>
                        <a:t>Coventry – also have a London campus which they could deliver at if minimum cohort number is achieved for London based apprentices. </a:t>
                      </a:r>
                    </a:p>
                    <a:p>
                      <a:endParaRPr lang="en-GB" sz="1600" dirty="0"/>
                    </a:p>
                  </a:txBody>
                  <a:tcPr/>
                </a:tc>
                <a:extLst>
                  <a:ext uri="{0D108BD9-81ED-4DB2-BD59-A6C34878D82A}">
                    <a16:rowId xmlns:a16="http://schemas.microsoft.com/office/drawing/2014/main" val="1411718077"/>
                  </a:ext>
                </a:extLst>
              </a:tr>
              <a:tr h="370840">
                <a:tc>
                  <a:txBody>
                    <a:bodyPr/>
                    <a:lstStyle/>
                    <a:p>
                      <a:r>
                        <a:rPr lang="en-GB" sz="1600" dirty="0"/>
                        <a:t>University of the West of England </a:t>
                      </a:r>
                    </a:p>
                  </a:txBody>
                  <a:tcPr/>
                </a:tc>
                <a:tc>
                  <a:txBody>
                    <a:bodyPr/>
                    <a:lstStyle/>
                    <a:p>
                      <a:r>
                        <a:rPr lang="en-GB" sz="1600" dirty="0"/>
                        <a:t>Yearly September start</a:t>
                      </a:r>
                    </a:p>
                  </a:txBody>
                  <a:tcPr/>
                </a:tc>
                <a:tc>
                  <a:txBody>
                    <a:bodyPr/>
                    <a:lstStyle/>
                    <a:p>
                      <a:r>
                        <a:rPr lang="en-GB" sz="1600" dirty="0"/>
                        <a:t>Luke Midgley</a:t>
                      </a:r>
                    </a:p>
                  </a:txBody>
                  <a:tcPr/>
                </a:tc>
                <a:tc>
                  <a:txBody>
                    <a:bodyPr/>
                    <a:lstStyle/>
                    <a:p>
                      <a:r>
                        <a:rPr lang="en-GB" sz="1600" dirty="0">
                          <a:hlinkClick r:id="rId3"/>
                        </a:rPr>
                        <a:t>luke.midgley@uwe.ac.uk</a:t>
                      </a:r>
                      <a:r>
                        <a:rPr lang="en-GB" sz="1600" dirty="0"/>
                        <a:t> </a:t>
                      </a:r>
                    </a:p>
                    <a:p>
                      <a:endParaRPr lang="en-GB" sz="1600" dirty="0"/>
                    </a:p>
                  </a:txBody>
                  <a:tcPr/>
                </a:tc>
                <a:tc>
                  <a:txBody>
                    <a:bodyPr/>
                    <a:lstStyle/>
                    <a:p>
                      <a:r>
                        <a:rPr lang="en-GB" sz="1600" dirty="0"/>
                        <a:t>No </a:t>
                      </a:r>
                    </a:p>
                  </a:txBody>
                  <a:tcPr/>
                </a:tc>
                <a:tc>
                  <a:txBody>
                    <a:bodyPr/>
                    <a:lstStyle/>
                    <a:p>
                      <a:r>
                        <a:rPr lang="en-GB" sz="1600" dirty="0"/>
                        <a:t>Fully remote teaching </a:t>
                      </a:r>
                    </a:p>
                  </a:txBody>
                  <a:tcPr/>
                </a:tc>
                <a:tc>
                  <a:txBody>
                    <a:bodyPr/>
                    <a:lstStyle/>
                    <a:p>
                      <a:endParaRPr lang="en-GB" sz="1600" dirty="0"/>
                    </a:p>
                  </a:txBody>
                  <a:tcPr/>
                </a:tc>
                <a:extLst>
                  <a:ext uri="{0D108BD9-81ED-4DB2-BD59-A6C34878D82A}">
                    <a16:rowId xmlns:a16="http://schemas.microsoft.com/office/drawing/2014/main" val="738262939"/>
                  </a:ext>
                </a:extLst>
              </a:tr>
            </a:tbl>
          </a:graphicData>
        </a:graphic>
      </p:graphicFrame>
      <p:sp>
        <p:nvSpPr>
          <p:cNvPr id="9" name="Title 1">
            <a:extLst>
              <a:ext uri="{FF2B5EF4-FFF2-40B4-BE49-F238E27FC236}">
                <a16:creationId xmlns:a16="http://schemas.microsoft.com/office/drawing/2014/main" id="{91260FBB-C733-4644-8FFA-7D7B21FFF837}"/>
              </a:ext>
            </a:extLst>
          </p:cNvPr>
          <p:cNvSpPr txBox="1">
            <a:spLocks/>
          </p:cNvSpPr>
          <p:nvPr/>
        </p:nvSpPr>
        <p:spPr>
          <a:xfrm>
            <a:off x="357909" y="5876075"/>
            <a:ext cx="11446163" cy="457201"/>
          </a:xfrm>
          <a:prstGeom prst="rect">
            <a:avLst/>
          </a:prstGeom>
        </p:spPr>
        <p:txBody>
          <a:bodyPr anchor="t" anchorCtr="0">
            <a:normAutofit/>
          </a:bodyPr>
          <a:lst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sz="1600" dirty="0"/>
              <a:t>The list above is not compulsory. London employers can use and procure their own training provider.  </a:t>
            </a:r>
          </a:p>
        </p:txBody>
      </p:sp>
    </p:spTree>
    <p:extLst>
      <p:ext uri="{BB962C8B-B14F-4D97-AF65-F5344CB8AC3E}">
        <p14:creationId xmlns:p14="http://schemas.microsoft.com/office/powerpoint/2010/main" val="3450042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0EF2-5DB9-48C4-9A7E-582741CA38F4}"/>
              </a:ext>
            </a:extLst>
          </p:cNvPr>
          <p:cNvSpPr>
            <a:spLocks noGrp="1"/>
          </p:cNvSpPr>
          <p:nvPr>
            <p:ph type="title"/>
          </p:nvPr>
        </p:nvSpPr>
        <p:spPr>
          <a:xfrm>
            <a:off x="360000" y="360000"/>
            <a:ext cx="11446163" cy="844839"/>
          </a:xfrm>
        </p:spPr>
        <p:txBody>
          <a:bodyPr anchor="t">
            <a:normAutofit fontScale="90000"/>
          </a:bodyPr>
          <a:lstStyle/>
          <a:p>
            <a:r>
              <a:rPr lang="en-GB" dirty="0"/>
              <a:t>Recruitment options for a new apprenticeship post in your team </a:t>
            </a:r>
          </a:p>
        </p:txBody>
      </p:sp>
      <p:grpSp>
        <p:nvGrpSpPr>
          <p:cNvPr id="7" name="Group 6">
            <a:extLst>
              <a:ext uri="{FF2B5EF4-FFF2-40B4-BE49-F238E27FC236}">
                <a16:creationId xmlns:a16="http://schemas.microsoft.com/office/drawing/2014/main" id="{FB010907-F750-4738-B0D1-40EFD5EC4F6B}"/>
              </a:ext>
            </a:extLst>
          </p:cNvPr>
          <p:cNvGrpSpPr/>
          <p:nvPr/>
        </p:nvGrpSpPr>
        <p:grpSpPr>
          <a:xfrm>
            <a:off x="359999" y="1440530"/>
            <a:ext cx="4917679" cy="4363921"/>
            <a:chOff x="359999" y="1440531"/>
            <a:chExt cx="5106523" cy="4350274"/>
          </a:xfrm>
        </p:grpSpPr>
        <p:sp>
          <p:nvSpPr>
            <p:cNvPr id="9" name="Rectangle: Rounded Corners 8">
              <a:extLst>
                <a:ext uri="{FF2B5EF4-FFF2-40B4-BE49-F238E27FC236}">
                  <a16:creationId xmlns:a16="http://schemas.microsoft.com/office/drawing/2014/main" id="{6965FC1C-DB54-4DAA-B4B6-2A645DFC5F36}"/>
                </a:ext>
              </a:extLst>
            </p:cNvPr>
            <p:cNvSpPr/>
            <p:nvPr/>
          </p:nvSpPr>
          <p:spPr>
            <a:xfrm>
              <a:off x="359999" y="1440531"/>
              <a:ext cx="5106523" cy="1242935"/>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Rectangle 11" descr="Backlog">
              <a:extLst>
                <a:ext uri="{FF2B5EF4-FFF2-40B4-BE49-F238E27FC236}">
                  <a16:creationId xmlns:a16="http://schemas.microsoft.com/office/drawing/2014/main" id="{B6DAF7E8-24AF-45DA-A7AD-FB86BD278A9D}"/>
                </a:ext>
              </a:extLst>
            </p:cNvPr>
            <p:cNvSpPr/>
            <p:nvPr/>
          </p:nvSpPr>
          <p:spPr>
            <a:xfrm>
              <a:off x="735987" y="1720191"/>
              <a:ext cx="683614" cy="683614"/>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Freeform: Shape 12">
              <a:extLst>
                <a:ext uri="{FF2B5EF4-FFF2-40B4-BE49-F238E27FC236}">
                  <a16:creationId xmlns:a16="http://schemas.microsoft.com/office/drawing/2014/main" id="{3D0A4EFE-A011-4528-AEBA-08F3F4BB421F}"/>
                </a:ext>
              </a:extLst>
            </p:cNvPr>
            <p:cNvSpPr/>
            <p:nvPr/>
          </p:nvSpPr>
          <p:spPr>
            <a:xfrm>
              <a:off x="1699429" y="1440531"/>
              <a:ext cx="3468919" cy="1242935"/>
            </a:xfrm>
            <a:custGeom>
              <a:avLst/>
              <a:gdLst>
                <a:gd name="connsiteX0" fmla="*/ 0 w 10010572"/>
                <a:gd name="connsiteY0" fmla="*/ 0 h 1242935"/>
                <a:gd name="connsiteX1" fmla="*/ 10010572 w 10010572"/>
                <a:gd name="connsiteY1" fmla="*/ 0 h 1242935"/>
                <a:gd name="connsiteX2" fmla="*/ 10010572 w 10010572"/>
                <a:gd name="connsiteY2" fmla="*/ 1242935 h 1242935"/>
                <a:gd name="connsiteX3" fmla="*/ 0 w 10010572"/>
                <a:gd name="connsiteY3" fmla="*/ 1242935 h 1242935"/>
                <a:gd name="connsiteX4" fmla="*/ 0 w 10010572"/>
                <a:gd name="connsiteY4" fmla="*/ 0 h 1242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0572" h="1242935">
                  <a:moveTo>
                    <a:pt x="0" y="0"/>
                  </a:moveTo>
                  <a:lnTo>
                    <a:pt x="10010572" y="0"/>
                  </a:lnTo>
                  <a:lnTo>
                    <a:pt x="10010572" y="1242935"/>
                  </a:lnTo>
                  <a:lnTo>
                    <a:pt x="0" y="12429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ctr" defTabSz="1111250">
                <a:lnSpc>
                  <a:spcPct val="100000"/>
                </a:lnSpc>
                <a:spcBef>
                  <a:spcPct val="0"/>
                </a:spcBef>
                <a:spcAft>
                  <a:spcPct val="35000"/>
                </a:spcAft>
                <a:buNone/>
              </a:pPr>
              <a:r>
                <a:rPr lang="en-US" sz="2000" b="1" kern="1200" dirty="0"/>
                <a:t>Establish new position in your team</a:t>
              </a:r>
            </a:p>
          </p:txBody>
        </p:sp>
        <p:sp>
          <p:nvSpPr>
            <p:cNvPr id="14" name="Rectangle: Rounded Corners 13">
              <a:extLst>
                <a:ext uri="{FF2B5EF4-FFF2-40B4-BE49-F238E27FC236}">
                  <a16:creationId xmlns:a16="http://schemas.microsoft.com/office/drawing/2014/main" id="{CB858FF6-BB89-4865-82CB-E088AE4949CA}"/>
                </a:ext>
              </a:extLst>
            </p:cNvPr>
            <p:cNvSpPr/>
            <p:nvPr/>
          </p:nvSpPr>
          <p:spPr>
            <a:xfrm>
              <a:off x="359999" y="2994201"/>
              <a:ext cx="5106523" cy="1242935"/>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5" name="Rectangle 14" descr="Onboarding">
              <a:extLst>
                <a:ext uri="{FF2B5EF4-FFF2-40B4-BE49-F238E27FC236}">
                  <a16:creationId xmlns:a16="http://schemas.microsoft.com/office/drawing/2014/main" id="{E747AAF6-3CEF-4B40-B7C1-B4CA53273947}"/>
                </a:ext>
              </a:extLst>
            </p:cNvPr>
            <p:cNvSpPr/>
            <p:nvPr/>
          </p:nvSpPr>
          <p:spPr>
            <a:xfrm>
              <a:off x="735987" y="3273861"/>
              <a:ext cx="683614" cy="683614"/>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Freeform: Shape 15">
              <a:extLst>
                <a:ext uri="{FF2B5EF4-FFF2-40B4-BE49-F238E27FC236}">
                  <a16:creationId xmlns:a16="http://schemas.microsoft.com/office/drawing/2014/main" id="{3E85EAED-9B3F-4146-8928-F329867716E2}"/>
                </a:ext>
              </a:extLst>
            </p:cNvPr>
            <p:cNvSpPr/>
            <p:nvPr/>
          </p:nvSpPr>
          <p:spPr>
            <a:xfrm>
              <a:off x="1699429" y="2994201"/>
              <a:ext cx="3468919" cy="1242935"/>
            </a:xfrm>
            <a:custGeom>
              <a:avLst/>
              <a:gdLst>
                <a:gd name="connsiteX0" fmla="*/ 0 w 10010572"/>
                <a:gd name="connsiteY0" fmla="*/ 0 h 1242935"/>
                <a:gd name="connsiteX1" fmla="*/ 10010572 w 10010572"/>
                <a:gd name="connsiteY1" fmla="*/ 0 h 1242935"/>
                <a:gd name="connsiteX2" fmla="*/ 10010572 w 10010572"/>
                <a:gd name="connsiteY2" fmla="*/ 1242935 h 1242935"/>
                <a:gd name="connsiteX3" fmla="*/ 0 w 10010572"/>
                <a:gd name="connsiteY3" fmla="*/ 1242935 h 1242935"/>
                <a:gd name="connsiteX4" fmla="*/ 0 w 10010572"/>
                <a:gd name="connsiteY4" fmla="*/ 0 h 1242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0572" h="1242935">
                  <a:moveTo>
                    <a:pt x="0" y="0"/>
                  </a:moveTo>
                  <a:lnTo>
                    <a:pt x="10010572" y="0"/>
                  </a:lnTo>
                  <a:lnTo>
                    <a:pt x="10010572" y="1242935"/>
                  </a:lnTo>
                  <a:lnTo>
                    <a:pt x="0" y="12429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ctr" defTabSz="1111250">
                <a:lnSpc>
                  <a:spcPct val="100000"/>
                </a:lnSpc>
                <a:spcBef>
                  <a:spcPct val="0"/>
                </a:spcBef>
                <a:spcAft>
                  <a:spcPct val="35000"/>
                </a:spcAft>
                <a:buNone/>
              </a:pPr>
              <a:r>
                <a:rPr lang="en-US" sz="2000" b="1" kern="1200" dirty="0"/>
                <a:t>Convert current vacancy into an apprenticeship post </a:t>
              </a:r>
            </a:p>
          </p:txBody>
        </p:sp>
        <p:sp>
          <p:nvSpPr>
            <p:cNvPr id="17" name="Rectangle: Rounded Corners 16">
              <a:extLst>
                <a:ext uri="{FF2B5EF4-FFF2-40B4-BE49-F238E27FC236}">
                  <a16:creationId xmlns:a16="http://schemas.microsoft.com/office/drawing/2014/main" id="{6F2DEBE8-B803-4C40-8BB3-129B48D99AF2}"/>
                </a:ext>
              </a:extLst>
            </p:cNvPr>
            <p:cNvSpPr/>
            <p:nvPr/>
          </p:nvSpPr>
          <p:spPr>
            <a:xfrm>
              <a:off x="359999" y="4547870"/>
              <a:ext cx="5106523" cy="1242935"/>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8" name="Rectangle 17" descr="Recruitment Management">
              <a:extLst>
                <a:ext uri="{FF2B5EF4-FFF2-40B4-BE49-F238E27FC236}">
                  <a16:creationId xmlns:a16="http://schemas.microsoft.com/office/drawing/2014/main" id="{1353FD04-98BB-43AD-AA4B-9867320346DE}"/>
                </a:ext>
              </a:extLst>
            </p:cNvPr>
            <p:cNvSpPr/>
            <p:nvPr/>
          </p:nvSpPr>
          <p:spPr>
            <a:xfrm>
              <a:off x="735987" y="4827531"/>
              <a:ext cx="683614" cy="683614"/>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Freeform: Shape 18">
              <a:extLst>
                <a:ext uri="{FF2B5EF4-FFF2-40B4-BE49-F238E27FC236}">
                  <a16:creationId xmlns:a16="http://schemas.microsoft.com/office/drawing/2014/main" id="{26921D06-90F7-4D90-B768-14373B391B44}"/>
                </a:ext>
              </a:extLst>
            </p:cNvPr>
            <p:cNvSpPr/>
            <p:nvPr/>
          </p:nvSpPr>
          <p:spPr>
            <a:xfrm>
              <a:off x="1699429" y="4547870"/>
              <a:ext cx="3468919" cy="1242935"/>
            </a:xfrm>
            <a:custGeom>
              <a:avLst/>
              <a:gdLst>
                <a:gd name="connsiteX0" fmla="*/ 0 w 10010572"/>
                <a:gd name="connsiteY0" fmla="*/ 0 h 1242935"/>
                <a:gd name="connsiteX1" fmla="*/ 10010572 w 10010572"/>
                <a:gd name="connsiteY1" fmla="*/ 0 h 1242935"/>
                <a:gd name="connsiteX2" fmla="*/ 10010572 w 10010572"/>
                <a:gd name="connsiteY2" fmla="*/ 1242935 h 1242935"/>
                <a:gd name="connsiteX3" fmla="*/ 0 w 10010572"/>
                <a:gd name="connsiteY3" fmla="*/ 1242935 h 1242935"/>
                <a:gd name="connsiteX4" fmla="*/ 0 w 10010572"/>
                <a:gd name="connsiteY4" fmla="*/ 0 h 1242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0572" h="1242935">
                  <a:moveTo>
                    <a:pt x="0" y="0"/>
                  </a:moveTo>
                  <a:lnTo>
                    <a:pt x="10010572" y="0"/>
                  </a:lnTo>
                  <a:lnTo>
                    <a:pt x="10010572" y="1242935"/>
                  </a:lnTo>
                  <a:lnTo>
                    <a:pt x="0" y="12429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ctr" defTabSz="1111250">
                <a:lnSpc>
                  <a:spcPct val="100000"/>
                </a:lnSpc>
                <a:spcBef>
                  <a:spcPct val="0"/>
                </a:spcBef>
                <a:spcAft>
                  <a:spcPct val="35000"/>
                </a:spcAft>
                <a:buNone/>
              </a:pPr>
              <a:r>
                <a:rPr lang="en-GB" sz="2000" b="1" kern="1200" dirty="0"/>
                <a:t>Enrol existing staff member onto programme</a:t>
              </a:r>
              <a:endParaRPr lang="en-US" sz="2000" b="1" kern="1200" dirty="0"/>
            </a:p>
          </p:txBody>
        </p:sp>
      </p:grpSp>
      <p:sp>
        <p:nvSpPr>
          <p:cNvPr id="22" name="Rectangle: Rounded Corners 21">
            <a:extLst>
              <a:ext uri="{FF2B5EF4-FFF2-40B4-BE49-F238E27FC236}">
                <a16:creationId xmlns:a16="http://schemas.microsoft.com/office/drawing/2014/main" id="{AD146538-DD4D-4C5D-8E91-80C73F702B55}"/>
              </a:ext>
            </a:extLst>
          </p:cNvPr>
          <p:cNvSpPr/>
          <p:nvPr/>
        </p:nvSpPr>
        <p:spPr>
          <a:xfrm>
            <a:off x="5446644" y="1440530"/>
            <a:ext cx="6385358" cy="1246834"/>
          </a:xfrm>
          <a:prstGeom prst="roundRect">
            <a:avLst/>
          </a:prstGeom>
          <a:solidFill>
            <a:srgbClr val="CBE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Complete the regular HR procedures to set up a new post. This includes: setting up JD and grade to be evaluated by HR </a:t>
            </a:r>
          </a:p>
          <a:p>
            <a:pPr algn="ctr"/>
            <a:r>
              <a:rPr lang="en-GB" sz="1400" dirty="0">
                <a:solidFill>
                  <a:schemeClr val="tx1"/>
                </a:solidFill>
              </a:rPr>
              <a:t>(example JDs for L6 PHP apprenticeships available) </a:t>
            </a:r>
            <a:endParaRPr lang="en-GB" dirty="0">
              <a:solidFill>
                <a:schemeClr val="tx1"/>
              </a:solidFill>
            </a:endParaRPr>
          </a:p>
        </p:txBody>
      </p:sp>
      <p:sp>
        <p:nvSpPr>
          <p:cNvPr id="23" name="Rectangle: Rounded Corners 22">
            <a:extLst>
              <a:ext uri="{FF2B5EF4-FFF2-40B4-BE49-F238E27FC236}">
                <a16:creationId xmlns:a16="http://schemas.microsoft.com/office/drawing/2014/main" id="{7919A8C1-2B67-4BE1-84AB-3939D684D32D}"/>
              </a:ext>
            </a:extLst>
          </p:cNvPr>
          <p:cNvSpPr/>
          <p:nvPr/>
        </p:nvSpPr>
        <p:spPr>
          <a:xfrm>
            <a:off x="5446644" y="2962551"/>
            <a:ext cx="6385357" cy="1246834"/>
          </a:xfrm>
          <a:prstGeom prst="roundRect">
            <a:avLst/>
          </a:prstGeom>
          <a:solidFill>
            <a:srgbClr val="CBE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Use a current vacancy in your establishment and convert into a apprenticeship post. Use post with a similar grade or grade higher to cover funding for apprenticeships +1 years</a:t>
            </a:r>
          </a:p>
        </p:txBody>
      </p:sp>
      <p:sp>
        <p:nvSpPr>
          <p:cNvPr id="24" name="Rectangle: Rounded Corners 23">
            <a:extLst>
              <a:ext uri="{FF2B5EF4-FFF2-40B4-BE49-F238E27FC236}">
                <a16:creationId xmlns:a16="http://schemas.microsoft.com/office/drawing/2014/main" id="{382B760C-A002-465B-9348-0E93F7C11C34}"/>
              </a:ext>
            </a:extLst>
          </p:cNvPr>
          <p:cNvSpPr/>
          <p:nvPr/>
        </p:nvSpPr>
        <p:spPr>
          <a:xfrm>
            <a:off x="5446644" y="4557617"/>
            <a:ext cx="6385357" cy="1246834"/>
          </a:xfrm>
          <a:prstGeom prst="roundRect">
            <a:avLst/>
          </a:prstGeom>
          <a:solidFill>
            <a:srgbClr val="CBE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Is there a member of your team who might not have a formal qualification in public health? The apprenticeship programme could be used as a professional development opportunity </a:t>
            </a:r>
          </a:p>
        </p:txBody>
      </p:sp>
    </p:spTree>
    <p:extLst>
      <p:ext uri="{BB962C8B-B14F-4D97-AF65-F5344CB8AC3E}">
        <p14:creationId xmlns:p14="http://schemas.microsoft.com/office/powerpoint/2010/main" val="3119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A4093-B932-4A0C-8013-C811100898E8}"/>
              </a:ext>
            </a:extLst>
          </p:cNvPr>
          <p:cNvSpPr>
            <a:spLocks noGrp="1"/>
          </p:cNvSpPr>
          <p:nvPr>
            <p:ph type="title"/>
          </p:nvPr>
        </p:nvSpPr>
        <p:spPr>
          <a:xfrm>
            <a:off x="404900" y="156119"/>
            <a:ext cx="4018013" cy="468312"/>
          </a:xfrm>
        </p:spPr>
        <p:txBody>
          <a:bodyPr>
            <a:normAutofit fontScale="90000"/>
          </a:bodyPr>
          <a:lstStyle/>
          <a:p>
            <a:r>
              <a:rPr lang="en-GB" dirty="0"/>
              <a:t>Recruitment Process</a:t>
            </a:r>
          </a:p>
        </p:txBody>
      </p:sp>
      <p:grpSp>
        <p:nvGrpSpPr>
          <p:cNvPr id="4" name="Group 3">
            <a:extLst>
              <a:ext uri="{FF2B5EF4-FFF2-40B4-BE49-F238E27FC236}">
                <a16:creationId xmlns:a16="http://schemas.microsoft.com/office/drawing/2014/main" id="{F69787E2-7997-4515-AFC1-C3B63AE2F5FB}"/>
              </a:ext>
            </a:extLst>
          </p:cNvPr>
          <p:cNvGrpSpPr/>
          <p:nvPr/>
        </p:nvGrpSpPr>
        <p:grpSpPr>
          <a:xfrm>
            <a:off x="883691" y="1193068"/>
            <a:ext cx="10424617" cy="5077927"/>
            <a:chOff x="404900" y="1095091"/>
            <a:chExt cx="10424617" cy="5077927"/>
          </a:xfrm>
        </p:grpSpPr>
        <p:sp>
          <p:nvSpPr>
            <p:cNvPr id="61" name="Rectangle 60">
              <a:extLst>
                <a:ext uri="{FF2B5EF4-FFF2-40B4-BE49-F238E27FC236}">
                  <a16:creationId xmlns:a16="http://schemas.microsoft.com/office/drawing/2014/main" id="{5AC51531-4F62-4E74-869B-8BB79512E0F0}"/>
                </a:ext>
              </a:extLst>
            </p:cNvPr>
            <p:cNvSpPr/>
            <p:nvPr/>
          </p:nvSpPr>
          <p:spPr>
            <a:xfrm rot="16200000">
              <a:off x="7896180" y="-725655"/>
              <a:ext cx="240273" cy="48104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51FD691C-E071-4D3B-AFAC-AFD6F20B6F56}"/>
                </a:ext>
              </a:extLst>
            </p:cNvPr>
            <p:cNvSpPr/>
            <p:nvPr/>
          </p:nvSpPr>
          <p:spPr>
            <a:xfrm rot="16200000">
              <a:off x="3715623" y="3066140"/>
              <a:ext cx="240273" cy="48104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34B7A651-C09F-43FB-A035-10FFDE4AD529}"/>
                </a:ext>
              </a:extLst>
            </p:cNvPr>
            <p:cNvSpPr/>
            <p:nvPr/>
          </p:nvSpPr>
          <p:spPr>
            <a:xfrm>
              <a:off x="9742832" y="1193587"/>
              <a:ext cx="235490" cy="4752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A966851C-69F3-415D-9C22-DAD08C3481CE}"/>
                </a:ext>
              </a:extLst>
            </p:cNvPr>
            <p:cNvSpPr/>
            <p:nvPr/>
          </p:nvSpPr>
          <p:spPr>
            <a:xfrm>
              <a:off x="5713290" y="1165154"/>
              <a:ext cx="240273" cy="48104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158504AD-DB3B-44C5-B917-84F41551F343}"/>
                </a:ext>
              </a:extLst>
            </p:cNvPr>
            <p:cNvSpPr/>
            <p:nvPr/>
          </p:nvSpPr>
          <p:spPr>
            <a:xfrm>
              <a:off x="1310393" y="1235241"/>
              <a:ext cx="240273" cy="48104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AD3E3835-79FE-49ED-A554-B1F069CA22DC}"/>
                </a:ext>
              </a:extLst>
            </p:cNvPr>
            <p:cNvGrpSpPr/>
            <p:nvPr/>
          </p:nvGrpSpPr>
          <p:grpSpPr>
            <a:xfrm>
              <a:off x="409250" y="1095091"/>
              <a:ext cx="1950112" cy="1147742"/>
              <a:chOff x="186059" y="4831"/>
              <a:chExt cx="1729990" cy="1037994"/>
            </a:xfrm>
          </p:grpSpPr>
          <p:sp>
            <p:nvSpPr>
              <p:cNvPr id="15" name="Rectangle: Rounded Corners 14">
                <a:extLst>
                  <a:ext uri="{FF2B5EF4-FFF2-40B4-BE49-F238E27FC236}">
                    <a16:creationId xmlns:a16="http://schemas.microsoft.com/office/drawing/2014/main" id="{56279DEA-F590-4C0D-BA4C-09F5CA50A7D5}"/>
                  </a:ext>
                </a:extLst>
              </p:cNvPr>
              <p:cNvSpPr/>
              <p:nvPr/>
            </p:nvSpPr>
            <p:spPr>
              <a:xfrm>
                <a:off x="186059" y="4831"/>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5AE2F71F-ABD5-4A60-899E-26C5876E1D54}"/>
                  </a:ext>
                </a:extLst>
              </p:cNvPr>
              <p:cNvSpPr txBox="1"/>
              <p:nvPr/>
            </p:nvSpPr>
            <p:spPr>
              <a:xfrm>
                <a:off x="216461" y="35233"/>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algn="ctr" defTabSz="577850">
                  <a:lnSpc>
                    <a:spcPct val="90000"/>
                  </a:lnSpc>
                  <a:spcBef>
                    <a:spcPct val="0"/>
                  </a:spcBef>
                  <a:spcAft>
                    <a:spcPct val="35000"/>
                  </a:spcAft>
                </a:pPr>
                <a:r>
                  <a:rPr lang="en-GB" sz="1300" b="0" kern="1200"/>
                  <a:t>Identify your apprenticeship lead and work with HR to sign off  the apprenticeship implementation process</a:t>
                </a:r>
                <a:endParaRPr lang="en-GB" sz="1300" kern="1200"/>
              </a:p>
            </p:txBody>
          </p:sp>
        </p:grpSp>
        <p:grpSp>
          <p:nvGrpSpPr>
            <p:cNvPr id="24" name="Group 23">
              <a:extLst>
                <a:ext uri="{FF2B5EF4-FFF2-40B4-BE49-F238E27FC236}">
                  <a16:creationId xmlns:a16="http://schemas.microsoft.com/office/drawing/2014/main" id="{F9B0046D-2121-473A-9227-4A0F8BDC0D51}"/>
                </a:ext>
              </a:extLst>
            </p:cNvPr>
            <p:cNvGrpSpPr/>
            <p:nvPr/>
          </p:nvGrpSpPr>
          <p:grpSpPr>
            <a:xfrm>
              <a:off x="404900" y="2362915"/>
              <a:ext cx="1954461" cy="1150955"/>
              <a:chOff x="195591" y="1289474"/>
              <a:chExt cx="1729990" cy="1037994"/>
            </a:xfrm>
          </p:grpSpPr>
          <p:sp>
            <p:nvSpPr>
              <p:cNvPr id="25" name="Rectangle: Rounded Corners 24">
                <a:extLst>
                  <a:ext uri="{FF2B5EF4-FFF2-40B4-BE49-F238E27FC236}">
                    <a16:creationId xmlns:a16="http://schemas.microsoft.com/office/drawing/2014/main" id="{00C7B47E-5811-42BA-B2EF-5710B37D1137}"/>
                  </a:ext>
                </a:extLst>
              </p:cNvPr>
              <p:cNvSpPr/>
              <p:nvPr/>
            </p:nvSpPr>
            <p:spPr>
              <a:xfrm>
                <a:off x="195591" y="1289474"/>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6C66B659-77FD-4F21-B14C-27FF2F929930}"/>
                  </a:ext>
                </a:extLst>
              </p:cNvPr>
              <p:cNvSpPr txBox="1"/>
              <p:nvPr/>
            </p:nvSpPr>
            <p:spPr>
              <a:xfrm>
                <a:off x="225993" y="1319876"/>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algn="ctr" defTabSz="577850">
                  <a:lnSpc>
                    <a:spcPct val="90000"/>
                  </a:lnSpc>
                  <a:spcBef>
                    <a:spcPct val="0"/>
                  </a:spcBef>
                  <a:spcAft>
                    <a:spcPct val="35000"/>
                  </a:spcAft>
                </a:pPr>
                <a:r>
                  <a:rPr lang="en-GB" sz="1300" dirty="0">
                    <a:solidFill>
                      <a:prstClr val="white"/>
                    </a:solidFill>
                  </a:rPr>
                  <a:t>Identify/create a vacancy (3-year fixed term) to be used as the apprentice post</a:t>
                </a:r>
                <a:endParaRPr lang="en-GB" sz="1300" kern="1200" dirty="0"/>
              </a:p>
            </p:txBody>
          </p:sp>
        </p:grpSp>
        <p:grpSp>
          <p:nvGrpSpPr>
            <p:cNvPr id="27" name="Group 26">
              <a:extLst>
                <a:ext uri="{FF2B5EF4-FFF2-40B4-BE49-F238E27FC236}">
                  <a16:creationId xmlns:a16="http://schemas.microsoft.com/office/drawing/2014/main" id="{E09730CF-C099-46EB-A315-ACAE0D70F0FA}"/>
                </a:ext>
              </a:extLst>
            </p:cNvPr>
            <p:cNvGrpSpPr/>
            <p:nvPr/>
          </p:nvGrpSpPr>
          <p:grpSpPr>
            <a:xfrm>
              <a:off x="404900" y="3633952"/>
              <a:ext cx="1954461" cy="1150955"/>
              <a:chOff x="215642" y="2634601"/>
              <a:chExt cx="1729990" cy="1037994"/>
            </a:xfrm>
          </p:grpSpPr>
          <p:sp>
            <p:nvSpPr>
              <p:cNvPr id="28" name="Rectangle: Rounded Corners 27">
                <a:extLst>
                  <a:ext uri="{FF2B5EF4-FFF2-40B4-BE49-F238E27FC236}">
                    <a16:creationId xmlns:a16="http://schemas.microsoft.com/office/drawing/2014/main" id="{B5EA93E5-81BD-4654-AD7B-FC9F04953E7D}"/>
                  </a:ext>
                </a:extLst>
              </p:cNvPr>
              <p:cNvSpPr/>
              <p:nvPr/>
            </p:nvSpPr>
            <p:spPr>
              <a:xfrm>
                <a:off x="215642" y="2634601"/>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ectangle: Rounded Corners 4">
                <a:extLst>
                  <a:ext uri="{FF2B5EF4-FFF2-40B4-BE49-F238E27FC236}">
                    <a16:creationId xmlns:a16="http://schemas.microsoft.com/office/drawing/2014/main" id="{F9B383A6-CB85-48C6-987C-90CB5A420BBB}"/>
                  </a:ext>
                </a:extLst>
              </p:cNvPr>
              <p:cNvSpPr txBox="1"/>
              <p:nvPr/>
            </p:nvSpPr>
            <p:spPr>
              <a:xfrm>
                <a:off x="246044" y="2665003"/>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a:solidFill>
                      <a:prstClr val="white"/>
                    </a:solidFill>
                  </a:rPr>
                  <a:t>Set up the person specification and job description</a:t>
                </a:r>
              </a:p>
            </p:txBody>
          </p:sp>
        </p:grpSp>
        <p:grpSp>
          <p:nvGrpSpPr>
            <p:cNvPr id="30" name="Group 29">
              <a:extLst>
                <a:ext uri="{FF2B5EF4-FFF2-40B4-BE49-F238E27FC236}">
                  <a16:creationId xmlns:a16="http://schemas.microsoft.com/office/drawing/2014/main" id="{E4023DA9-DAE3-4137-824C-9A32E51ED61B}"/>
                </a:ext>
              </a:extLst>
            </p:cNvPr>
            <p:cNvGrpSpPr/>
            <p:nvPr/>
          </p:nvGrpSpPr>
          <p:grpSpPr>
            <a:xfrm>
              <a:off x="404900" y="4904989"/>
              <a:ext cx="1954461" cy="1150955"/>
              <a:chOff x="215642" y="3911597"/>
              <a:chExt cx="1729990" cy="1037994"/>
            </a:xfrm>
          </p:grpSpPr>
          <p:sp>
            <p:nvSpPr>
              <p:cNvPr id="31" name="Rectangle: Rounded Corners 30">
                <a:extLst>
                  <a:ext uri="{FF2B5EF4-FFF2-40B4-BE49-F238E27FC236}">
                    <a16:creationId xmlns:a16="http://schemas.microsoft.com/office/drawing/2014/main" id="{A71FF0EA-42AA-4C8B-A73F-21F182C7FABF}"/>
                  </a:ext>
                </a:extLst>
              </p:cNvPr>
              <p:cNvSpPr/>
              <p:nvPr/>
            </p:nvSpPr>
            <p:spPr>
              <a:xfrm>
                <a:off x="215642" y="3911597"/>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Rectangle: Rounded Corners 4">
                <a:extLst>
                  <a:ext uri="{FF2B5EF4-FFF2-40B4-BE49-F238E27FC236}">
                    <a16:creationId xmlns:a16="http://schemas.microsoft.com/office/drawing/2014/main" id="{C94A0A96-3198-4EEE-8504-17D7E219BE78}"/>
                  </a:ext>
                </a:extLst>
              </p:cNvPr>
              <p:cNvSpPr txBox="1"/>
              <p:nvPr/>
            </p:nvSpPr>
            <p:spPr>
              <a:xfrm>
                <a:off x="254957" y="3956281"/>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a:t>Establish the salary cost for an apprentice</a:t>
                </a:r>
              </a:p>
            </p:txBody>
          </p:sp>
        </p:grpSp>
        <p:sp>
          <p:nvSpPr>
            <p:cNvPr id="33" name="Rectangle: Rounded Corners 32">
              <a:extLst>
                <a:ext uri="{FF2B5EF4-FFF2-40B4-BE49-F238E27FC236}">
                  <a16:creationId xmlns:a16="http://schemas.microsoft.com/office/drawing/2014/main" id="{B5845846-077A-4AAF-8427-A7BDADDAC52B}"/>
                </a:ext>
              </a:extLst>
            </p:cNvPr>
            <p:cNvSpPr/>
            <p:nvPr/>
          </p:nvSpPr>
          <p:spPr>
            <a:xfrm>
              <a:off x="2208895" y="4304048"/>
              <a:ext cx="1428750" cy="60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a:solidFill>
                    <a:schemeClr val="tx1"/>
                  </a:solidFill>
                </a:rPr>
                <a:t>Work with your training provider</a:t>
              </a:r>
            </a:p>
          </p:txBody>
        </p:sp>
        <p:sp>
          <p:nvSpPr>
            <p:cNvPr id="34" name="Rectangle: Rounded Corners 33">
              <a:extLst>
                <a:ext uri="{FF2B5EF4-FFF2-40B4-BE49-F238E27FC236}">
                  <a16:creationId xmlns:a16="http://schemas.microsoft.com/office/drawing/2014/main" id="{D9C09AE4-1E46-477B-AC64-CF8DEC5A2CE2}"/>
                </a:ext>
              </a:extLst>
            </p:cNvPr>
            <p:cNvSpPr/>
            <p:nvPr/>
          </p:nvSpPr>
          <p:spPr>
            <a:xfrm>
              <a:off x="2194467" y="5563418"/>
              <a:ext cx="1428750" cy="60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See </a:t>
              </a:r>
              <a:r>
                <a:rPr lang="en-GB" sz="1100">
                  <a:solidFill>
                    <a:srgbClr val="00A188"/>
                  </a:solidFill>
                  <a:hlinkClick r:id="rId3" action="ppaction://hlinksldjump">
                    <a:extLst>
                      <a:ext uri="{A12FA001-AC4F-418D-AE19-62706E023703}">
                        <ahyp:hlinkClr xmlns:ahyp="http://schemas.microsoft.com/office/drawing/2018/hyperlinkcolor" val="tx"/>
                      </a:ext>
                    </a:extLst>
                  </a:hlinkClick>
                </a:rPr>
                <a:t>Salary</a:t>
              </a:r>
              <a:r>
                <a:rPr lang="en-GB" sz="1100">
                  <a:solidFill>
                    <a:schemeClr val="tx1"/>
                  </a:solidFill>
                </a:rPr>
                <a:t> for tips</a:t>
              </a:r>
            </a:p>
          </p:txBody>
        </p:sp>
        <p:grpSp>
          <p:nvGrpSpPr>
            <p:cNvPr id="36" name="Group 35">
              <a:extLst>
                <a:ext uri="{FF2B5EF4-FFF2-40B4-BE49-F238E27FC236}">
                  <a16:creationId xmlns:a16="http://schemas.microsoft.com/office/drawing/2014/main" id="{5F91E3E4-E575-4D55-AAC0-A18EDCC587A1}"/>
                </a:ext>
              </a:extLst>
            </p:cNvPr>
            <p:cNvGrpSpPr/>
            <p:nvPr/>
          </p:nvGrpSpPr>
          <p:grpSpPr>
            <a:xfrm>
              <a:off x="4894065" y="4903300"/>
              <a:ext cx="1910898" cy="1136143"/>
              <a:chOff x="3715655" y="3895499"/>
              <a:chExt cx="1729990" cy="1037994"/>
            </a:xfrm>
          </p:grpSpPr>
          <p:sp>
            <p:nvSpPr>
              <p:cNvPr id="37" name="Rectangle: Rounded Corners 36">
                <a:extLst>
                  <a:ext uri="{FF2B5EF4-FFF2-40B4-BE49-F238E27FC236}">
                    <a16:creationId xmlns:a16="http://schemas.microsoft.com/office/drawing/2014/main" id="{CBF43086-D07D-46D7-BB9C-9BCD7038E7FC}"/>
                  </a:ext>
                </a:extLst>
              </p:cNvPr>
              <p:cNvSpPr/>
              <p:nvPr/>
            </p:nvSpPr>
            <p:spPr>
              <a:xfrm>
                <a:off x="3715655" y="3895499"/>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Rectangle: Rounded Corners 4">
                <a:extLst>
                  <a:ext uri="{FF2B5EF4-FFF2-40B4-BE49-F238E27FC236}">
                    <a16:creationId xmlns:a16="http://schemas.microsoft.com/office/drawing/2014/main" id="{FF6EF79B-94FF-478A-AD45-A51B82863A72}"/>
                  </a:ext>
                </a:extLst>
              </p:cNvPr>
              <p:cNvSpPr txBox="1"/>
              <p:nvPr/>
            </p:nvSpPr>
            <p:spPr>
              <a:xfrm>
                <a:off x="3746057" y="3925901"/>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Complete a local HR business case process to finalise the apprentice post</a:t>
                </a:r>
              </a:p>
            </p:txBody>
          </p:sp>
        </p:grpSp>
        <p:grpSp>
          <p:nvGrpSpPr>
            <p:cNvPr id="39" name="Group 38">
              <a:extLst>
                <a:ext uri="{FF2B5EF4-FFF2-40B4-BE49-F238E27FC236}">
                  <a16:creationId xmlns:a16="http://schemas.microsoft.com/office/drawing/2014/main" id="{F48AD826-3CF1-48F0-9B72-2D8193F040FB}"/>
                </a:ext>
              </a:extLst>
            </p:cNvPr>
            <p:cNvGrpSpPr/>
            <p:nvPr/>
          </p:nvGrpSpPr>
          <p:grpSpPr>
            <a:xfrm>
              <a:off x="4850480" y="3621188"/>
              <a:ext cx="1954461" cy="1150955"/>
              <a:chOff x="3715655" y="3895499"/>
              <a:chExt cx="1729990" cy="1037994"/>
            </a:xfrm>
          </p:grpSpPr>
          <p:sp>
            <p:nvSpPr>
              <p:cNvPr id="40" name="Rectangle: Rounded Corners 39">
                <a:extLst>
                  <a:ext uri="{FF2B5EF4-FFF2-40B4-BE49-F238E27FC236}">
                    <a16:creationId xmlns:a16="http://schemas.microsoft.com/office/drawing/2014/main" id="{8FB98DEE-3848-489C-BC17-F58CE1B0D017}"/>
                  </a:ext>
                </a:extLst>
              </p:cNvPr>
              <p:cNvSpPr/>
              <p:nvPr/>
            </p:nvSpPr>
            <p:spPr>
              <a:xfrm>
                <a:off x="3715655" y="3895499"/>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ectangle: Rounded Corners 4">
                <a:extLst>
                  <a:ext uri="{FF2B5EF4-FFF2-40B4-BE49-F238E27FC236}">
                    <a16:creationId xmlns:a16="http://schemas.microsoft.com/office/drawing/2014/main" id="{429751E8-0D20-4FF2-BFE6-B91DE916BED3}"/>
                  </a:ext>
                </a:extLst>
              </p:cNvPr>
              <p:cNvSpPr txBox="1"/>
              <p:nvPr/>
            </p:nvSpPr>
            <p:spPr>
              <a:xfrm>
                <a:off x="3746057" y="3925901"/>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solidFill>
                      <a:schemeClr val="bg1"/>
                    </a:solidFill>
                  </a:rPr>
                  <a:t>Advertise the apprenticeship vacancy  </a:t>
                </a:r>
              </a:p>
            </p:txBody>
          </p:sp>
        </p:grpSp>
        <p:grpSp>
          <p:nvGrpSpPr>
            <p:cNvPr id="42" name="Group 41">
              <a:extLst>
                <a:ext uri="{FF2B5EF4-FFF2-40B4-BE49-F238E27FC236}">
                  <a16:creationId xmlns:a16="http://schemas.microsoft.com/office/drawing/2014/main" id="{AFA1D43D-0BD7-4AF6-8110-5585D10646DE}"/>
                </a:ext>
              </a:extLst>
            </p:cNvPr>
            <p:cNvGrpSpPr/>
            <p:nvPr/>
          </p:nvGrpSpPr>
          <p:grpSpPr>
            <a:xfrm>
              <a:off x="4850480" y="2373991"/>
              <a:ext cx="1954461" cy="1116039"/>
              <a:chOff x="3668028" y="1252802"/>
              <a:chExt cx="1729990" cy="1037994"/>
            </a:xfrm>
          </p:grpSpPr>
          <p:sp>
            <p:nvSpPr>
              <p:cNvPr id="43" name="Rectangle: Rounded Corners 42">
                <a:extLst>
                  <a:ext uri="{FF2B5EF4-FFF2-40B4-BE49-F238E27FC236}">
                    <a16:creationId xmlns:a16="http://schemas.microsoft.com/office/drawing/2014/main" id="{F272BA49-6CCF-4C43-A556-0C49C970A614}"/>
                  </a:ext>
                </a:extLst>
              </p:cNvPr>
              <p:cNvSpPr/>
              <p:nvPr/>
            </p:nvSpPr>
            <p:spPr>
              <a:xfrm>
                <a:off x="3668028" y="1252802"/>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ectangle: Rounded Corners 4">
                <a:extLst>
                  <a:ext uri="{FF2B5EF4-FFF2-40B4-BE49-F238E27FC236}">
                    <a16:creationId xmlns:a16="http://schemas.microsoft.com/office/drawing/2014/main" id="{C2026000-88C5-4ED1-8E70-CDCDAB3960C6}"/>
                  </a:ext>
                </a:extLst>
              </p:cNvPr>
              <p:cNvSpPr txBox="1"/>
              <p:nvPr/>
            </p:nvSpPr>
            <p:spPr>
              <a:xfrm>
                <a:off x="3698430" y="1283204"/>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Prepare for the interview </a:t>
                </a:r>
              </a:p>
            </p:txBody>
          </p:sp>
        </p:grpSp>
        <p:grpSp>
          <p:nvGrpSpPr>
            <p:cNvPr id="45" name="Group 44">
              <a:extLst>
                <a:ext uri="{FF2B5EF4-FFF2-40B4-BE49-F238E27FC236}">
                  <a16:creationId xmlns:a16="http://schemas.microsoft.com/office/drawing/2014/main" id="{6EAEC0FC-268A-430F-99F9-E94EE36441F0}"/>
                </a:ext>
              </a:extLst>
            </p:cNvPr>
            <p:cNvGrpSpPr/>
            <p:nvPr/>
          </p:nvGrpSpPr>
          <p:grpSpPr>
            <a:xfrm>
              <a:off x="4854829" y="1126794"/>
              <a:ext cx="1950112" cy="1116039"/>
              <a:chOff x="3648999" y="0"/>
              <a:chExt cx="1729990" cy="1037994"/>
            </a:xfrm>
          </p:grpSpPr>
          <p:sp>
            <p:nvSpPr>
              <p:cNvPr id="46" name="Rectangle: Rounded Corners 45">
                <a:extLst>
                  <a:ext uri="{FF2B5EF4-FFF2-40B4-BE49-F238E27FC236}">
                    <a16:creationId xmlns:a16="http://schemas.microsoft.com/office/drawing/2014/main" id="{5E655954-8F0D-4FD9-B5C2-2405BF054130}"/>
                  </a:ext>
                </a:extLst>
              </p:cNvPr>
              <p:cNvSpPr/>
              <p:nvPr/>
            </p:nvSpPr>
            <p:spPr>
              <a:xfrm>
                <a:off x="3648999" y="0"/>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ectangle: Rounded Corners 4">
                <a:extLst>
                  <a:ext uri="{FF2B5EF4-FFF2-40B4-BE49-F238E27FC236}">
                    <a16:creationId xmlns:a16="http://schemas.microsoft.com/office/drawing/2014/main" id="{79A31F5F-B5F8-4A6B-B89B-DAA05D4089BF}"/>
                  </a:ext>
                </a:extLst>
              </p:cNvPr>
              <p:cNvSpPr txBox="1"/>
              <p:nvPr/>
            </p:nvSpPr>
            <p:spPr>
              <a:xfrm>
                <a:off x="3679401" y="30402"/>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Carry out the interview</a:t>
                </a:r>
              </a:p>
            </p:txBody>
          </p:sp>
        </p:grpSp>
        <p:sp>
          <p:nvSpPr>
            <p:cNvPr id="48" name="Rectangle: Rounded Corners 47">
              <a:extLst>
                <a:ext uri="{FF2B5EF4-FFF2-40B4-BE49-F238E27FC236}">
                  <a16:creationId xmlns:a16="http://schemas.microsoft.com/office/drawing/2014/main" id="{0109558B-0CB9-4368-B148-CD26623014CF}"/>
                </a:ext>
              </a:extLst>
            </p:cNvPr>
            <p:cNvSpPr/>
            <p:nvPr/>
          </p:nvSpPr>
          <p:spPr>
            <a:xfrm>
              <a:off x="6702967" y="1862389"/>
              <a:ext cx="1606169" cy="11111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Work with your training provider for shortlisting questions and/or meeting candidates in interviews </a:t>
              </a:r>
            </a:p>
          </p:txBody>
        </p:sp>
        <p:grpSp>
          <p:nvGrpSpPr>
            <p:cNvPr id="49" name="Group 48">
              <a:extLst>
                <a:ext uri="{FF2B5EF4-FFF2-40B4-BE49-F238E27FC236}">
                  <a16:creationId xmlns:a16="http://schemas.microsoft.com/office/drawing/2014/main" id="{682B910D-561D-479B-B3B4-61BD214E5E53}"/>
                </a:ext>
              </a:extLst>
            </p:cNvPr>
            <p:cNvGrpSpPr/>
            <p:nvPr/>
          </p:nvGrpSpPr>
          <p:grpSpPr>
            <a:xfrm>
              <a:off x="8879405" y="1128707"/>
              <a:ext cx="1950112" cy="1118948"/>
              <a:chOff x="7011236" y="0"/>
              <a:chExt cx="1729990" cy="1037994"/>
            </a:xfrm>
          </p:grpSpPr>
          <p:sp>
            <p:nvSpPr>
              <p:cNvPr id="50" name="Rectangle: Rounded Corners 49">
                <a:extLst>
                  <a:ext uri="{FF2B5EF4-FFF2-40B4-BE49-F238E27FC236}">
                    <a16:creationId xmlns:a16="http://schemas.microsoft.com/office/drawing/2014/main" id="{AEA998A9-0C42-4154-848F-534AA65DE0F4}"/>
                  </a:ext>
                </a:extLst>
              </p:cNvPr>
              <p:cNvSpPr/>
              <p:nvPr/>
            </p:nvSpPr>
            <p:spPr>
              <a:xfrm>
                <a:off x="7011236" y="0"/>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ectangle: Rounded Corners 4">
                <a:extLst>
                  <a:ext uri="{FF2B5EF4-FFF2-40B4-BE49-F238E27FC236}">
                    <a16:creationId xmlns:a16="http://schemas.microsoft.com/office/drawing/2014/main" id="{DBE97A5A-CABA-43CC-A78C-656B13D6A25E}"/>
                  </a:ext>
                </a:extLst>
              </p:cNvPr>
              <p:cNvSpPr txBox="1"/>
              <p:nvPr/>
            </p:nvSpPr>
            <p:spPr>
              <a:xfrm>
                <a:off x="7041638" y="30402"/>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Select and appoint the successful candidate </a:t>
                </a:r>
              </a:p>
            </p:txBody>
          </p:sp>
        </p:grpSp>
        <p:grpSp>
          <p:nvGrpSpPr>
            <p:cNvPr id="52" name="Group 51">
              <a:extLst>
                <a:ext uri="{FF2B5EF4-FFF2-40B4-BE49-F238E27FC236}">
                  <a16:creationId xmlns:a16="http://schemas.microsoft.com/office/drawing/2014/main" id="{A7F113C9-A5E8-4498-B870-F5C3EC9CD2C9}"/>
                </a:ext>
              </a:extLst>
            </p:cNvPr>
            <p:cNvGrpSpPr/>
            <p:nvPr/>
          </p:nvGrpSpPr>
          <p:grpSpPr>
            <a:xfrm>
              <a:off x="8879405" y="2386626"/>
              <a:ext cx="1950112" cy="1110890"/>
              <a:chOff x="7035732" y="1252802"/>
              <a:chExt cx="1729990" cy="1037994"/>
            </a:xfrm>
          </p:grpSpPr>
          <p:sp>
            <p:nvSpPr>
              <p:cNvPr id="53" name="Rectangle: Rounded Corners 52">
                <a:extLst>
                  <a:ext uri="{FF2B5EF4-FFF2-40B4-BE49-F238E27FC236}">
                    <a16:creationId xmlns:a16="http://schemas.microsoft.com/office/drawing/2014/main" id="{E172DD25-8471-4E91-B62F-0DBE4E96BABB}"/>
                  </a:ext>
                </a:extLst>
              </p:cNvPr>
              <p:cNvSpPr/>
              <p:nvPr/>
            </p:nvSpPr>
            <p:spPr>
              <a:xfrm>
                <a:off x="7035732" y="1252802"/>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Rectangle: Rounded Corners 4">
                <a:extLst>
                  <a:ext uri="{FF2B5EF4-FFF2-40B4-BE49-F238E27FC236}">
                    <a16:creationId xmlns:a16="http://schemas.microsoft.com/office/drawing/2014/main" id="{921BDA3B-713D-48E3-B12A-8796A4B47114}"/>
                  </a:ext>
                </a:extLst>
              </p:cNvPr>
              <p:cNvSpPr txBox="1"/>
              <p:nvPr/>
            </p:nvSpPr>
            <p:spPr>
              <a:xfrm>
                <a:off x="7066134" y="1283204"/>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Give feedback to unsuccessful candidate</a:t>
                </a:r>
              </a:p>
            </p:txBody>
          </p:sp>
        </p:grpSp>
        <p:grpSp>
          <p:nvGrpSpPr>
            <p:cNvPr id="55" name="Group 54">
              <a:extLst>
                <a:ext uri="{FF2B5EF4-FFF2-40B4-BE49-F238E27FC236}">
                  <a16:creationId xmlns:a16="http://schemas.microsoft.com/office/drawing/2014/main" id="{D6273D60-708A-46DA-A982-1246814EAE14}"/>
                </a:ext>
              </a:extLst>
            </p:cNvPr>
            <p:cNvGrpSpPr/>
            <p:nvPr/>
          </p:nvGrpSpPr>
          <p:grpSpPr>
            <a:xfrm>
              <a:off x="8875055" y="3636487"/>
              <a:ext cx="1954461" cy="1138191"/>
              <a:chOff x="7064312" y="2567256"/>
              <a:chExt cx="1729990" cy="1037994"/>
            </a:xfrm>
          </p:grpSpPr>
          <p:sp>
            <p:nvSpPr>
              <p:cNvPr id="56" name="Rectangle: Rounded Corners 55">
                <a:extLst>
                  <a:ext uri="{FF2B5EF4-FFF2-40B4-BE49-F238E27FC236}">
                    <a16:creationId xmlns:a16="http://schemas.microsoft.com/office/drawing/2014/main" id="{A81FFECF-2802-4F1D-8FD5-38C34786BADC}"/>
                  </a:ext>
                </a:extLst>
              </p:cNvPr>
              <p:cNvSpPr/>
              <p:nvPr/>
            </p:nvSpPr>
            <p:spPr>
              <a:xfrm>
                <a:off x="7064312" y="2567256"/>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Rectangle: Rounded Corners 4">
                <a:extLst>
                  <a:ext uri="{FF2B5EF4-FFF2-40B4-BE49-F238E27FC236}">
                    <a16:creationId xmlns:a16="http://schemas.microsoft.com/office/drawing/2014/main" id="{911FF3C2-E9E6-4588-828C-CEE1A5BFB840}"/>
                  </a:ext>
                </a:extLst>
              </p:cNvPr>
              <p:cNvSpPr txBox="1"/>
              <p:nvPr/>
            </p:nvSpPr>
            <p:spPr>
              <a:xfrm>
                <a:off x="7094714" y="2597658"/>
                <a:ext cx="1669186" cy="97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Create the </a:t>
                </a:r>
                <a:r>
                  <a:rPr lang="en-GB" sz="1300" b="1" kern="1200">
                    <a:hlinkClick r:id="rId4"/>
                  </a:rPr>
                  <a:t>apprenticeship agreement</a:t>
                </a:r>
                <a:r>
                  <a:rPr lang="en-GB" sz="1300" b="1" kern="1200"/>
                  <a:t> </a:t>
                </a:r>
                <a:r>
                  <a:rPr lang="en-GB" sz="1300" kern="1200"/>
                  <a:t>and </a:t>
                </a:r>
                <a:r>
                  <a:rPr lang="en-GB" sz="1300" b="1" kern="1200">
                    <a:hlinkClick r:id="rId5"/>
                  </a:rPr>
                  <a:t>commitment statement</a:t>
                </a:r>
                <a:endParaRPr lang="en-GB" sz="1300" b="1" kern="1200"/>
              </a:p>
            </p:txBody>
          </p:sp>
        </p:grpSp>
        <p:sp>
          <p:nvSpPr>
            <p:cNvPr id="23" name="Rectangle: Rounded Corners 22">
              <a:extLst>
                <a:ext uri="{FF2B5EF4-FFF2-40B4-BE49-F238E27FC236}">
                  <a16:creationId xmlns:a16="http://schemas.microsoft.com/office/drawing/2014/main" id="{96B7E5D9-86FF-4B1B-B369-8BF76B9C4760}"/>
                </a:ext>
              </a:extLst>
            </p:cNvPr>
            <p:cNvSpPr/>
            <p:nvPr/>
          </p:nvSpPr>
          <p:spPr>
            <a:xfrm>
              <a:off x="2194467" y="3074706"/>
              <a:ext cx="1885768" cy="7649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Allow leeway on contract for possible extension due to personal circumstances or assessment retakes</a:t>
              </a:r>
            </a:p>
          </p:txBody>
        </p:sp>
        <p:grpSp>
          <p:nvGrpSpPr>
            <p:cNvPr id="64" name="Group 63">
              <a:extLst>
                <a:ext uri="{FF2B5EF4-FFF2-40B4-BE49-F238E27FC236}">
                  <a16:creationId xmlns:a16="http://schemas.microsoft.com/office/drawing/2014/main" id="{03016BA4-1DB7-41A4-82B2-292055870D69}"/>
                </a:ext>
              </a:extLst>
            </p:cNvPr>
            <p:cNvGrpSpPr/>
            <p:nvPr/>
          </p:nvGrpSpPr>
          <p:grpSpPr>
            <a:xfrm>
              <a:off x="8875054" y="4913648"/>
              <a:ext cx="1954462" cy="1118948"/>
              <a:chOff x="7011236" y="0"/>
              <a:chExt cx="1729990" cy="1087058"/>
            </a:xfrm>
          </p:grpSpPr>
          <p:sp>
            <p:nvSpPr>
              <p:cNvPr id="65" name="Rectangle: Rounded Corners 64">
                <a:extLst>
                  <a:ext uri="{FF2B5EF4-FFF2-40B4-BE49-F238E27FC236}">
                    <a16:creationId xmlns:a16="http://schemas.microsoft.com/office/drawing/2014/main" id="{214562EC-44E6-482F-B9E9-0AC577AC3AF9}"/>
                  </a:ext>
                </a:extLst>
              </p:cNvPr>
              <p:cNvSpPr/>
              <p:nvPr/>
            </p:nvSpPr>
            <p:spPr>
              <a:xfrm>
                <a:off x="7011236" y="0"/>
                <a:ext cx="1729990" cy="103799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6" name="Rectangle: Rounded Corners 4">
                <a:extLst>
                  <a:ext uri="{FF2B5EF4-FFF2-40B4-BE49-F238E27FC236}">
                    <a16:creationId xmlns:a16="http://schemas.microsoft.com/office/drawing/2014/main" id="{7F902E29-FF7A-4B07-A628-B133321243A9}"/>
                  </a:ext>
                </a:extLst>
              </p:cNvPr>
              <p:cNvSpPr txBox="1"/>
              <p:nvPr/>
            </p:nvSpPr>
            <p:spPr>
              <a:xfrm>
                <a:off x="7041638" y="30402"/>
                <a:ext cx="1669186" cy="10566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Notify your training provider of successful recruitment and identify start date</a:t>
                </a:r>
              </a:p>
            </p:txBody>
          </p:sp>
        </p:grpSp>
      </p:grpSp>
      <p:sp>
        <p:nvSpPr>
          <p:cNvPr id="62" name="Content Placeholder 2">
            <a:extLst>
              <a:ext uri="{FF2B5EF4-FFF2-40B4-BE49-F238E27FC236}">
                <a16:creationId xmlns:a16="http://schemas.microsoft.com/office/drawing/2014/main" id="{D5A2C4F3-6C83-4D4D-9679-75C1E617048E}"/>
              </a:ext>
            </a:extLst>
          </p:cNvPr>
          <p:cNvSpPr>
            <a:spLocks noGrp="1"/>
          </p:cNvSpPr>
          <p:nvPr>
            <p:ph idx="1"/>
          </p:nvPr>
        </p:nvSpPr>
        <p:spPr>
          <a:xfrm>
            <a:off x="384149" y="597603"/>
            <a:ext cx="10644328" cy="595465"/>
          </a:xfrm>
        </p:spPr>
        <p:txBody>
          <a:bodyPr vert="horz" lIns="91440" tIns="45720" rIns="91440" bIns="45720" rtlCol="0" anchor="t">
            <a:noAutofit/>
          </a:bodyPr>
          <a:lstStyle/>
          <a:p>
            <a:r>
              <a:rPr lang="en-GB" sz="1400" b="0" dirty="0"/>
              <a:t>The high-level diagram below outlines step-by-step recruitment process of a L6 PHP apprentice. Please note that recruitment process may vary due to the organisational structure and recruitment processes in your organisation.</a:t>
            </a:r>
          </a:p>
        </p:txBody>
      </p:sp>
    </p:spTree>
    <p:extLst>
      <p:ext uri="{BB962C8B-B14F-4D97-AF65-F5344CB8AC3E}">
        <p14:creationId xmlns:p14="http://schemas.microsoft.com/office/powerpoint/2010/main" val="233622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6E75-E30F-42B6-850C-95EAD77B62BC}"/>
              </a:ext>
            </a:extLst>
          </p:cNvPr>
          <p:cNvSpPr>
            <a:spLocks noGrp="1"/>
          </p:cNvSpPr>
          <p:nvPr>
            <p:ph type="title"/>
          </p:nvPr>
        </p:nvSpPr>
        <p:spPr/>
        <p:txBody>
          <a:bodyPr anchor="t">
            <a:normAutofit/>
          </a:bodyPr>
          <a:lstStyle/>
          <a:p>
            <a:r>
              <a:rPr lang="en-GB"/>
              <a:t>Purpose of this document</a:t>
            </a:r>
          </a:p>
        </p:txBody>
      </p:sp>
      <p:graphicFrame>
        <p:nvGraphicFramePr>
          <p:cNvPr id="5" name="Content Placeholder 2">
            <a:extLst>
              <a:ext uri="{FF2B5EF4-FFF2-40B4-BE49-F238E27FC236}">
                <a16:creationId xmlns:a16="http://schemas.microsoft.com/office/drawing/2014/main" id="{ABE7A662-3072-0DF2-FB79-188611F966C0}"/>
              </a:ext>
            </a:extLst>
          </p:cNvPr>
          <p:cNvGraphicFramePr>
            <a:graphicFrameLocks noGrp="1"/>
          </p:cNvGraphicFramePr>
          <p:nvPr>
            <p:ph idx="1"/>
            <p:extLst>
              <p:ext uri="{D42A27DB-BD31-4B8C-83A1-F6EECF244321}">
                <p14:modId xmlns:p14="http://schemas.microsoft.com/office/powerpoint/2010/main" val="1762754840"/>
              </p:ext>
            </p:extLst>
          </p:nvPr>
        </p:nvGraphicFramePr>
        <p:xfrm>
          <a:off x="360363" y="1439863"/>
          <a:ext cx="11445875"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0200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A7FF-66F9-43A1-9A85-AA830EA97540}"/>
              </a:ext>
            </a:extLst>
          </p:cNvPr>
          <p:cNvSpPr>
            <a:spLocks noGrp="1"/>
          </p:cNvSpPr>
          <p:nvPr>
            <p:ph type="title"/>
          </p:nvPr>
        </p:nvSpPr>
        <p:spPr>
          <a:xfrm>
            <a:off x="360000" y="360000"/>
            <a:ext cx="11446163" cy="574278"/>
          </a:xfrm>
        </p:spPr>
        <p:txBody>
          <a:bodyPr>
            <a:normAutofit/>
          </a:bodyPr>
          <a:lstStyle/>
          <a:p>
            <a:r>
              <a:rPr lang="en-GB"/>
              <a:t>Salary</a:t>
            </a:r>
          </a:p>
        </p:txBody>
      </p:sp>
      <p:sp>
        <p:nvSpPr>
          <p:cNvPr id="3" name="Content Placeholder 2">
            <a:extLst>
              <a:ext uri="{FF2B5EF4-FFF2-40B4-BE49-F238E27FC236}">
                <a16:creationId xmlns:a16="http://schemas.microsoft.com/office/drawing/2014/main" id="{8BF0EDC9-12A6-45B9-8329-FA47E2C7A18F}"/>
              </a:ext>
            </a:extLst>
          </p:cNvPr>
          <p:cNvSpPr>
            <a:spLocks noGrp="1"/>
          </p:cNvSpPr>
          <p:nvPr>
            <p:ph idx="1"/>
          </p:nvPr>
        </p:nvSpPr>
        <p:spPr>
          <a:xfrm>
            <a:off x="359999" y="1013791"/>
            <a:ext cx="11454822" cy="4909489"/>
          </a:xfrm>
        </p:spPr>
        <p:txBody>
          <a:bodyPr vert="horz" lIns="91440" tIns="45720" rIns="91440" bIns="45720" rtlCol="0" anchor="t">
            <a:normAutofit/>
          </a:bodyPr>
          <a:lstStyle/>
          <a:p>
            <a:r>
              <a:rPr lang="en-GB" b="0" dirty="0"/>
              <a:t>There is no identified salary range for a L6 PHP apprentice. Employers need to establish the salary range with discretion. Some points for consideration may include:</a:t>
            </a:r>
          </a:p>
          <a:p>
            <a:pPr marL="342900" indent="-342900">
              <a:buFont typeface="Arial" panose="020B0604020202020204" pitchFamily="34" charset="0"/>
              <a:buChar char="•"/>
            </a:pPr>
            <a:r>
              <a:rPr lang="en-GB" b="0" dirty="0"/>
              <a:t>The local economy and living costs</a:t>
            </a:r>
            <a:endParaRPr lang="en-GB" b="0" dirty="0">
              <a:cs typeface="Arial"/>
            </a:endParaRPr>
          </a:p>
          <a:p>
            <a:pPr marL="342900" indent="-342900">
              <a:buFont typeface="Arial" panose="020B0604020202020204" pitchFamily="34" charset="0"/>
              <a:buChar char="•"/>
            </a:pPr>
            <a:r>
              <a:rPr lang="en-GB" b="0" dirty="0"/>
              <a:t>Available resource and budget within your department/organisation </a:t>
            </a:r>
            <a:endParaRPr lang="en-GB" b="0" dirty="0">
              <a:cs typeface="Arial"/>
            </a:endParaRPr>
          </a:p>
          <a:p>
            <a:pPr marL="342900" indent="-342900">
              <a:buFont typeface="Arial" panose="020B0604020202020204" pitchFamily="34" charset="0"/>
              <a:buChar char="•"/>
            </a:pPr>
            <a:r>
              <a:rPr lang="en-GB" b="0" dirty="0"/>
              <a:t>Employers must pay at least the national minimum wage for apprenticeships, which is £4.81 per hour.</a:t>
            </a:r>
          </a:p>
          <a:p>
            <a:pPr marL="342900" indent="-342900">
              <a:buFont typeface="Arial" panose="020B0604020202020204" pitchFamily="34" charset="0"/>
              <a:buChar char="•"/>
            </a:pPr>
            <a:endParaRPr lang="en-GB" b="0" dirty="0">
              <a:solidFill>
                <a:srgbClr val="FF0000"/>
              </a:solidFill>
              <a:cs typeface="Arial"/>
            </a:endParaRPr>
          </a:p>
          <a:p>
            <a:r>
              <a:rPr lang="en-GB" b="0" dirty="0">
                <a:cs typeface="Arial"/>
              </a:rPr>
              <a:t>An average salary for a PHP apprentice in London - </a:t>
            </a:r>
            <a:r>
              <a:rPr lang="en-GB" dirty="0">
                <a:cs typeface="Arial"/>
              </a:rPr>
              <a:t>£25, 287</a:t>
            </a:r>
          </a:p>
          <a:p>
            <a:endParaRPr lang="en-GB" b="0" dirty="0">
              <a:solidFill>
                <a:srgbClr val="FF0000"/>
              </a:solidFill>
              <a:cs typeface="Arial"/>
            </a:endParaRPr>
          </a:p>
          <a:p>
            <a:pPr marL="342900" indent="-342900">
              <a:buFont typeface="Arial" panose="020B0604020202020204" pitchFamily="34" charset="0"/>
              <a:buChar char="•"/>
            </a:pPr>
            <a:endParaRPr lang="en-GB" dirty="0">
              <a:solidFill>
                <a:srgbClr val="FF0000"/>
              </a:solidFill>
              <a:cs typeface="Arial"/>
            </a:endParaRPr>
          </a:p>
        </p:txBody>
      </p:sp>
    </p:spTree>
    <p:extLst>
      <p:ext uri="{BB962C8B-B14F-4D97-AF65-F5344CB8AC3E}">
        <p14:creationId xmlns:p14="http://schemas.microsoft.com/office/powerpoint/2010/main" val="346393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9B37-2132-40C6-8E8F-7303F63CA692}"/>
              </a:ext>
            </a:extLst>
          </p:cNvPr>
          <p:cNvSpPr>
            <a:spLocks noGrp="1"/>
          </p:cNvSpPr>
          <p:nvPr>
            <p:ph type="title"/>
          </p:nvPr>
        </p:nvSpPr>
        <p:spPr/>
        <p:txBody>
          <a:bodyPr>
            <a:normAutofit/>
          </a:bodyPr>
          <a:lstStyle/>
          <a:p>
            <a:r>
              <a:rPr lang="en-GB" dirty="0"/>
              <a:t>Mobilising for your new apprentice </a:t>
            </a:r>
          </a:p>
        </p:txBody>
      </p:sp>
      <p:grpSp>
        <p:nvGrpSpPr>
          <p:cNvPr id="53" name="Group 52">
            <a:extLst>
              <a:ext uri="{FF2B5EF4-FFF2-40B4-BE49-F238E27FC236}">
                <a16:creationId xmlns:a16="http://schemas.microsoft.com/office/drawing/2014/main" id="{BDF520D5-1B7D-413E-8F26-8A56F743EAD5}"/>
              </a:ext>
            </a:extLst>
          </p:cNvPr>
          <p:cNvGrpSpPr/>
          <p:nvPr/>
        </p:nvGrpSpPr>
        <p:grpSpPr>
          <a:xfrm>
            <a:off x="692633" y="1204839"/>
            <a:ext cx="10847185" cy="4883287"/>
            <a:chOff x="-265003" y="1204839"/>
            <a:chExt cx="10847185" cy="4883287"/>
          </a:xfrm>
        </p:grpSpPr>
        <p:sp>
          <p:nvSpPr>
            <p:cNvPr id="6" name="Straight Connector 5">
              <a:extLst>
                <a:ext uri="{FF2B5EF4-FFF2-40B4-BE49-F238E27FC236}">
                  <a16:creationId xmlns:a16="http://schemas.microsoft.com/office/drawing/2014/main" id="{77786164-E8EA-4C4B-ADE8-73EF78B1DBE2}"/>
                </a:ext>
              </a:extLst>
            </p:cNvPr>
            <p:cNvSpPr/>
            <p:nvPr/>
          </p:nvSpPr>
          <p:spPr>
            <a:xfrm>
              <a:off x="-265003" y="3602215"/>
              <a:ext cx="10847181" cy="37990"/>
            </a:xfrm>
            <a:prstGeom prst="lin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tailEnd type="triangle" w="lg" len="lg"/>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endParaRPr lang="en-GB" dirty="0"/>
            </a:p>
          </p:txBody>
        </p:sp>
        <p:sp>
          <p:nvSpPr>
            <p:cNvPr id="9" name="Freeform: Shape 8">
              <a:extLst>
                <a:ext uri="{FF2B5EF4-FFF2-40B4-BE49-F238E27FC236}">
                  <a16:creationId xmlns:a16="http://schemas.microsoft.com/office/drawing/2014/main" id="{D735659C-B636-4341-9992-7B6555C43D25}"/>
                </a:ext>
              </a:extLst>
            </p:cNvPr>
            <p:cNvSpPr/>
            <p:nvPr/>
          </p:nvSpPr>
          <p:spPr>
            <a:xfrm>
              <a:off x="949238" y="1797729"/>
              <a:ext cx="2150210" cy="956714"/>
            </a:xfrm>
            <a:custGeom>
              <a:avLst/>
              <a:gdLst>
                <a:gd name="connsiteX0" fmla="*/ 0 w 1905799"/>
                <a:gd name="connsiteY0" fmla="*/ 159456 h 956714"/>
                <a:gd name="connsiteX1" fmla="*/ 159456 w 1905799"/>
                <a:gd name="connsiteY1" fmla="*/ 0 h 956714"/>
                <a:gd name="connsiteX2" fmla="*/ 1746343 w 1905799"/>
                <a:gd name="connsiteY2" fmla="*/ 0 h 956714"/>
                <a:gd name="connsiteX3" fmla="*/ 1905799 w 1905799"/>
                <a:gd name="connsiteY3" fmla="*/ 159456 h 956714"/>
                <a:gd name="connsiteX4" fmla="*/ 1905799 w 1905799"/>
                <a:gd name="connsiteY4" fmla="*/ 797258 h 956714"/>
                <a:gd name="connsiteX5" fmla="*/ 1746343 w 1905799"/>
                <a:gd name="connsiteY5" fmla="*/ 956714 h 956714"/>
                <a:gd name="connsiteX6" fmla="*/ 159456 w 1905799"/>
                <a:gd name="connsiteY6" fmla="*/ 956714 h 956714"/>
                <a:gd name="connsiteX7" fmla="*/ 0 w 1905799"/>
                <a:gd name="connsiteY7" fmla="*/ 797258 h 956714"/>
                <a:gd name="connsiteX8" fmla="*/ 0 w 1905799"/>
                <a:gd name="connsiteY8" fmla="*/ 159456 h 95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799" h="956714">
                  <a:moveTo>
                    <a:pt x="0" y="159456"/>
                  </a:moveTo>
                  <a:cubicBezTo>
                    <a:pt x="0" y="71391"/>
                    <a:pt x="71391" y="0"/>
                    <a:pt x="159456" y="0"/>
                  </a:cubicBezTo>
                  <a:lnTo>
                    <a:pt x="1746343" y="0"/>
                  </a:lnTo>
                  <a:cubicBezTo>
                    <a:pt x="1834408" y="0"/>
                    <a:pt x="1905799" y="71391"/>
                    <a:pt x="1905799" y="159456"/>
                  </a:cubicBezTo>
                  <a:lnTo>
                    <a:pt x="1905799" y="797258"/>
                  </a:lnTo>
                  <a:cubicBezTo>
                    <a:pt x="1905799" y="885323"/>
                    <a:pt x="1834408" y="956714"/>
                    <a:pt x="1746343" y="956714"/>
                  </a:cubicBezTo>
                  <a:lnTo>
                    <a:pt x="159456" y="956714"/>
                  </a:lnTo>
                  <a:cubicBezTo>
                    <a:pt x="71391" y="956714"/>
                    <a:pt x="0" y="885323"/>
                    <a:pt x="0" y="797258"/>
                  </a:cubicBezTo>
                  <a:lnTo>
                    <a:pt x="0" y="15945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3383" tIns="153383" rIns="153383" bIns="153383" numCol="1" spcCol="1270" anchor="ctr" anchorCtr="0">
              <a:noAutofit/>
            </a:bodyPr>
            <a:lstStyle/>
            <a:p>
              <a:pPr marL="0" lvl="0" indent="0" algn="l" defTabSz="533400">
                <a:lnSpc>
                  <a:spcPct val="90000"/>
                </a:lnSpc>
                <a:spcBef>
                  <a:spcPct val="0"/>
                </a:spcBef>
                <a:spcAft>
                  <a:spcPct val="35000"/>
                </a:spcAft>
                <a:buNone/>
              </a:pPr>
              <a:r>
                <a:rPr lang="en-GB" sz="1200" kern="1200" dirty="0"/>
                <a:t>Complete all HR processes to establish new apprentice post in your team</a:t>
              </a:r>
            </a:p>
          </p:txBody>
        </p:sp>
        <p:sp>
          <p:nvSpPr>
            <p:cNvPr id="10" name="Straight Connector 9">
              <a:extLst>
                <a:ext uri="{FF2B5EF4-FFF2-40B4-BE49-F238E27FC236}">
                  <a16:creationId xmlns:a16="http://schemas.microsoft.com/office/drawing/2014/main" id="{45F64EFD-D127-4C6E-AF7A-29FB47148A4A}"/>
                </a:ext>
              </a:extLst>
            </p:cNvPr>
            <p:cNvSpPr/>
            <p:nvPr/>
          </p:nvSpPr>
          <p:spPr>
            <a:xfrm>
              <a:off x="2024344" y="2754444"/>
              <a:ext cx="0" cy="874776"/>
            </a:xfrm>
            <a:prstGeom prst="line">
              <a:avLst/>
            </a:prstGeom>
            <a:solidFill>
              <a:schemeClr val="accent1"/>
            </a:solidFill>
            <a:ln w="9525" cap="flat" cmpd="sng" algn="ctr">
              <a:solidFill>
                <a:schemeClr val="accent1"/>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12" name="Oval 11">
              <a:extLst>
                <a:ext uri="{FF2B5EF4-FFF2-40B4-BE49-F238E27FC236}">
                  <a16:creationId xmlns:a16="http://schemas.microsoft.com/office/drawing/2014/main" id="{0C050421-C914-4741-A75C-62EBE9CCC6BE}"/>
                </a:ext>
              </a:extLst>
            </p:cNvPr>
            <p:cNvSpPr/>
            <p:nvPr/>
          </p:nvSpPr>
          <p:spPr>
            <a:xfrm>
              <a:off x="1985384" y="3594689"/>
              <a:ext cx="77918" cy="69061"/>
            </a:xfrm>
            <a:prstGeom prst="ellipse">
              <a:avLst/>
            </a:prstGeom>
            <a:solidFill>
              <a:schemeClr val="accent1"/>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Freeform: Shape 12">
              <a:extLst>
                <a:ext uri="{FF2B5EF4-FFF2-40B4-BE49-F238E27FC236}">
                  <a16:creationId xmlns:a16="http://schemas.microsoft.com/office/drawing/2014/main" id="{66C4F153-F5C9-43B4-8B32-8866B1218581}"/>
                </a:ext>
              </a:extLst>
            </p:cNvPr>
            <p:cNvSpPr/>
            <p:nvPr/>
          </p:nvSpPr>
          <p:spPr>
            <a:xfrm>
              <a:off x="2196361" y="4503996"/>
              <a:ext cx="2150210" cy="956714"/>
            </a:xfrm>
            <a:custGeom>
              <a:avLst/>
              <a:gdLst>
                <a:gd name="connsiteX0" fmla="*/ 0 w 1905799"/>
                <a:gd name="connsiteY0" fmla="*/ 159456 h 956714"/>
                <a:gd name="connsiteX1" fmla="*/ 159456 w 1905799"/>
                <a:gd name="connsiteY1" fmla="*/ 0 h 956714"/>
                <a:gd name="connsiteX2" fmla="*/ 1746343 w 1905799"/>
                <a:gd name="connsiteY2" fmla="*/ 0 h 956714"/>
                <a:gd name="connsiteX3" fmla="*/ 1905799 w 1905799"/>
                <a:gd name="connsiteY3" fmla="*/ 159456 h 956714"/>
                <a:gd name="connsiteX4" fmla="*/ 1905799 w 1905799"/>
                <a:gd name="connsiteY4" fmla="*/ 797258 h 956714"/>
                <a:gd name="connsiteX5" fmla="*/ 1746343 w 1905799"/>
                <a:gd name="connsiteY5" fmla="*/ 956714 h 956714"/>
                <a:gd name="connsiteX6" fmla="*/ 159456 w 1905799"/>
                <a:gd name="connsiteY6" fmla="*/ 956714 h 956714"/>
                <a:gd name="connsiteX7" fmla="*/ 0 w 1905799"/>
                <a:gd name="connsiteY7" fmla="*/ 797258 h 956714"/>
                <a:gd name="connsiteX8" fmla="*/ 0 w 1905799"/>
                <a:gd name="connsiteY8" fmla="*/ 159456 h 95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799" h="956714">
                  <a:moveTo>
                    <a:pt x="0" y="159456"/>
                  </a:moveTo>
                  <a:cubicBezTo>
                    <a:pt x="0" y="71391"/>
                    <a:pt x="71391" y="0"/>
                    <a:pt x="159456" y="0"/>
                  </a:cubicBezTo>
                  <a:lnTo>
                    <a:pt x="1746343" y="0"/>
                  </a:lnTo>
                  <a:cubicBezTo>
                    <a:pt x="1834408" y="0"/>
                    <a:pt x="1905799" y="71391"/>
                    <a:pt x="1905799" y="159456"/>
                  </a:cubicBezTo>
                  <a:lnTo>
                    <a:pt x="1905799" y="797258"/>
                  </a:lnTo>
                  <a:cubicBezTo>
                    <a:pt x="1905799" y="885323"/>
                    <a:pt x="1834408" y="956714"/>
                    <a:pt x="1746343" y="956714"/>
                  </a:cubicBezTo>
                  <a:lnTo>
                    <a:pt x="159456" y="956714"/>
                  </a:lnTo>
                  <a:cubicBezTo>
                    <a:pt x="71391" y="956714"/>
                    <a:pt x="0" y="885323"/>
                    <a:pt x="0" y="797258"/>
                  </a:cubicBezTo>
                  <a:lnTo>
                    <a:pt x="0" y="15945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3383" tIns="153383" rIns="153383" bIns="153383" numCol="1" spcCol="1270" anchor="ctr" anchorCtr="0">
              <a:noAutofit/>
            </a:bodyPr>
            <a:lstStyle/>
            <a:p>
              <a:pPr marL="0" lvl="0" indent="0" algn="l" defTabSz="533400">
                <a:lnSpc>
                  <a:spcPct val="90000"/>
                </a:lnSpc>
                <a:spcBef>
                  <a:spcPct val="0"/>
                </a:spcBef>
                <a:spcAft>
                  <a:spcPct val="35000"/>
                </a:spcAft>
                <a:buNone/>
              </a:pPr>
              <a:r>
                <a:rPr lang="en-GB" sz="1200" kern="1200" dirty="0"/>
                <a:t>Recruit an apprentice to your post (advert, shortlisting applicants, interviews)</a:t>
              </a:r>
            </a:p>
          </p:txBody>
        </p:sp>
        <p:sp>
          <p:nvSpPr>
            <p:cNvPr id="14" name="Straight Connector 13">
              <a:extLst>
                <a:ext uri="{FF2B5EF4-FFF2-40B4-BE49-F238E27FC236}">
                  <a16:creationId xmlns:a16="http://schemas.microsoft.com/office/drawing/2014/main" id="{380C88F0-7BF8-424C-B866-357769D72C0E}"/>
                </a:ext>
              </a:extLst>
            </p:cNvPr>
            <p:cNvSpPr/>
            <p:nvPr/>
          </p:nvSpPr>
          <p:spPr>
            <a:xfrm>
              <a:off x="3271465" y="3629220"/>
              <a:ext cx="0" cy="874776"/>
            </a:xfrm>
            <a:prstGeom prst="line">
              <a:avLst/>
            </a:prstGeom>
            <a:solidFill>
              <a:schemeClr val="accent1"/>
            </a:solidFill>
            <a:ln w="9525" cap="flat" cmpd="sng" algn="ctr">
              <a:solidFill>
                <a:schemeClr val="accent1"/>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15" name="Freeform: Shape 14">
              <a:extLst>
                <a:ext uri="{FF2B5EF4-FFF2-40B4-BE49-F238E27FC236}">
                  <a16:creationId xmlns:a16="http://schemas.microsoft.com/office/drawing/2014/main" id="{73EF5AF5-EAD1-4A6A-AE77-016C78FBAE98}"/>
                </a:ext>
              </a:extLst>
            </p:cNvPr>
            <p:cNvSpPr/>
            <p:nvPr/>
          </p:nvSpPr>
          <p:spPr>
            <a:xfrm>
              <a:off x="3572495" y="3799571"/>
              <a:ext cx="1892185" cy="520261"/>
            </a:xfrm>
            <a:custGeom>
              <a:avLst/>
              <a:gdLst>
                <a:gd name="connsiteX0" fmla="*/ 0 w 1677103"/>
                <a:gd name="connsiteY0" fmla="*/ 0 h 520261"/>
                <a:gd name="connsiteX1" fmla="*/ 1677103 w 1677103"/>
                <a:gd name="connsiteY1" fmla="*/ 0 h 520261"/>
                <a:gd name="connsiteX2" fmla="*/ 1677103 w 1677103"/>
                <a:gd name="connsiteY2" fmla="*/ 520261 h 520261"/>
                <a:gd name="connsiteX3" fmla="*/ 0 w 1677103"/>
                <a:gd name="connsiteY3" fmla="*/ 520261 h 520261"/>
                <a:gd name="connsiteX4" fmla="*/ 0 w 1677103"/>
                <a:gd name="connsiteY4" fmla="*/ 0 h 520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7103" h="520261">
                  <a:moveTo>
                    <a:pt x="0" y="0"/>
                  </a:moveTo>
                  <a:lnTo>
                    <a:pt x="1677103" y="0"/>
                  </a:lnTo>
                  <a:lnTo>
                    <a:pt x="1677103" y="520261"/>
                  </a:lnTo>
                  <a:lnTo>
                    <a:pt x="0" y="5202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endParaRPr lang="en-GB" sz="1400" kern="1200"/>
            </a:p>
          </p:txBody>
        </p:sp>
        <p:sp>
          <p:nvSpPr>
            <p:cNvPr id="16" name="Oval 15">
              <a:extLst>
                <a:ext uri="{FF2B5EF4-FFF2-40B4-BE49-F238E27FC236}">
                  <a16:creationId xmlns:a16="http://schemas.microsoft.com/office/drawing/2014/main" id="{E37B8329-A413-40ED-BB0D-AA5F88CEEEA3}"/>
                </a:ext>
              </a:extLst>
            </p:cNvPr>
            <p:cNvSpPr/>
            <p:nvPr/>
          </p:nvSpPr>
          <p:spPr>
            <a:xfrm>
              <a:off x="3232507" y="3594689"/>
              <a:ext cx="77918" cy="69061"/>
            </a:xfrm>
            <a:prstGeom prst="ellipse">
              <a:avLst/>
            </a:prstGeom>
            <a:solidFill>
              <a:schemeClr val="accent1"/>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Freeform: Shape 16">
              <a:extLst>
                <a:ext uri="{FF2B5EF4-FFF2-40B4-BE49-F238E27FC236}">
                  <a16:creationId xmlns:a16="http://schemas.microsoft.com/office/drawing/2014/main" id="{80AE7762-B698-43D6-B472-E6225C319875}"/>
                </a:ext>
              </a:extLst>
            </p:cNvPr>
            <p:cNvSpPr/>
            <p:nvPr/>
          </p:nvSpPr>
          <p:spPr>
            <a:xfrm>
              <a:off x="3443482" y="1204839"/>
              <a:ext cx="2150210" cy="1549605"/>
            </a:xfrm>
            <a:custGeom>
              <a:avLst/>
              <a:gdLst>
                <a:gd name="connsiteX0" fmla="*/ 0 w 1905799"/>
                <a:gd name="connsiteY0" fmla="*/ 237882 h 1427266"/>
                <a:gd name="connsiteX1" fmla="*/ 237882 w 1905799"/>
                <a:gd name="connsiteY1" fmla="*/ 0 h 1427266"/>
                <a:gd name="connsiteX2" fmla="*/ 1667917 w 1905799"/>
                <a:gd name="connsiteY2" fmla="*/ 0 h 1427266"/>
                <a:gd name="connsiteX3" fmla="*/ 1905799 w 1905799"/>
                <a:gd name="connsiteY3" fmla="*/ 237882 h 1427266"/>
                <a:gd name="connsiteX4" fmla="*/ 1905799 w 1905799"/>
                <a:gd name="connsiteY4" fmla="*/ 1189384 h 1427266"/>
                <a:gd name="connsiteX5" fmla="*/ 1667917 w 1905799"/>
                <a:gd name="connsiteY5" fmla="*/ 1427266 h 1427266"/>
                <a:gd name="connsiteX6" fmla="*/ 237882 w 1905799"/>
                <a:gd name="connsiteY6" fmla="*/ 1427266 h 1427266"/>
                <a:gd name="connsiteX7" fmla="*/ 0 w 1905799"/>
                <a:gd name="connsiteY7" fmla="*/ 1189384 h 1427266"/>
                <a:gd name="connsiteX8" fmla="*/ 0 w 1905799"/>
                <a:gd name="connsiteY8" fmla="*/ 237882 h 1427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799" h="1427266">
                  <a:moveTo>
                    <a:pt x="0" y="237882"/>
                  </a:moveTo>
                  <a:cubicBezTo>
                    <a:pt x="0" y="106503"/>
                    <a:pt x="106503" y="0"/>
                    <a:pt x="237882" y="0"/>
                  </a:cubicBezTo>
                  <a:lnTo>
                    <a:pt x="1667917" y="0"/>
                  </a:lnTo>
                  <a:cubicBezTo>
                    <a:pt x="1799296" y="0"/>
                    <a:pt x="1905799" y="106503"/>
                    <a:pt x="1905799" y="237882"/>
                  </a:cubicBezTo>
                  <a:lnTo>
                    <a:pt x="1905799" y="1189384"/>
                  </a:lnTo>
                  <a:cubicBezTo>
                    <a:pt x="1905799" y="1320763"/>
                    <a:pt x="1799296" y="1427266"/>
                    <a:pt x="1667917" y="1427266"/>
                  </a:cubicBezTo>
                  <a:lnTo>
                    <a:pt x="237882" y="1427266"/>
                  </a:lnTo>
                  <a:cubicBezTo>
                    <a:pt x="106503" y="1427266"/>
                    <a:pt x="0" y="1320763"/>
                    <a:pt x="0" y="1189384"/>
                  </a:cubicBezTo>
                  <a:lnTo>
                    <a:pt x="0" y="237882"/>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353" tIns="176353" rIns="176353" bIns="176353" numCol="1" spcCol="1270" anchor="ctr" anchorCtr="0">
              <a:noAutofit/>
            </a:bodyPr>
            <a:lstStyle/>
            <a:p>
              <a:pPr marL="0" lvl="0" indent="0" algn="l" defTabSz="533400">
                <a:lnSpc>
                  <a:spcPct val="90000"/>
                </a:lnSpc>
                <a:spcBef>
                  <a:spcPct val="0"/>
                </a:spcBef>
                <a:spcAft>
                  <a:spcPct val="35000"/>
                </a:spcAft>
                <a:buNone/>
              </a:pPr>
              <a:r>
                <a:rPr lang="en-GB" sz="1200" kern="1200" dirty="0"/>
                <a:t>Prior to appointing your successful candidate, ensure they meet all the requirements of the apprenticeship programme, confirm this with your university </a:t>
              </a:r>
            </a:p>
          </p:txBody>
        </p:sp>
        <p:sp>
          <p:nvSpPr>
            <p:cNvPr id="18" name="Straight Connector 17">
              <a:extLst>
                <a:ext uri="{FF2B5EF4-FFF2-40B4-BE49-F238E27FC236}">
                  <a16:creationId xmlns:a16="http://schemas.microsoft.com/office/drawing/2014/main" id="{F69E2DA7-00FB-45C7-A470-CFDE1C68B37E}"/>
                </a:ext>
              </a:extLst>
            </p:cNvPr>
            <p:cNvSpPr/>
            <p:nvPr/>
          </p:nvSpPr>
          <p:spPr>
            <a:xfrm>
              <a:off x="4518588" y="2754444"/>
              <a:ext cx="0" cy="874776"/>
            </a:xfrm>
            <a:prstGeom prst="line">
              <a:avLst/>
            </a:prstGeom>
            <a:noFill/>
            <a:ln w="6350" cap="flat" cmpd="sng" algn="ctr">
              <a:solidFill>
                <a:schemeClr val="accent1">
                  <a:hueOff val="0"/>
                  <a:satOff val="0"/>
                  <a:lumOff val="0"/>
                  <a:alphaOff val="0"/>
                </a:schemeClr>
              </a:solidFill>
              <a:prstDash val="dash"/>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20" name="Oval 19">
              <a:extLst>
                <a:ext uri="{FF2B5EF4-FFF2-40B4-BE49-F238E27FC236}">
                  <a16:creationId xmlns:a16="http://schemas.microsoft.com/office/drawing/2014/main" id="{CD5444BC-8C85-40FD-9727-5480E497A886}"/>
                </a:ext>
              </a:extLst>
            </p:cNvPr>
            <p:cNvSpPr/>
            <p:nvPr/>
          </p:nvSpPr>
          <p:spPr>
            <a:xfrm>
              <a:off x="4479628" y="3594689"/>
              <a:ext cx="77918" cy="69061"/>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Freeform: Shape 20">
              <a:extLst>
                <a:ext uri="{FF2B5EF4-FFF2-40B4-BE49-F238E27FC236}">
                  <a16:creationId xmlns:a16="http://schemas.microsoft.com/office/drawing/2014/main" id="{D8437B6B-5808-4E3B-99FA-B73623BDE9D2}"/>
                </a:ext>
              </a:extLst>
            </p:cNvPr>
            <p:cNvSpPr/>
            <p:nvPr/>
          </p:nvSpPr>
          <p:spPr>
            <a:xfrm>
              <a:off x="4690604" y="4495517"/>
              <a:ext cx="2150210" cy="1592609"/>
            </a:xfrm>
            <a:custGeom>
              <a:avLst/>
              <a:gdLst>
                <a:gd name="connsiteX0" fmla="*/ 0 w 1905799"/>
                <a:gd name="connsiteY0" fmla="*/ 239766 h 1438570"/>
                <a:gd name="connsiteX1" fmla="*/ 239766 w 1905799"/>
                <a:gd name="connsiteY1" fmla="*/ 0 h 1438570"/>
                <a:gd name="connsiteX2" fmla="*/ 1666033 w 1905799"/>
                <a:gd name="connsiteY2" fmla="*/ 0 h 1438570"/>
                <a:gd name="connsiteX3" fmla="*/ 1905799 w 1905799"/>
                <a:gd name="connsiteY3" fmla="*/ 239766 h 1438570"/>
                <a:gd name="connsiteX4" fmla="*/ 1905799 w 1905799"/>
                <a:gd name="connsiteY4" fmla="*/ 1198804 h 1438570"/>
                <a:gd name="connsiteX5" fmla="*/ 1666033 w 1905799"/>
                <a:gd name="connsiteY5" fmla="*/ 1438570 h 1438570"/>
                <a:gd name="connsiteX6" fmla="*/ 239766 w 1905799"/>
                <a:gd name="connsiteY6" fmla="*/ 1438570 h 1438570"/>
                <a:gd name="connsiteX7" fmla="*/ 0 w 1905799"/>
                <a:gd name="connsiteY7" fmla="*/ 1198804 h 1438570"/>
                <a:gd name="connsiteX8" fmla="*/ 0 w 1905799"/>
                <a:gd name="connsiteY8" fmla="*/ 239766 h 1438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799" h="1438570">
                  <a:moveTo>
                    <a:pt x="0" y="239766"/>
                  </a:moveTo>
                  <a:cubicBezTo>
                    <a:pt x="0" y="107347"/>
                    <a:pt x="107347" y="0"/>
                    <a:pt x="239766" y="0"/>
                  </a:cubicBezTo>
                  <a:lnTo>
                    <a:pt x="1666033" y="0"/>
                  </a:lnTo>
                  <a:cubicBezTo>
                    <a:pt x="1798452" y="0"/>
                    <a:pt x="1905799" y="107347"/>
                    <a:pt x="1905799" y="239766"/>
                  </a:cubicBezTo>
                  <a:lnTo>
                    <a:pt x="1905799" y="1198804"/>
                  </a:lnTo>
                  <a:cubicBezTo>
                    <a:pt x="1905799" y="1331223"/>
                    <a:pt x="1798452" y="1438570"/>
                    <a:pt x="1666033" y="1438570"/>
                  </a:cubicBezTo>
                  <a:lnTo>
                    <a:pt x="239766" y="1438570"/>
                  </a:lnTo>
                  <a:cubicBezTo>
                    <a:pt x="107347" y="1438570"/>
                    <a:pt x="0" y="1331223"/>
                    <a:pt x="0" y="1198804"/>
                  </a:cubicBezTo>
                  <a:lnTo>
                    <a:pt x="0" y="23976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905" tIns="176905" rIns="176905" bIns="176905" numCol="1" spcCol="1270" anchor="ctr" anchorCtr="0">
              <a:noAutofit/>
            </a:bodyPr>
            <a:lstStyle/>
            <a:p>
              <a:pPr marL="0" lvl="0" indent="0" algn="l" defTabSz="533400">
                <a:lnSpc>
                  <a:spcPct val="90000"/>
                </a:lnSpc>
                <a:spcBef>
                  <a:spcPct val="0"/>
                </a:spcBef>
                <a:spcAft>
                  <a:spcPct val="35000"/>
                </a:spcAft>
                <a:buNone/>
              </a:pPr>
              <a:r>
                <a:rPr lang="en-GB" sz="1200" kern="1200" dirty="0">
                  <a:latin typeface="Arial"/>
                </a:rPr>
                <a:t>Appoint successful candidate and complete their HR checks for their contract. C</a:t>
              </a:r>
              <a:r>
                <a:rPr lang="en-GB" sz="1200" kern="1200" dirty="0"/>
                <a:t>omplete their application form for the university to confirm their place on the programme. Send off URN form to Salisbury Procurement </a:t>
              </a:r>
            </a:p>
          </p:txBody>
        </p:sp>
        <p:sp>
          <p:nvSpPr>
            <p:cNvPr id="22" name="Straight Connector 21">
              <a:extLst>
                <a:ext uri="{FF2B5EF4-FFF2-40B4-BE49-F238E27FC236}">
                  <a16:creationId xmlns:a16="http://schemas.microsoft.com/office/drawing/2014/main" id="{F45F46A4-CE97-4FE7-8417-9BC69E1E4E60}"/>
                </a:ext>
              </a:extLst>
            </p:cNvPr>
            <p:cNvSpPr/>
            <p:nvPr/>
          </p:nvSpPr>
          <p:spPr>
            <a:xfrm>
              <a:off x="5765711" y="3626394"/>
              <a:ext cx="0" cy="874776"/>
            </a:xfrm>
            <a:prstGeom prst="line">
              <a:avLst/>
            </a:prstGeom>
            <a:noFill/>
            <a:ln w="9525" cap="flat" cmpd="sng" algn="ctr">
              <a:solidFill>
                <a:schemeClr val="accent1">
                  <a:hueOff val="0"/>
                  <a:satOff val="0"/>
                  <a:lumOff val="0"/>
                  <a:alphaOff val="0"/>
                </a:schemeClr>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24" name="Oval 23">
              <a:extLst>
                <a:ext uri="{FF2B5EF4-FFF2-40B4-BE49-F238E27FC236}">
                  <a16:creationId xmlns:a16="http://schemas.microsoft.com/office/drawing/2014/main" id="{C6664F1A-96D9-4512-80B9-DD169B8D8426}"/>
                </a:ext>
              </a:extLst>
            </p:cNvPr>
            <p:cNvSpPr/>
            <p:nvPr/>
          </p:nvSpPr>
          <p:spPr>
            <a:xfrm>
              <a:off x="5726751" y="3591863"/>
              <a:ext cx="77918" cy="69061"/>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Freeform: Shape 24">
              <a:extLst>
                <a:ext uri="{FF2B5EF4-FFF2-40B4-BE49-F238E27FC236}">
                  <a16:creationId xmlns:a16="http://schemas.microsoft.com/office/drawing/2014/main" id="{69A3FF03-B131-4A3B-8EA3-56D657852332}"/>
                </a:ext>
              </a:extLst>
            </p:cNvPr>
            <p:cNvSpPr/>
            <p:nvPr/>
          </p:nvSpPr>
          <p:spPr>
            <a:xfrm>
              <a:off x="5937727" y="1626011"/>
              <a:ext cx="2150210" cy="1128432"/>
            </a:xfrm>
            <a:custGeom>
              <a:avLst/>
              <a:gdLst>
                <a:gd name="connsiteX0" fmla="*/ 0 w 1905799"/>
                <a:gd name="connsiteY0" fmla="*/ 188076 h 1128432"/>
                <a:gd name="connsiteX1" fmla="*/ 188076 w 1905799"/>
                <a:gd name="connsiteY1" fmla="*/ 0 h 1128432"/>
                <a:gd name="connsiteX2" fmla="*/ 1717723 w 1905799"/>
                <a:gd name="connsiteY2" fmla="*/ 0 h 1128432"/>
                <a:gd name="connsiteX3" fmla="*/ 1905799 w 1905799"/>
                <a:gd name="connsiteY3" fmla="*/ 188076 h 1128432"/>
                <a:gd name="connsiteX4" fmla="*/ 1905799 w 1905799"/>
                <a:gd name="connsiteY4" fmla="*/ 940356 h 1128432"/>
                <a:gd name="connsiteX5" fmla="*/ 1717723 w 1905799"/>
                <a:gd name="connsiteY5" fmla="*/ 1128432 h 1128432"/>
                <a:gd name="connsiteX6" fmla="*/ 188076 w 1905799"/>
                <a:gd name="connsiteY6" fmla="*/ 1128432 h 1128432"/>
                <a:gd name="connsiteX7" fmla="*/ 0 w 1905799"/>
                <a:gd name="connsiteY7" fmla="*/ 940356 h 1128432"/>
                <a:gd name="connsiteX8" fmla="*/ 0 w 1905799"/>
                <a:gd name="connsiteY8" fmla="*/ 188076 h 1128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799" h="1128432">
                  <a:moveTo>
                    <a:pt x="0" y="188076"/>
                  </a:moveTo>
                  <a:cubicBezTo>
                    <a:pt x="0" y="84204"/>
                    <a:pt x="84204" y="0"/>
                    <a:pt x="188076" y="0"/>
                  </a:cubicBezTo>
                  <a:lnTo>
                    <a:pt x="1717723" y="0"/>
                  </a:lnTo>
                  <a:cubicBezTo>
                    <a:pt x="1821595" y="0"/>
                    <a:pt x="1905799" y="84204"/>
                    <a:pt x="1905799" y="188076"/>
                  </a:cubicBezTo>
                  <a:lnTo>
                    <a:pt x="1905799" y="940356"/>
                  </a:lnTo>
                  <a:cubicBezTo>
                    <a:pt x="1905799" y="1044228"/>
                    <a:pt x="1821595" y="1128432"/>
                    <a:pt x="1717723" y="1128432"/>
                  </a:cubicBezTo>
                  <a:lnTo>
                    <a:pt x="188076" y="1128432"/>
                  </a:lnTo>
                  <a:cubicBezTo>
                    <a:pt x="84204" y="1128432"/>
                    <a:pt x="0" y="1044228"/>
                    <a:pt x="0" y="940356"/>
                  </a:cubicBezTo>
                  <a:lnTo>
                    <a:pt x="0" y="18807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766" tIns="161766" rIns="161766" bIns="161766" numCol="1" spcCol="1270" anchor="ctr" anchorCtr="0">
              <a:noAutofit/>
            </a:bodyPr>
            <a:lstStyle/>
            <a:p>
              <a:pPr marL="0" lvl="0" indent="0" algn="l" defTabSz="533400">
                <a:lnSpc>
                  <a:spcPct val="90000"/>
                </a:lnSpc>
                <a:spcBef>
                  <a:spcPct val="0"/>
                </a:spcBef>
                <a:spcAft>
                  <a:spcPct val="35000"/>
                </a:spcAft>
                <a:buNone/>
              </a:pPr>
              <a:r>
                <a:rPr lang="en-GB" sz="1200" kern="1200" dirty="0">
                  <a:latin typeface="Arial"/>
                </a:rPr>
                <a:t>Agree apprentice’s start date and complete the standard induction processes for your team</a:t>
              </a:r>
              <a:endParaRPr lang="en-GB" sz="1200" kern="1200" dirty="0"/>
            </a:p>
          </p:txBody>
        </p:sp>
        <p:sp>
          <p:nvSpPr>
            <p:cNvPr id="26" name="Straight Connector 25">
              <a:extLst>
                <a:ext uri="{FF2B5EF4-FFF2-40B4-BE49-F238E27FC236}">
                  <a16:creationId xmlns:a16="http://schemas.microsoft.com/office/drawing/2014/main" id="{9E9FBF9B-BEA2-494E-B93F-3E4B794D5D74}"/>
                </a:ext>
              </a:extLst>
            </p:cNvPr>
            <p:cNvSpPr/>
            <p:nvPr/>
          </p:nvSpPr>
          <p:spPr>
            <a:xfrm>
              <a:off x="7012832" y="2754444"/>
              <a:ext cx="0" cy="874776"/>
            </a:xfrm>
            <a:prstGeom prst="line">
              <a:avLst/>
            </a:prstGeom>
            <a:noFill/>
            <a:ln w="9525" cap="flat" cmpd="sng" algn="ctr">
              <a:solidFill>
                <a:schemeClr val="accent1">
                  <a:hueOff val="0"/>
                  <a:satOff val="0"/>
                  <a:lumOff val="0"/>
                  <a:alphaOff val="0"/>
                </a:schemeClr>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28" name="Oval 27">
              <a:extLst>
                <a:ext uri="{FF2B5EF4-FFF2-40B4-BE49-F238E27FC236}">
                  <a16:creationId xmlns:a16="http://schemas.microsoft.com/office/drawing/2014/main" id="{0C0A7806-8A40-4370-87CB-44FE1C878456}"/>
                </a:ext>
              </a:extLst>
            </p:cNvPr>
            <p:cNvSpPr/>
            <p:nvPr/>
          </p:nvSpPr>
          <p:spPr>
            <a:xfrm>
              <a:off x="6973874" y="3594689"/>
              <a:ext cx="77918" cy="69061"/>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ectangle: Rounded Corners 28">
              <a:extLst>
                <a:ext uri="{FF2B5EF4-FFF2-40B4-BE49-F238E27FC236}">
                  <a16:creationId xmlns:a16="http://schemas.microsoft.com/office/drawing/2014/main" id="{C34E0456-8A86-4D63-8CEF-DE879E88CC46}"/>
                </a:ext>
              </a:extLst>
            </p:cNvPr>
            <p:cNvSpPr/>
            <p:nvPr/>
          </p:nvSpPr>
          <p:spPr>
            <a:xfrm>
              <a:off x="7184849" y="4503995"/>
              <a:ext cx="2150210" cy="1036649"/>
            </a:xfrm>
            <a:prstGeom prst="roundRect">
              <a:avLst/>
            </a:prstGeom>
          </p:spPr>
          <p:style>
            <a:lnRef idx="2">
              <a:schemeClr val="accent1"/>
            </a:lnRef>
            <a:fillRef idx="1">
              <a:schemeClr val="lt1"/>
            </a:fillRef>
            <a:effectRef idx="0">
              <a:schemeClr val="accent1"/>
            </a:effectRef>
            <a:fontRef idx="minor">
              <a:schemeClr val="dk1"/>
            </a:fontRef>
          </p:style>
          <p:txBody>
            <a:bodyPr/>
            <a:lstStyle/>
            <a:p>
              <a:r>
                <a:rPr lang="en-GB" sz="1100" kern="1200" dirty="0"/>
                <a:t>Work with the line manager and mentor of the apprentice to establish their workplan for the first module </a:t>
              </a:r>
            </a:p>
            <a:p>
              <a:endParaRPr lang="en-GB" dirty="0"/>
            </a:p>
          </p:txBody>
        </p:sp>
        <p:sp>
          <p:nvSpPr>
            <p:cNvPr id="30" name="Straight Connector 29">
              <a:extLst>
                <a:ext uri="{FF2B5EF4-FFF2-40B4-BE49-F238E27FC236}">
                  <a16:creationId xmlns:a16="http://schemas.microsoft.com/office/drawing/2014/main" id="{B3A3A2B2-351E-4DF3-AD7D-37099AECFF10}"/>
                </a:ext>
              </a:extLst>
            </p:cNvPr>
            <p:cNvSpPr/>
            <p:nvPr/>
          </p:nvSpPr>
          <p:spPr>
            <a:xfrm>
              <a:off x="8259955" y="3629220"/>
              <a:ext cx="0" cy="874776"/>
            </a:xfrm>
            <a:prstGeom prst="line">
              <a:avLst/>
            </a:prstGeom>
            <a:noFill/>
            <a:ln w="9525" cap="flat" cmpd="sng" algn="ctr">
              <a:solidFill>
                <a:schemeClr val="accent1">
                  <a:hueOff val="0"/>
                  <a:satOff val="0"/>
                  <a:lumOff val="0"/>
                  <a:alphaOff val="0"/>
                </a:schemeClr>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31" name="Freeform: Shape 30">
              <a:extLst>
                <a:ext uri="{FF2B5EF4-FFF2-40B4-BE49-F238E27FC236}">
                  <a16:creationId xmlns:a16="http://schemas.microsoft.com/office/drawing/2014/main" id="{6A489E2D-106C-400F-895A-7A018DB84871}"/>
                </a:ext>
              </a:extLst>
            </p:cNvPr>
            <p:cNvSpPr/>
            <p:nvPr/>
          </p:nvSpPr>
          <p:spPr>
            <a:xfrm>
              <a:off x="8560984" y="3799571"/>
              <a:ext cx="1892185" cy="520261"/>
            </a:xfrm>
            <a:custGeom>
              <a:avLst/>
              <a:gdLst>
                <a:gd name="connsiteX0" fmla="*/ 0 w 1677103"/>
                <a:gd name="connsiteY0" fmla="*/ 0 h 520261"/>
                <a:gd name="connsiteX1" fmla="*/ 1677103 w 1677103"/>
                <a:gd name="connsiteY1" fmla="*/ 0 h 520261"/>
                <a:gd name="connsiteX2" fmla="*/ 1677103 w 1677103"/>
                <a:gd name="connsiteY2" fmla="*/ 520261 h 520261"/>
                <a:gd name="connsiteX3" fmla="*/ 0 w 1677103"/>
                <a:gd name="connsiteY3" fmla="*/ 520261 h 520261"/>
                <a:gd name="connsiteX4" fmla="*/ 0 w 1677103"/>
                <a:gd name="connsiteY4" fmla="*/ 0 h 520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7103" h="520261">
                  <a:moveTo>
                    <a:pt x="0" y="0"/>
                  </a:moveTo>
                  <a:lnTo>
                    <a:pt x="1677103" y="0"/>
                  </a:lnTo>
                  <a:lnTo>
                    <a:pt x="1677103" y="520261"/>
                  </a:lnTo>
                  <a:lnTo>
                    <a:pt x="0" y="5202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GB" sz="1400" kern="1200" dirty="0">
                  <a:latin typeface="Arial"/>
                </a:rPr>
                <a:t>University start date</a:t>
              </a:r>
              <a:endParaRPr lang="en-GB" sz="1400" kern="1200" dirty="0"/>
            </a:p>
          </p:txBody>
        </p:sp>
        <p:sp>
          <p:nvSpPr>
            <p:cNvPr id="32" name="Oval 31">
              <a:extLst>
                <a:ext uri="{FF2B5EF4-FFF2-40B4-BE49-F238E27FC236}">
                  <a16:creationId xmlns:a16="http://schemas.microsoft.com/office/drawing/2014/main" id="{87C9B3EB-4E31-4BFA-BE56-61CD7351AD2F}"/>
                </a:ext>
              </a:extLst>
            </p:cNvPr>
            <p:cNvSpPr/>
            <p:nvPr/>
          </p:nvSpPr>
          <p:spPr>
            <a:xfrm>
              <a:off x="8220995" y="3594689"/>
              <a:ext cx="77918" cy="69061"/>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Freeform: Shape 32">
              <a:extLst>
                <a:ext uri="{FF2B5EF4-FFF2-40B4-BE49-F238E27FC236}">
                  <a16:creationId xmlns:a16="http://schemas.microsoft.com/office/drawing/2014/main" id="{C5E5C310-E840-4389-9D56-9FA3F176A2FC}"/>
                </a:ext>
              </a:extLst>
            </p:cNvPr>
            <p:cNvSpPr/>
            <p:nvPr/>
          </p:nvSpPr>
          <p:spPr>
            <a:xfrm>
              <a:off x="8431972" y="1969447"/>
              <a:ext cx="2150210" cy="784996"/>
            </a:xfrm>
            <a:custGeom>
              <a:avLst/>
              <a:gdLst>
                <a:gd name="connsiteX0" fmla="*/ 0 w 1905799"/>
                <a:gd name="connsiteY0" fmla="*/ 130835 h 784996"/>
                <a:gd name="connsiteX1" fmla="*/ 130835 w 1905799"/>
                <a:gd name="connsiteY1" fmla="*/ 0 h 784996"/>
                <a:gd name="connsiteX2" fmla="*/ 1774964 w 1905799"/>
                <a:gd name="connsiteY2" fmla="*/ 0 h 784996"/>
                <a:gd name="connsiteX3" fmla="*/ 1905799 w 1905799"/>
                <a:gd name="connsiteY3" fmla="*/ 130835 h 784996"/>
                <a:gd name="connsiteX4" fmla="*/ 1905799 w 1905799"/>
                <a:gd name="connsiteY4" fmla="*/ 654161 h 784996"/>
                <a:gd name="connsiteX5" fmla="*/ 1774964 w 1905799"/>
                <a:gd name="connsiteY5" fmla="*/ 784996 h 784996"/>
                <a:gd name="connsiteX6" fmla="*/ 130835 w 1905799"/>
                <a:gd name="connsiteY6" fmla="*/ 784996 h 784996"/>
                <a:gd name="connsiteX7" fmla="*/ 0 w 1905799"/>
                <a:gd name="connsiteY7" fmla="*/ 654161 h 784996"/>
                <a:gd name="connsiteX8" fmla="*/ 0 w 1905799"/>
                <a:gd name="connsiteY8" fmla="*/ 130835 h 784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799" h="784996">
                  <a:moveTo>
                    <a:pt x="0" y="130835"/>
                  </a:moveTo>
                  <a:cubicBezTo>
                    <a:pt x="0" y="58577"/>
                    <a:pt x="58577" y="0"/>
                    <a:pt x="130835" y="0"/>
                  </a:cubicBezTo>
                  <a:lnTo>
                    <a:pt x="1774964" y="0"/>
                  </a:lnTo>
                  <a:cubicBezTo>
                    <a:pt x="1847222" y="0"/>
                    <a:pt x="1905799" y="58577"/>
                    <a:pt x="1905799" y="130835"/>
                  </a:cubicBezTo>
                  <a:lnTo>
                    <a:pt x="1905799" y="654161"/>
                  </a:lnTo>
                  <a:cubicBezTo>
                    <a:pt x="1905799" y="726419"/>
                    <a:pt x="1847222" y="784996"/>
                    <a:pt x="1774964" y="784996"/>
                  </a:cubicBezTo>
                  <a:lnTo>
                    <a:pt x="130835" y="784996"/>
                  </a:lnTo>
                  <a:cubicBezTo>
                    <a:pt x="58577" y="784996"/>
                    <a:pt x="0" y="726419"/>
                    <a:pt x="0" y="654161"/>
                  </a:cubicBezTo>
                  <a:lnTo>
                    <a:pt x="0" y="1308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5000" tIns="145000" rIns="145000" bIns="145000" numCol="1" spcCol="1270" anchor="ctr" anchorCtr="0">
              <a:noAutofit/>
            </a:bodyPr>
            <a:lstStyle/>
            <a:p>
              <a:pPr marL="0" lvl="0" indent="0" algn="l" defTabSz="533400">
                <a:lnSpc>
                  <a:spcPct val="90000"/>
                </a:lnSpc>
                <a:spcBef>
                  <a:spcPct val="0"/>
                </a:spcBef>
                <a:spcAft>
                  <a:spcPct val="35000"/>
                </a:spcAft>
                <a:buNone/>
              </a:pPr>
              <a:r>
                <a:rPr lang="en-GB" sz="1200" kern="1200" dirty="0"/>
                <a:t>Apprentice starts their induction week at the university </a:t>
              </a:r>
            </a:p>
          </p:txBody>
        </p:sp>
        <p:sp>
          <p:nvSpPr>
            <p:cNvPr id="34" name="Straight Connector 33">
              <a:extLst>
                <a:ext uri="{FF2B5EF4-FFF2-40B4-BE49-F238E27FC236}">
                  <a16:creationId xmlns:a16="http://schemas.microsoft.com/office/drawing/2014/main" id="{BF7D297A-BDD5-43E9-B334-BC55C7BB9A5D}"/>
                </a:ext>
              </a:extLst>
            </p:cNvPr>
            <p:cNvSpPr/>
            <p:nvPr/>
          </p:nvSpPr>
          <p:spPr>
            <a:xfrm>
              <a:off x="9507078" y="2754444"/>
              <a:ext cx="0" cy="874776"/>
            </a:xfrm>
            <a:prstGeom prst="line">
              <a:avLst/>
            </a:prstGeom>
            <a:noFill/>
            <a:ln w="9525" cap="flat" cmpd="sng" algn="ctr">
              <a:solidFill>
                <a:schemeClr val="accent1">
                  <a:hueOff val="0"/>
                  <a:satOff val="0"/>
                  <a:lumOff val="0"/>
                  <a:alphaOff val="0"/>
                </a:schemeClr>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36" name="Oval 35">
              <a:extLst>
                <a:ext uri="{FF2B5EF4-FFF2-40B4-BE49-F238E27FC236}">
                  <a16:creationId xmlns:a16="http://schemas.microsoft.com/office/drawing/2014/main" id="{A7D0396C-2CD1-4E0E-AC33-6E8743114FB4}"/>
                </a:ext>
              </a:extLst>
            </p:cNvPr>
            <p:cNvSpPr/>
            <p:nvPr/>
          </p:nvSpPr>
          <p:spPr>
            <a:xfrm>
              <a:off x="9468118" y="3594689"/>
              <a:ext cx="77918" cy="69061"/>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Freeform: Shape 48">
              <a:extLst>
                <a:ext uri="{FF2B5EF4-FFF2-40B4-BE49-F238E27FC236}">
                  <a16:creationId xmlns:a16="http://schemas.microsoft.com/office/drawing/2014/main" id="{5265A248-6F46-4D56-8678-64A63E584FD6}"/>
                </a:ext>
              </a:extLst>
            </p:cNvPr>
            <p:cNvSpPr/>
            <p:nvPr/>
          </p:nvSpPr>
          <p:spPr>
            <a:xfrm>
              <a:off x="-265003" y="4503996"/>
              <a:ext cx="2117329" cy="956714"/>
            </a:xfrm>
            <a:custGeom>
              <a:avLst/>
              <a:gdLst>
                <a:gd name="connsiteX0" fmla="*/ 0 w 1905799"/>
                <a:gd name="connsiteY0" fmla="*/ 159456 h 956714"/>
                <a:gd name="connsiteX1" fmla="*/ 159456 w 1905799"/>
                <a:gd name="connsiteY1" fmla="*/ 0 h 956714"/>
                <a:gd name="connsiteX2" fmla="*/ 1746343 w 1905799"/>
                <a:gd name="connsiteY2" fmla="*/ 0 h 956714"/>
                <a:gd name="connsiteX3" fmla="*/ 1905799 w 1905799"/>
                <a:gd name="connsiteY3" fmla="*/ 159456 h 956714"/>
                <a:gd name="connsiteX4" fmla="*/ 1905799 w 1905799"/>
                <a:gd name="connsiteY4" fmla="*/ 797258 h 956714"/>
                <a:gd name="connsiteX5" fmla="*/ 1746343 w 1905799"/>
                <a:gd name="connsiteY5" fmla="*/ 956714 h 956714"/>
                <a:gd name="connsiteX6" fmla="*/ 159456 w 1905799"/>
                <a:gd name="connsiteY6" fmla="*/ 956714 h 956714"/>
                <a:gd name="connsiteX7" fmla="*/ 0 w 1905799"/>
                <a:gd name="connsiteY7" fmla="*/ 797258 h 956714"/>
                <a:gd name="connsiteX8" fmla="*/ 0 w 1905799"/>
                <a:gd name="connsiteY8" fmla="*/ 159456 h 95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799" h="956714">
                  <a:moveTo>
                    <a:pt x="0" y="159456"/>
                  </a:moveTo>
                  <a:cubicBezTo>
                    <a:pt x="0" y="71391"/>
                    <a:pt x="71391" y="0"/>
                    <a:pt x="159456" y="0"/>
                  </a:cubicBezTo>
                  <a:lnTo>
                    <a:pt x="1746343" y="0"/>
                  </a:lnTo>
                  <a:cubicBezTo>
                    <a:pt x="1834408" y="0"/>
                    <a:pt x="1905799" y="71391"/>
                    <a:pt x="1905799" y="159456"/>
                  </a:cubicBezTo>
                  <a:lnTo>
                    <a:pt x="1905799" y="797258"/>
                  </a:lnTo>
                  <a:cubicBezTo>
                    <a:pt x="1905799" y="885323"/>
                    <a:pt x="1834408" y="956714"/>
                    <a:pt x="1746343" y="956714"/>
                  </a:cubicBezTo>
                  <a:lnTo>
                    <a:pt x="159456" y="956714"/>
                  </a:lnTo>
                  <a:cubicBezTo>
                    <a:pt x="71391" y="956714"/>
                    <a:pt x="0" y="885323"/>
                    <a:pt x="0" y="797258"/>
                  </a:cubicBezTo>
                  <a:lnTo>
                    <a:pt x="0" y="15945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3383" tIns="153383" rIns="153383" bIns="153383" numCol="1" spcCol="1270" anchor="ctr" anchorCtr="0">
              <a:noAutofit/>
            </a:bodyPr>
            <a:lstStyle/>
            <a:p>
              <a:pPr marL="0" lvl="0" indent="0" algn="l" defTabSz="533400">
                <a:lnSpc>
                  <a:spcPct val="90000"/>
                </a:lnSpc>
                <a:spcBef>
                  <a:spcPct val="0"/>
                </a:spcBef>
                <a:spcAft>
                  <a:spcPct val="35000"/>
                </a:spcAft>
                <a:buNone/>
              </a:pPr>
              <a:r>
                <a:rPr lang="en-GB" sz="1200" kern="1200" dirty="0"/>
                <a:t>Express interest for recruiting an apprentice to the university </a:t>
              </a:r>
            </a:p>
          </p:txBody>
        </p:sp>
        <p:sp>
          <p:nvSpPr>
            <p:cNvPr id="50" name="Straight Connector 49">
              <a:extLst>
                <a:ext uri="{FF2B5EF4-FFF2-40B4-BE49-F238E27FC236}">
                  <a16:creationId xmlns:a16="http://schemas.microsoft.com/office/drawing/2014/main" id="{CAA857AB-99AB-48A1-BBBC-E6AD6459A88A}"/>
                </a:ext>
              </a:extLst>
            </p:cNvPr>
            <p:cNvSpPr/>
            <p:nvPr/>
          </p:nvSpPr>
          <p:spPr>
            <a:xfrm>
              <a:off x="830244" y="3629220"/>
              <a:ext cx="0" cy="874776"/>
            </a:xfrm>
            <a:prstGeom prst="line">
              <a:avLst/>
            </a:prstGeom>
            <a:solidFill>
              <a:schemeClr val="accent1"/>
            </a:solidFill>
            <a:ln w="9525" cap="flat" cmpd="sng" algn="ctr">
              <a:solidFill>
                <a:schemeClr val="accent1"/>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51" name="Oval 50">
              <a:extLst>
                <a:ext uri="{FF2B5EF4-FFF2-40B4-BE49-F238E27FC236}">
                  <a16:creationId xmlns:a16="http://schemas.microsoft.com/office/drawing/2014/main" id="{4AEC377E-7E2C-45AD-B3F6-1757F4CF6D2C}"/>
                </a:ext>
              </a:extLst>
            </p:cNvPr>
            <p:cNvSpPr/>
            <p:nvPr/>
          </p:nvSpPr>
          <p:spPr>
            <a:xfrm>
              <a:off x="791882" y="3594689"/>
              <a:ext cx="76726" cy="69061"/>
            </a:xfrm>
            <a:prstGeom prst="ellipse">
              <a:avLst/>
            </a:prstGeom>
            <a:solidFill>
              <a:schemeClr val="accent1"/>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38" name="Freeform: Shape 37">
            <a:extLst>
              <a:ext uri="{FF2B5EF4-FFF2-40B4-BE49-F238E27FC236}">
                <a16:creationId xmlns:a16="http://schemas.microsoft.com/office/drawing/2014/main" id="{4B009A65-7197-4236-875A-A37E303C424A}"/>
              </a:ext>
            </a:extLst>
          </p:cNvPr>
          <p:cNvSpPr/>
          <p:nvPr/>
        </p:nvSpPr>
        <p:spPr>
          <a:xfrm>
            <a:off x="712775" y="2939497"/>
            <a:ext cx="2150210" cy="520261"/>
          </a:xfrm>
          <a:custGeom>
            <a:avLst/>
            <a:gdLst>
              <a:gd name="connsiteX0" fmla="*/ 0 w 1677103"/>
              <a:gd name="connsiteY0" fmla="*/ 0 h 520261"/>
              <a:gd name="connsiteX1" fmla="*/ 1677103 w 1677103"/>
              <a:gd name="connsiteY1" fmla="*/ 0 h 520261"/>
              <a:gd name="connsiteX2" fmla="*/ 1677103 w 1677103"/>
              <a:gd name="connsiteY2" fmla="*/ 520261 h 520261"/>
              <a:gd name="connsiteX3" fmla="*/ 0 w 1677103"/>
              <a:gd name="connsiteY3" fmla="*/ 520261 h 520261"/>
              <a:gd name="connsiteX4" fmla="*/ 0 w 1677103"/>
              <a:gd name="connsiteY4" fmla="*/ 0 h 520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7103" h="520261">
                <a:moveTo>
                  <a:pt x="0" y="0"/>
                </a:moveTo>
                <a:lnTo>
                  <a:pt x="1677103" y="0"/>
                </a:lnTo>
                <a:lnTo>
                  <a:pt x="1677103" y="520261"/>
                </a:lnTo>
                <a:lnTo>
                  <a:pt x="0" y="5202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GB" sz="1400" dirty="0"/>
              <a:t>Commence ASAP (minimum 4-6 month leading time)</a:t>
            </a:r>
            <a:endParaRPr lang="en-GB" sz="1400" kern="1200" dirty="0"/>
          </a:p>
        </p:txBody>
      </p:sp>
    </p:spTree>
    <p:extLst>
      <p:ext uri="{BB962C8B-B14F-4D97-AF65-F5344CB8AC3E}">
        <p14:creationId xmlns:p14="http://schemas.microsoft.com/office/powerpoint/2010/main" val="1728356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BB127-4167-40B4-B13E-A26CC6A84B35}"/>
              </a:ext>
            </a:extLst>
          </p:cNvPr>
          <p:cNvSpPr>
            <a:spLocks noGrp="1"/>
          </p:cNvSpPr>
          <p:nvPr>
            <p:ph type="title"/>
          </p:nvPr>
        </p:nvSpPr>
        <p:spPr/>
        <p:txBody>
          <a:bodyPr/>
          <a:lstStyle/>
          <a:p>
            <a:r>
              <a:rPr lang="en-GB" dirty="0"/>
              <a:t>Further support Resources</a:t>
            </a:r>
          </a:p>
        </p:txBody>
      </p:sp>
      <p:sp>
        <p:nvSpPr>
          <p:cNvPr id="3" name="Content Placeholder 2">
            <a:extLst>
              <a:ext uri="{FF2B5EF4-FFF2-40B4-BE49-F238E27FC236}">
                <a16:creationId xmlns:a16="http://schemas.microsoft.com/office/drawing/2014/main" id="{346040A3-6A14-44BA-A960-EDCE1F304F5A}"/>
              </a:ext>
            </a:extLst>
          </p:cNvPr>
          <p:cNvSpPr>
            <a:spLocks noGrp="1"/>
          </p:cNvSpPr>
          <p:nvPr>
            <p:ph idx="1"/>
          </p:nvPr>
        </p:nvSpPr>
        <p:spPr/>
        <p:txBody>
          <a:bodyPr/>
          <a:lstStyle/>
          <a:p>
            <a:r>
              <a:rPr lang="en-GB" sz="1800" dirty="0">
                <a:solidFill>
                  <a:schemeClr val="accent1"/>
                </a:solidFill>
                <a:hlinkClick r:id="rId2">
                  <a:extLst>
                    <a:ext uri="{A12FA001-AC4F-418D-AE19-62706E023703}">
                      <ahyp:hlinkClr xmlns:ahyp="http://schemas.microsoft.com/office/drawing/2018/hyperlinkcolor" val="tx"/>
                    </a:ext>
                  </a:extLst>
                </a:hlinkClick>
              </a:rPr>
              <a:t>Public Health Practitioner (integrated degree) apprenticeship at level 6 </a:t>
            </a:r>
            <a:r>
              <a:rPr lang="en-GB" sz="1800" u="sng" dirty="0">
                <a:solidFill>
                  <a:schemeClr val="accent1"/>
                </a:solidFill>
              </a:rPr>
              <a:t>implementation guidance </a:t>
            </a:r>
            <a:r>
              <a:rPr lang="en-GB" sz="1800" b="0" dirty="0"/>
              <a:t>for employers, training providers, and apprentices</a:t>
            </a:r>
          </a:p>
          <a:p>
            <a:r>
              <a:rPr lang="en-GB" sz="1800" dirty="0">
                <a:solidFill>
                  <a:srgbClr val="00A188"/>
                </a:solidFill>
                <a:hlinkClick r:id="rId3">
                  <a:extLst>
                    <a:ext uri="{A12FA001-AC4F-418D-AE19-62706E023703}">
                      <ahyp:hlinkClr xmlns:ahyp="http://schemas.microsoft.com/office/drawing/2018/hyperlinkcolor" val="tx"/>
                    </a:ext>
                  </a:extLst>
                </a:hlinkClick>
              </a:rPr>
              <a:t>The HASO Apprenticeship Implementation Toolkit</a:t>
            </a:r>
            <a:r>
              <a:rPr lang="en-GB" sz="1800" dirty="0">
                <a:solidFill>
                  <a:srgbClr val="00A188"/>
                </a:solidFill>
              </a:rPr>
              <a:t> </a:t>
            </a:r>
            <a:r>
              <a:rPr lang="en-GB" sz="1800" b="0" dirty="0"/>
              <a:t>is designed to support you through the process, end to end, from setting out your organisational strategy right through to when your apprentices are with you in the workplace.</a:t>
            </a:r>
          </a:p>
          <a:p>
            <a:pPr>
              <a:lnSpc>
                <a:spcPct val="120000"/>
              </a:lnSpc>
            </a:pPr>
            <a:r>
              <a:rPr lang="en-GB" sz="1800" dirty="0">
                <a:solidFill>
                  <a:srgbClr val="00A188"/>
                </a:solidFill>
                <a:hlinkClick r:id="rId4">
                  <a:extLst>
                    <a:ext uri="{A12FA001-AC4F-418D-AE19-62706E023703}">
                      <ahyp:hlinkClr xmlns:ahyp="http://schemas.microsoft.com/office/drawing/2018/hyperlinkcolor" val="tx"/>
                    </a:ext>
                  </a:extLst>
                </a:hlinkClick>
              </a:rPr>
              <a:t>Apprenticeship.gov.uk</a:t>
            </a:r>
            <a:r>
              <a:rPr lang="en-GB" sz="1800" dirty="0">
                <a:solidFill>
                  <a:srgbClr val="00A188"/>
                </a:solidFill>
              </a:rPr>
              <a:t> </a:t>
            </a:r>
            <a:r>
              <a:rPr lang="en-GB" sz="1800" b="0" dirty="0"/>
              <a:t>provides a quick summary on using Apprenticeship Levy to fund an apprenticeship for employers with a pay bill of more than £3m.</a:t>
            </a:r>
          </a:p>
          <a:p>
            <a:pPr>
              <a:lnSpc>
                <a:spcPct val="120000"/>
              </a:lnSpc>
            </a:pPr>
            <a:r>
              <a:rPr lang="en-GB" sz="1800" dirty="0">
                <a:solidFill>
                  <a:srgbClr val="00A188"/>
                </a:solidFill>
                <a:hlinkClick r:id="rId5">
                  <a:extLst>
                    <a:ext uri="{A12FA001-AC4F-418D-AE19-62706E023703}">
                      <ahyp:hlinkClr xmlns:ahyp="http://schemas.microsoft.com/office/drawing/2018/hyperlinkcolor" val="tx"/>
                    </a:ext>
                  </a:extLst>
                </a:hlinkClick>
              </a:rPr>
              <a:t>GOV.UK</a:t>
            </a:r>
            <a:r>
              <a:rPr lang="en-GB" sz="1800" dirty="0">
                <a:solidFill>
                  <a:srgbClr val="00A188"/>
                </a:solidFill>
              </a:rPr>
              <a:t> </a:t>
            </a:r>
            <a:r>
              <a:rPr lang="en-GB" sz="1800" b="0" dirty="0"/>
              <a:t>provides a quick summary on Levy Transfer for employers with a pay bill of £3m or less to access full apprenticeship funding.</a:t>
            </a:r>
          </a:p>
          <a:p>
            <a:pPr>
              <a:lnSpc>
                <a:spcPct val="120000"/>
              </a:lnSpc>
            </a:pPr>
            <a:r>
              <a:rPr lang="en-GB" sz="1800" dirty="0">
                <a:solidFill>
                  <a:srgbClr val="00A188"/>
                </a:solidFill>
                <a:hlinkClick r:id="rId6">
                  <a:extLst>
                    <a:ext uri="{A12FA001-AC4F-418D-AE19-62706E023703}">
                      <ahyp:hlinkClr xmlns:ahyp="http://schemas.microsoft.com/office/drawing/2018/hyperlinkcolor" val="tx"/>
                    </a:ext>
                  </a:extLst>
                </a:hlinkClick>
              </a:rPr>
              <a:t>National Apprenticeship Service</a:t>
            </a:r>
            <a:r>
              <a:rPr lang="en-GB" sz="1800" dirty="0"/>
              <a:t> </a:t>
            </a:r>
            <a:r>
              <a:rPr lang="en-GB" sz="1800" b="0" dirty="0"/>
              <a:t>produces an employer guide to encourage good practice in all aspects of the recruitment of apprentices, promoting equality and diversity and complying with the relevant legislation.</a:t>
            </a:r>
          </a:p>
          <a:p>
            <a:endParaRPr lang="en-GB" b="0" dirty="0"/>
          </a:p>
          <a:p>
            <a:endParaRPr lang="en-GB" dirty="0"/>
          </a:p>
        </p:txBody>
      </p:sp>
    </p:spTree>
    <p:extLst>
      <p:ext uri="{BB962C8B-B14F-4D97-AF65-F5344CB8AC3E}">
        <p14:creationId xmlns:p14="http://schemas.microsoft.com/office/powerpoint/2010/main" val="2835513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B09B-5403-4367-9B5E-D1E671372E43}"/>
              </a:ext>
            </a:extLst>
          </p:cNvPr>
          <p:cNvSpPr>
            <a:spLocks noGrp="1"/>
          </p:cNvSpPr>
          <p:nvPr>
            <p:ph type="title"/>
          </p:nvPr>
        </p:nvSpPr>
        <p:spPr/>
        <p:txBody>
          <a:bodyPr/>
          <a:lstStyle/>
          <a:p>
            <a:r>
              <a:rPr lang="en-GB" dirty="0"/>
              <a:t>Points of Contact</a:t>
            </a:r>
          </a:p>
        </p:txBody>
      </p:sp>
      <p:sp>
        <p:nvSpPr>
          <p:cNvPr id="3" name="Content Placeholder 2">
            <a:extLst>
              <a:ext uri="{FF2B5EF4-FFF2-40B4-BE49-F238E27FC236}">
                <a16:creationId xmlns:a16="http://schemas.microsoft.com/office/drawing/2014/main" id="{84E5F682-00E6-4F60-A09F-AE326F5DE8A3}"/>
              </a:ext>
            </a:extLst>
          </p:cNvPr>
          <p:cNvSpPr>
            <a:spLocks noGrp="1"/>
          </p:cNvSpPr>
          <p:nvPr>
            <p:ph idx="1"/>
          </p:nvPr>
        </p:nvSpPr>
        <p:spPr>
          <a:xfrm>
            <a:off x="359999" y="1412568"/>
            <a:ext cx="11446163" cy="4351338"/>
          </a:xfrm>
        </p:spPr>
        <p:txBody>
          <a:bodyPr/>
          <a:lstStyle/>
          <a:p>
            <a:r>
              <a:rPr lang="en-GB" dirty="0"/>
              <a:t>For apprenticeship/apprenticeship levy enquiries:</a:t>
            </a:r>
          </a:p>
          <a:p>
            <a:r>
              <a:rPr lang="en-GB" b="0" dirty="0"/>
              <a:t>Jennie Stone - London Regional Apprenticeship Relationship Manager, NHSE</a:t>
            </a:r>
          </a:p>
          <a:p>
            <a:r>
              <a:rPr lang="en-GB" b="0" dirty="0">
                <a:solidFill>
                  <a:srgbClr val="00A188"/>
                </a:solidFill>
                <a:hlinkClick r:id="rId2">
                  <a:extLst>
                    <a:ext uri="{A12FA001-AC4F-418D-AE19-62706E023703}">
                      <ahyp:hlinkClr xmlns:ahyp="http://schemas.microsoft.com/office/drawing/2018/hyperlinkcolor" val="tx"/>
                    </a:ext>
                  </a:extLst>
                </a:hlinkClick>
              </a:rPr>
              <a:t>jennifer.stone@hee.nhs.uk</a:t>
            </a:r>
            <a:r>
              <a:rPr lang="en-GB" b="0" dirty="0">
                <a:solidFill>
                  <a:srgbClr val="00A188"/>
                </a:solidFill>
              </a:rPr>
              <a:t> </a:t>
            </a:r>
          </a:p>
          <a:p>
            <a:endParaRPr lang="en-GB" b="0" dirty="0"/>
          </a:p>
          <a:p>
            <a:r>
              <a:rPr lang="en-GB" dirty="0"/>
              <a:t>For enquiries about procurement of training providers:</a:t>
            </a:r>
          </a:p>
          <a:p>
            <a:r>
              <a:rPr lang="en-GB" b="0" dirty="0"/>
              <a:t>Simon Dennis - Strategic Commercial Manager, Salisbury NHS Foundation Trust</a:t>
            </a:r>
          </a:p>
          <a:p>
            <a:r>
              <a:rPr lang="en-GB" b="0" dirty="0">
                <a:solidFill>
                  <a:srgbClr val="00A188"/>
                </a:solidFill>
                <a:hlinkClick r:id="rId3">
                  <a:extLst>
                    <a:ext uri="{A12FA001-AC4F-418D-AE19-62706E023703}">
                      <ahyp:hlinkClr xmlns:ahyp="http://schemas.microsoft.com/office/drawing/2018/hyperlinkcolor" val="tx"/>
                    </a:ext>
                  </a:extLst>
                </a:hlinkClick>
              </a:rPr>
              <a:t>simon.dennis@nhs.net</a:t>
            </a:r>
            <a:endParaRPr lang="en-GB" b="0" dirty="0">
              <a:solidFill>
                <a:srgbClr val="00A188"/>
              </a:solidFill>
            </a:endParaRPr>
          </a:p>
          <a:p>
            <a:endParaRPr lang="en-GB" b="0" dirty="0">
              <a:solidFill>
                <a:srgbClr val="00A188"/>
              </a:solidFill>
            </a:endParaRPr>
          </a:p>
          <a:p>
            <a:r>
              <a:rPr lang="en-GB" dirty="0"/>
              <a:t>For general enquiries </a:t>
            </a:r>
          </a:p>
          <a:p>
            <a:r>
              <a:rPr lang="en-GB" b="0" dirty="0"/>
              <a:t>OHID London Workforce Development Team</a:t>
            </a:r>
          </a:p>
          <a:p>
            <a:r>
              <a:rPr lang="en-GB" b="0" dirty="0">
                <a:solidFill>
                  <a:schemeClr val="accent1"/>
                </a:solidFill>
                <a:hlinkClick r:id="rId4">
                  <a:extLst>
                    <a:ext uri="{A12FA001-AC4F-418D-AE19-62706E023703}">
                      <ahyp:hlinkClr xmlns:ahyp="http://schemas.microsoft.com/office/drawing/2018/hyperlinkcolor" val="tx"/>
                    </a:ext>
                  </a:extLst>
                </a:hlinkClick>
              </a:rPr>
              <a:t>ohidlondonworkforce@dhsc.gov.uk</a:t>
            </a:r>
            <a:r>
              <a:rPr lang="en-GB" b="0" dirty="0">
                <a:solidFill>
                  <a:schemeClr val="accent1"/>
                </a:solidFill>
              </a:rPr>
              <a:t> </a:t>
            </a:r>
          </a:p>
          <a:p>
            <a:endParaRPr lang="en-GB" dirty="0"/>
          </a:p>
        </p:txBody>
      </p:sp>
    </p:spTree>
    <p:extLst>
      <p:ext uri="{BB962C8B-B14F-4D97-AF65-F5344CB8AC3E}">
        <p14:creationId xmlns:p14="http://schemas.microsoft.com/office/powerpoint/2010/main" val="208377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 uri="{C183D7F6-B498-43B3-948B-1728B52AA6E4}">
                <adec:decorative xmlns:adec="http://schemas.microsoft.com/office/drawing/2017/decorative" val="1"/>
              </a:ext>
            </a:extLst>
          </p:cNvPr>
          <p:cNvSpPr>
            <a:spLocks noGrp="1"/>
          </p:cNvSpPr>
          <p:nvPr>
            <p:ph type="title"/>
          </p:nvPr>
        </p:nvSpPr>
        <p:spPr>
          <a:xfrm>
            <a:off x="360000" y="374990"/>
            <a:ext cx="11446163" cy="844839"/>
          </a:xfrm>
        </p:spPr>
        <p:txBody>
          <a:bodyPr/>
          <a:lstStyle/>
          <a:p>
            <a:r>
              <a:rPr lang="en-GB" dirty="0"/>
              <a:t>Family of public health apprenticeships</a:t>
            </a:r>
          </a:p>
        </p:txBody>
      </p:sp>
      <p:grpSp>
        <p:nvGrpSpPr>
          <p:cNvPr id="2" name="Group 1">
            <a:extLst>
              <a:ext uri="{FF2B5EF4-FFF2-40B4-BE49-F238E27FC236}">
                <a16:creationId xmlns:a16="http://schemas.microsoft.com/office/drawing/2014/main" id="{9AD52532-3FA3-480D-81DB-98BC53702052}"/>
              </a:ext>
            </a:extLst>
          </p:cNvPr>
          <p:cNvGrpSpPr/>
          <p:nvPr/>
        </p:nvGrpSpPr>
        <p:grpSpPr>
          <a:xfrm>
            <a:off x="470317" y="1846612"/>
            <a:ext cx="11251365" cy="3882954"/>
            <a:chOff x="452318" y="1826274"/>
            <a:chExt cx="11251365" cy="3882954"/>
          </a:xfrm>
        </p:grpSpPr>
        <p:grpSp>
          <p:nvGrpSpPr>
            <p:cNvPr id="26" name="Group 25">
              <a:extLst>
                <a:ext uri="{FF2B5EF4-FFF2-40B4-BE49-F238E27FC236}">
                  <a16:creationId xmlns:a16="http://schemas.microsoft.com/office/drawing/2014/main" id="{843A2A53-A8C6-4256-B193-275296ADCF43}"/>
                </a:ext>
              </a:extLst>
            </p:cNvPr>
            <p:cNvGrpSpPr/>
            <p:nvPr/>
          </p:nvGrpSpPr>
          <p:grpSpPr>
            <a:xfrm>
              <a:off x="4261664" y="1832274"/>
              <a:ext cx="1728000" cy="2551737"/>
              <a:chOff x="3158342" y="1480012"/>
              <a:chExt cx="1728000" cy="2551737"/>
            </a:xfrm>
          </p:grpSpPr>
          <p:sp>
            <p:nvSpPr>
              <p:cNvPr id="8" name="Freeform 100">
                <a:hlinkClick r:id="rId3"/>
                <a:extLst>
                  <a:ext uri="{FF2B5EF4-FFF2-40B4-BE49-F238E27FC236}">
                    <a16:creationId xmlns:a16="http://schemas.microsoft.com/office/drawing/2014/main" id="{B1DC15AC-545C-448E-BAD8-D466CB653887}"/>
                  </a:ext>
                </a:extLst>
              </p:cNvPr>
              <p:cNvSpPr/>
              <p:nvPr/>
            </p:nvSpPr>
            <p:spPr>
              <a:xfrm>
                <a:off x="3158342" y="1480012"/>
                <a:ext cx="1728000" cy="115200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36895" tIns="30545" rIns="36895" bIns="30545" numCol="1" spcCol="1270" anchor="ctr" anchorCtr="0">
                <a:noAutofit/>
              </a:bodyPr>
              <a:lstStyle/>
              <a:p>
                <a:pPr algn="ctr"/>
                <a:r>
                  <a:rPr lang="en-GB" sz="1400" b="1" dirty="0"/>
                  <a:t>Environmental Health Practitioner </a:t>
                </a:r>
              </a:p>
              <a:p>
                <a:pPr algn="ctr"/>
                <a:r>
                  <a:rPr lang="en-GB" sz="1200" b="1" dirty="0"/>
                  <a:t>Level 6</a:t>
                </a:r>
              </a:p>
            </p:txBody>
          </p:sp>
          <p:sp>
            <p:nvSpPr>
              <p:cNvPr id="9" name="Rounded Rectangle 65">
                <a:extLst>
                  <a:ext uri="{FF2B5EF4-FFF2-40B4-BE49-F238E27FC236}">
                    <a16:creationId xmlns:a16="http://schemas.microsoft.com/office/drawing/2014/main" id="{B222C616-C07C-4199-AE2B-E76405A24038}"/>
                  </a:ext>
                </a:extLst>
              </p:cNvPr>
              <p:cNvSpPr/>
              <p:nvPr/>
            </p:nvSpPr>
            <p:spPr>
              <a:xfrm>
                <a:off x="3158342" y="2879749"/>
                <a:ext cx="1728000" cy="1152000"/>
              </a:xfrm>
              <a:prstGeom prst="roundRect">
                <a:avLst>
                  <a:gd name="adj" fmla="val 22300"/>
                </a:avLst>
              </a:prstGeom>
              <a:solidFill>
                <a:srgbClr val="F5D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Funding band:</a:t>
                </a:r>
              </a:p>
              <a:p>
                <a:pPr algn="ctr"/>
                <a:r>
                  <a:rPr lang="en-GB" sz="1200" b="1" dirty="0">
                    <a:solidFill>
                      <a:schemeClr val="tx1"/>
                    </a:solidFill>
                  </a:rPr>
                  <a:t>£22,000</a:t>
                </a:r>
              </a:p>
            </p:txBody>
          </p:sp>
          <p:sp>
            <p:nvSpPr>
              <p:cNvPr id="37" name="Rounded Rectangle 65">
                <a:extLst>
                  <a:ext uri="{FF2B5EF4-FFF2-40B4-BE49-F238E27FC236}">
                    <a16:creationId xmlns:a16="http://schemas.microsoft.com/office/drawing/2014/main" id="{06313FE8-4D7B-4CED-AB89-C92870089139}"/>
                  </a:ext>
                </a:extLst>
              </p:cNvPr>
              <p:cNvSpPr/>
              <p:nvPr/>
            </p:nvSpPr>
            <p:spPr>
              <a:xfrm>
                <a:off x="3158342" y="2872682"/>
                <a:ext cx="1728000" cy="1152000"/>
              </a:xfrm>
              <a:prstGeom prst="roundRect">
                <a:avLst>
                  <a:gd name="adj" fmla="val 22300"/>
                </a:avLst>
              </a:prstGeom>
              <a:solidFill>
                <a:srgbClr val="F5D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Funding band:</a:t>
                </a:r>
              </a:p>
              <a:p>
                <a:pPr algn="ctr"/>
                <a:r>
                  <a:rPr lang="en-GB" sz="1400" b="1" dirty="0">
                    <a:solidFill>
                      <a:schemeClr val="tx1"/>
                    </a:solidFill>
                  </a:rPr>
                  <a:t>£22,000</a:t>
                </a:r>
              </a:p>
            </p:txBody>
          </p:sp>
        </p:grpSp>
        <p:grpSp>
          <p:nvGrpSpPr>
            <p:cNvPr id="4" name="Group 3">
              <a:extLst>
                <a:ext uri="{FF2B5EF4-FFF2-40B4-BE49-F238E27FC236}">
                  <a16:creationId xmlns:a16="http://schemas.microsoft.com/office/drawing/2014/main" id="{0407DF3A-285D-466E-B7E7-E8F092B7462F}"/>
                </a:ext>
              </a:extLst>
            </p:cNvPr>
            <p:cNvGrpSpPr/>
            <p:nvPr/>
          </p:nvGrpSpPr>
          <p:grpSpPr>
            <a:xfrm>
              <a:off x="9973129" y="1837330"/>
              <a:ext cx="1730554" cy="2558178"/>
              <a:chOff x="7533732" y="1477200"/>
              <a:chExt cx="1730554" cy="2558178"/>
            </a:xfrm>
          </p:grpSpPr>
          <p:sp>
            <p:nvSpPr>
              <p:cNvPr id="15" name="Freeform 46">
                <a:hlinkClick r:id="rId4"/>
                <a:extLst>
                  <a:ext uri="{FF2B5EF4-FFF2-40B4-BE49-F238E27FC236}">
                    <a16:creationId xmlns:a16="http://schemas.microsoft.com/office/drawing/2014/main" id="{BD7A6334-A0E3-41B5-A90E-6C162630F2E9}"/>
                  </a:ext>
                </a:extLst>
              </p:cNvPr>
              <p:cNvSpPr/>
              <p:nvPr/>
            </p:nvSpPr>
            <p:spPr>
              <a:xfrm>
                <a:off x="7536286" y="1477200"/>
                <a:ext cx="1728000" cy="1152000"/>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36895" tIns="30545" rIns="36895" bIns="30545" numCol="1" spcCol="1270" anchor="ctr" anchorCtr="0">
                <a:noAutofit/>
              </a:bodyPr>
              <a:lstStyle/>
              <a:p>
                <a:pPr algn="ctr"/>
                <a:r>
                  <a:rPr lang="en-GB" sz="1400" b="1" dirty="0"/>
                  <a:t>Systems Thinking Practitioner</a:t>
                </a:r>
                <a:br>
                  <a:rPr lang="en-GB" sz="1600" b="1" dirty="0"/>
                </a:br>
                <a:r>
                  <a:rPr lang="en-GB" sz="1200" b="1" dirty="0"/>
                  <a:t>Level 7</a:t>
                </a:r>
                <a:endParaRPr lang="en-GB" sz="1600" b="1" dirty="0"/>
              </a:p>
            </p:txBody>
          </p:sp>
          <p:sp>
            <p:nvSpPr>
              <p:cNvPr id="17" name="Rounded Rectangle 65">
                <a:extLst>
                  <a:ext uri="{FF2B5EF4-FFF2-40B4-BE49-F238E27FC236}">
                    <a16:creationId xmlns:a16="http://schemas.microsoft.com/office/drawing/2014/main" id="{2097EDDC-7784-432B-85CC-DD6994287347}"/>
                  </a:ext>
                </a:extLst>
              </p:cNvPr>
              <p:cNvSpPr/>
              <p:nvPr/>
            </p:nvSpPr>
            <p:spPr>
              <a:xfrm>
                <a:off x="7533732" y="2883378"/>
                <a:ext cx="1728000" cy="1152000"/>
              </a:xfrm>
              <a:prstGeom prst="roundRect">
                <a:avLst>
                  <a:gd name="adj" fmla="val 22300"/>
                </a:avLst>
              </a:prstGeom>
              <a:solidFill>
                <a:srgbClr val="EC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Funding band:</a:t>
                </a:r>
              </a:p>
              <a:p>
                <a:pPr algn="ctr"/>
                <a:r>
                  <a:rPr lang="en-GB" sz="1400" b="1" dirty="0">
                    <a:solidFill>
                      <a:schemeClr val="tx1"/>
                    </a:solidFill>
                  </a:rPr>
                  <a:t>£18,000</a:t>
                </a:r>
              </a:p>
              <a:p>
                <a:endParaRPr lang="en-GB" sz="1400" b="1" dirty="0">
                  <a:solidFill>
                    <a:schemeClr val="tx1"/>
                  </a:solidFill>
                </a:endParaRPr>
              </a:p>
              <a:p>
                <a:pPr algn="ctr"/>
                <a:endParaRPr lang="en-GB" sz="1400" b="1" dirty="0">
                  <a:solidFill>
                    <a:schemeClr val="tx1"/>
                  </a:solidFill>
                </a:endParaRPr>
              </a:p>
            </p:txBody>
          </p:sp>
        </p:grpSp>
        <p:grpSp>
          <p:nvGrpSpPr>
            <p:cNvPr id="28" name="Group 27">
              <a:extLst>
                <a:ext uri="{FF2B5EF4-FFF2-40B4-BE49-F238E27FC236}">
                  <a16:creationId xmlns:a16="http://schemas.microsoft.com/office/drawing/2014/main" id="{E8E50F11-A570-4433-8436-2C6071EF2B52}"/>
                </a:ext>
              </a:extLst>
            </p:cNvPr>
            <p:cNvGrpSpPr/>
            <p:nvPr/>
          </p:nvGrpSpPr>
          <p:grpSpPr>
            <a:xfrm>
              <a:off x="452318" y="1826274"/>
              <a:ext cx="1728000" cy="2569234"/>
              <a:chOff x="239714" y="1474012"/>
              <a:chExt cx="1728000" cy="2569234"/>
            </a:xfrm>
          </p:grpSpPr>
          <p:sp>
            <p:nvSpPr>
              <p:cNvPr id="13" name="Freeform 84">
                <a:hlinkClick r:id="rId5"/>
                <a:extLst>
                  <a:ext uri="{FF2B5EF4-FFF2-40B4-BE49-F238E27FC236}">
                    <a16:creationId xmlns:a16="http://schemas.microsoft.com/office/drawing/2014/main" id="{63ED3043-2DFF-4D8B-8F7A-E75656B6D39E}"/>
                  </a:ext>
                </a:extLst>
              </p:cNvPr>
              <p:cNvSpPr/>
              <p:nvPr/>
            </p:nvSpPr>
            <p:spPr>
              <a:xfrm>
                <a:off x="239714" y="1474012"/>
                <a:ext cx="1728000" cy="11520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6895" tIns="30545" rIns="36895" bIns="30545" numCol="1" spcCol="1270" anchor="ctr" anchorCtr="0">
                <a:noAutofit/>
              </a:bodyPr>
              <a:lstStyle/>
              <a:p>
                <a:pPr algn="ctr"/>
                <a:r>
                  <a:rPr lang="en-GB" sz="1400" b="1" dirty="0">
                    <a:solidFill>
                      <a:schemeClr val="bg1"/>
                    </a:solidFill>
                  </a:rPr>
                  <a:t>Public Health Practitioner</a:t>
                </a:r>
              </a:p>
              <a:p>
                <a:pPr algn="ctr"/>
                <a:r>
                  <a:rPr lang="en-GB" sz="1200" b="1" dirty="0">
                    <a:solidFill>
                      <a:schemeClr val="bg1"/>
                    </a:solidFill>
                  </a:rPr>
                  <a:t>Level 6</a:t>
                </a:r>
              </a:p>
            </p:txBody>
          </p:sp>
          <p:sp>
            <p:nvSpPr>
              <p:cNvPr id="19" name="Rounded Rectangle 65">
                <a:extLst>
                  <a:ext uri="{FF2B5EF4-FFF2-40B4-BE49-F238E27FC236}">
                    <a16:creationId xmlns:a16="http://schemas.microsoft.com/office/drawing/2014/main" id="{66339847-DEB5-4BF1-9C5D-46ADDA7BF38D}"/>
                  </a:ext>
                </a:extLst>
              </p:cNvPr>
              <p:cNvSpPr/>
              <p:nvPr/>
            </p:nvSpPr>
            <p:spPr>
              <a:xfrm>
                <a:off x="239714" y="2891246"/>
                <a:ext cx="1728000" cy="1152000"/>
              </a:xfrm>
              <a:prstGeom prst="flowChartAlternateProcess">
                <a:avLst/>
              </a:prstGeom>
              <a:solidFill>
                <a:srgbClr val="CBE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endParaRPr>
              </a:p>
              <a:p>
                <a:pPr algn="ctr"/>
                <a:r>
                  <a:rPr lang="en-GB" sz="1100" b="1" dirty="0">
                    <a:solidFill>
                      <a:schemeClr val="tx1"/>
                    </a:solidFill>
                  </a:rPr>
                  <a:t> </a:t>
                </a:r>
              </a:p>
              <a:p>
                <a:pPr algn="ctr"/>
                <a:r>
                  <a:rPr lang="en-GB" sz="1200" b="1" dirty="0">
                    <a:solidFill>
                      <a:schemeClr val="tx1"/>
                    </a:solidFill>
                  </a:rPr>
                  <a:t>Funding band: £20,000 </a:t>
                </a:r>
              </a:p>
              <a:p>
                <a:endParaRPr lang="en-GB" sz="1100" b="1" dirty="0">
                  <a:solidFill>
                    <a:schemeClr val="tx1"/>
                  </a:solidFill>
                </a:endParaRPr>
              </a:p>
              <a:p>
                <a:pPr algn="ctr"/>
                <a:endParaRPr lang="en-GB" sz="1100" b="1" dirty="0">
                  <a:solidFill>
                    <a:schemeClr val="tx1"/>
                  </a:solidFill>
                </a:endParaRPr>
              </a:p>
            </p:txBody>
          </p:sp>
          <p:sp>
            <p:nvSpPr>
              <p:cNvPr id="38" name="Rounded Rectangle 65">
                <a:extLst>
                  <a:ext uri="{FF2B5EF4-FFF2-40B4-BE49-F238E27FC236}">
                    <a16:creationId xmlns:a16="http://schemas.microsoft.com/office/drawing/2014/main" id="{57ED605F-CC57-4B98-8E6A-9816C500B061}"/>
                  </a:ext>
                </a:extLst>
              </p:cNvPr>
              <p:cNvSpPr/>
              <p:nvPr/>
            </p:nvSpPr>
            <p:spPr>
              <a:xfrm>
                <a:off x="239714" y="2884179"/>
                <a:ext cx="1728000" cy="1152000"/>
              </a:xfrm>
              <a:prstGeom prst="flowChartAlternateProcess">
                <a:avLst/>
              </a:prstGeom>
              <a:solidFill>
                <a:srgbClr val="CBE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Funding band: £20,000 </a:t>
                </a:r>
              </a:p>
              <a:p>
                <a:endParaRPr lang="en-GB" sz="1400" b="1" dirty="0">
                  <a:solidFill>
                    <a:schemeClr val="tx1"/>
                  </a:solidFill>
                </a:endParaRPr>
              </a:p>
              <a:p>
                <a:pPr algn="ctr"/>
                <a:endParaRPr lang="en-GB" sz="1400" b="1" dirty="0">
                  <a:solidFill>
                    <a:schemeClr val="tx1"/>
                  </a:solidFill>
                </a:endParaRPr>
              </a:p>
            </p:txBody>
          </p:sp>
        </p:grpSp>
        <p:grpSp>
          <p:nvGrpSpPr>
            <p:cNvPr id="25" name="Group 24">
              <a:extLst>
                <a:ext uri="{FF2B5EF4-FFF2-40B4-BE49-F238E27FC236}">
                  <a16:creationId xmlns:a16="http://schemas.microsoft.com/office/drawing/2014/main" id="{AF43681A-AB3E-4511-9867-49D05CAA68C7}"/>
                </a:ext>
              </a:extLst>
            </p:cNvPr>
            <p:cNvGrpSpPr/>
            <p:nvPr/>
          </p:nvGrpSpPr>
          <p:grpSpPr>
            <a:xfrm>
              <a:off x="6166337" y="1837330"/>
              <a:ext cx="1728000" cy="2546681"/>
              <a:chOff x="4617656" y="1485068"/>
              <a:chExt cx="1728000" cy="2546681"/>
            </a:xfrm>
          </p:grpSpPr>
          <p:sp>
            <p:nvSpPr>
              <p:cNvPr id="16" name="Freeform 46">
                <a:hlinkClick r:id="rId6"/>
                <a:extLst>
                  <a:ext uri="{FF2B5EF4-FFF2-40B4-BE49-F238E27FC236}">
                    <a16:creationId xmlns:a16="http://schemas.microsoft.com/office/drawing/2014/main" id="{646679CB-3315-4AF9-B5E4-D5620845AF3E}"/>
                  </a:ext>
                </a:extLst>
              </p:cNvPr>
              <p:cNvSpPr/>
              <p:nvPr/>
            </p:nvSpPr>
            <p:spPr>
              <a:xfrm>
                <a:off x="4617656" y="1485068"/>
                <a:ext cx="1728000" cy="1152000"/>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6895" tIns="30545" rIns="36895" bIns="30545" numCol="1" spcCol="1270" anchor="ctr" anchorCtr="0">
                <a:noAutofit/>
              </a:bodyPr>
              <a:lstStyle/>
              <a:p>
                <a:pPr algn="ctr"/>
                <a:r>
                  <a:rPr lang="en-GB" sz="1400" b="1" dirty="0"/>
                  <a:t>Health &amp; Care Intelligence Specialist</a:t>
                </a:r>
              </a:p>
              <a:p>
                <a:pPr algn="ctr"/>
                <a:r>
                  <a:rPr lang="en-GB" sz="1200" b="1" dirty="0"/>
                  <a:t>Level 7</a:t>
                </a:r>
              </a:p>
            </p:txBody>
          </p:sp>
          <p:sp>
            <p:nvSpPr>
              <p:cNvPr id="20" name="Rounded Rectangle 65">
                <a:extLst>
                  <a:ext uri="{FF2B5EF4-FFF2-40B4-BE49-F238E27FC236}">
                    <a16:creationId xmlns:a16="http://schemas.microsoft.com/office/drawing/2014/main" id="{402EE16A-CB75-4EF2-A6AF-C97C787BDB13}"/>
                  </a:ext>
                </a:extLst>
              </p:cNvPr>
              <p:cNvSpPr/>
              <p:nvPr/>
            </p:nvSpPr>
            <p:spPr>
              <a:xfrm>
                <a:off x="4617656" y="2879749"/>
                <a:ext cx="1728000" cy="1152000"/>
              </a:xfrm>
              <a:prstGeom prst="roundRect">
                <a:avLst>
                  <a:gd name="adj" fmla="val 22300"/>
                </a:avLst>
              </a:prstGeom>
              <a:solidFill>
                <a:srgbClr val="D0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Funding band:</a:t>
                </a:r>
              </a:p>
              <a:p>
                <a:pPr algn="ctr"/>
                <a:r>
                  <a:rPr lang="en-GB" sz="1200" b="1" dirty="0">
                    <a:solidFill>
                      <a:schemeClr val="tx1"/>
                    </a:solidFill>
                  </a:rPr>
                  <a:t>£17,000</a:t>
                </a:r>
              </a:p>
            </p:txBody>
          </p:sp>
          <p:sp>
            <p:nvSpPr>
              <p:cNvPr id="39" name="Rounded Rectangle 65">
                <a:extLst>
                  <a:ext uri="{FF2B5EF4-FFF2-40B4-BE49-F238E27FC236}">
                    <a16:creationId xmlns:a16="http://schemas.microsoft.com/office/drawing/2014/main" id="{939202F5-ABE3-47BB-9348-12B0D84B9987}"/>
                  </a:ext>
                </a:extLst>
              </p:cNvPr>
              <p:cNvSpPr/>
              <p:nvPr/>
            </p:nvSpPr>
            <p:spPr>
              <a:xfrm>
                <a:off x="4617656" y="2872682"/>
                <a:ext cx="1728000" cy="1152000"/>
              </a:xfrm>
              <a:prstGeom prst="roundRect">
                <a:avLst>
                  <a:gd name="adj" fmla="val 22300"/>
                </a:avLst>
              </a:prstGeom>
              <a:solidFill>
                <a:srgbClr val="D0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Funding band:</a:t>
                </a:r>
              </a:p>
              <a:p>
                <a:pPr algn="ctr"/>
                <a:r>
                  <a:rPr lang="en-GB" sz="1400" b="1" dirty="0">
                    <a:solidFill>
                      <a:schemeClr val="tx1"/>
                    </a:solidFill>
                  </a:rPr>
                  <a:t>£17,000</a:t>
                </a:r>
              </a:p>
            </p:txBody>
          </p:sp>
        </p:grpSp>
        <p:grpSp>
          <p:nvGrpSpPr>
            <p:cNvPr id="5" name="Group 4">
              <a:extLst>
                <a:ext uri="{FF2B5EF4-FFF2-40B4-BE49-F238E27FC236}">
                  <a16:creationId xmlns:a16="http://schemas.microsoft.com/office/drawing/2014/main" id="{E0FADC73-C1B3-423D-9D26-BEF08AE43477}"/>
                </a:ext>
              </a:extLst>
            </p:cNvPr>
            <p:cNvGrpSpPr/>
            <p:nvPr/>
          </p:nvGrpSpPr>
          <p:grpSpPr>
            <a:xfrm>
              <a:off x="8071010" y="1837330"/>
              <a:ext cx="1728000" cy="2546681"/>
              <a:chOff x="6076970" y="1485068"/>
              <a:chExt cx="1728000" cy="2546681"/>
            </a:xfrm>
          </p:grpSpPr>
          <p:sp>
            <p:nvSpPr>
              <p:cNvPr id="18" name="Freeform 35">
                <a:hlinkClick r:id="rId7"/>
                <a:extLst>
                  <a:ext uri="{FF2B5EF4-FFF2-40B4-BE49-F238E27FC236}">
                    <a16:creationId xmlns:a16="http://schemas.microsoft.com/office/drawing/2014/main" id="{30699C23-D786-426C-ADBF-18F17110DD1E}"/>
                  </a:ext>
                </a:extLst>
              </p:cNvPr>
              <p:cNvSpPr/>
              <p:nvPr/>
            </p:nvSpPr>
            <p:spPr>
              <a:xfrm>
                <a:off x="6076970" y="1485068"/>
                <a:ext cx="1728000" cy="1152000"/>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6895" tIns="30545" rIns="36895" bIns="30545" numCol="1" spcCol="1270" anchor="ctr" anchorCtr="0">
                <a:noAutofit/>
              </a:bodyPr>
              <a:lstStyle/>
              <a:p>
                <a:pPr algn="ctr"/>
                <a:r>
                  <a:rPr lang="en-GB" sz="1400" b="1" dirty="0"/>
                  <a:t>Specialist, Community and Public Health Nurse</a:t>
                </a:r>
              </a:p>
              <a:p>
                <a:pPr algn="ctr"/>
                <a:r>
                  <a:rPr lang="en-GB" sz="1200" b="1" dirty="0"/>
                  <a:t>Level 7</a:t>
                </a:r>
              </a:p>
            </p:txBody>
          </p:sp>
          <p:sp>
            <p:nvSpPr>
              <p:cNvPr id="21" name="Rounded Rectangle 65">
                <a:extLst>
                  <a:ext uri="{FF2B5EF4-FFF2-40B4-BE49-F238E27FC236}">
                    <a16:creationId xmlns:a16="http://schemas.microsoft.com/office/drawing/2014/main" id="{9C852BF4-9E15-4EDE-B7F9-79A28EA40903}"/>
                  </a:ext>
                </a:extLst>
              </p:cNvPr>
              <p:cNvSpPr/>
              <p:nvPr/>
            </p:nvSpPr>
            <p:spPr>
              <a:xfrm>
                <a:off x="6076970" y="2879749"/>
                <a:ext cx="1728000" cy="1152000"/>
              </a:xfrm>
              <a:prstGeom prst="roundRect">
                <a:avLst>
                  <a:gd name="adj" fmla="val 22300"/>
                </a:avLst>
              </a:prstGeom>
              <a:solidFill>
                <a:srgbClr val="CD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Funding band:</a:t>
                </a:r>
              </a:p>
              <a:p>
                <a:pPr algn="ctr"/>
                <a:r>
                  <a:rPr lang="en-GB" sz="1400" b="1" dirty="0">
                    <a:solidFill>
                      <a:schemeClr val="tx1"/>
                    </a:solidFill>
                  </a:rPr>
                  <a:t>£13,000</a:t>
                </a:r>
              </a:p>
              <a:p>
                <a:endParaRPr lang="en-GB" sz="1400" b="1" dirty="0">
                  <a:solidFill>
                    <a:schemeClr val="tx1"/>
                  </a:solidFill>
                </a:endParaRPr>
              </a:p>
              <a:p>
                <a:pPr algn="ctr"/>
                <a:endParaRPr lang="en-GB" sz="1400" b="1" dirty="0">
                  <a:solidFill>
                    <a:schemeClr val="tx1"/>
                  </a:solidFill>
                </a:endParaRPr>
              </a:p>
            </p:txBody>
          </p:sp>
        </p:grpSp>
        <p:grpSp>
          <p:nvGrpSpPr>
            <p:cNvPr id="27" name="Group 26">
              <a:extLst>
                <a:ext uri="{FF2B5EF4-FFF2-40B4-BE49-F238E27FC236}">
                  <a16:creationId xmlns:a16="http://schemas.microsoft.com/office/drawing/2014/main" id="{D775B6A6-7B6B-4DE9-9200-BBFAB61195A4}"/>
                </a:ext>
              </a:extLst>
            </p:cNvPr>
            <p:cNvGrpSpPr/>
            <p:nvPr/>
          </p:nvGrpSpPr>
          <p:grpSpPr>
            <a:xfrm>
              <a:off x="2352828" y="1830707"/>
              <a:ext cx="1732163" cy="2553304"/>
              <a:chOff x="1694865" y="1478445"/>
              <a:chExt cx="1732163" cy="2553304"/>
            </a:xfrm>
          </p:grpSpPr>
          <p:sp>
            <p:nvSpPr>
              <p:cNvPr id="14" name="Freeform 31">
                <a:hlinkClick r:id="rId8"/>
                <a:extLst>
                  <a:ext uri="{FF2B5EF4-FFF2-40B4-BE49-F238E27FC236}">
                    <a16:creationId xmlns:a16="http://schemas.microsoft.com/office/drawing/2014/main" id="{FD98EADF-E2F6-410C-82C7-63ACF47AEDE4}"/>
                  </a:ext>
                </a:extLst>
              </p:cNvPr>
              <p:cNvSpPr/>
              <p:nvPr/>
            </p:nvSpPr>
            <p:spPr>
              <a:xfrm>
                <a:off x="1699028" y="1478445"/>
                <a:ext cx="1728000" cy="11520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36895" tIns="30545" rIns="36895" bIns="30545" numCol="1" spcCol="1270" anchor="ctr" anchorCtr="0">
                <a:noAutofit/>
              </a:bodyPr>
              <a:lstStyle/>
              <a:p>
                <a:pPr algn="ctr"/>
                <a:r>
                  <a:rPr lang="en-GB" sz="1400" b="1" dirty="0"/>
                  <a:t>Community Health &amp; Wellbeing Worker</a:t>
                </a:r>
              </a:p>
              <a:p>
                <a:pPr algn="ctr"/>
                <a:r>
                  <a:rPr lang="en-GB" sz="1200" b="1" dirty="0"/>
                  <a:t>Level 3</a:t>
                </a:r>
              </a:p>
            </p:txBody>
          </p:sp>
          <p:sp>
            <p:nvSpPr>
              <p:cNvPr id="22" name="Rounded Rectangle 65">
                <a:extLst>
                  <a:ext uri="{FF2B5EF4-FFF2-40B4-BE49-F238E27FC236}">
                    <a16:creationId xmlns:a16="http://schemas.microsoft.com/office/drawing/2014/main" id="{86A816B5-F18A-46C0-8C18-54F4892A4E7C}"/>
                  </a:ext>
                </a:extLst>
              </p:cNvPr>
              <p:cNvSpPr/>
              <p:nvPr/>
            </p:nvSpPr>
            <p:spPr>
              <a:xfrm>
                <a:off x="1694865" y="2879749"/>
                <a:ext cx="1728000" cy="1152000"/>
              </a:xfrm>
              <a:prstGeom prst="roundRect">
                <a:avLst>
                  <a:gd name="adj" fmla="val 22300"/>
                </a:avLst>
              </a:prstGeom>
              <a:solidFill>
                <a:srgbClr val="CBD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Funding band:</a:t>
                </a:r>
                <a:br>
                  <a:rPr lang="en-GB" sz="1200" b="1" dirty="0">
                    <a:solidFill>
                      <a:schemeClr val="tx1"/>
                    </a:solidFill>
                  </a:rPr>
                </a:br>
                <a:r>
                  <a:rPr lang="en-GB" sz="1200" b="1" dirty="0">
                    <a:solidFill>
                      <a:schemeClr val="tx1"/>
                    </a:solidFill>
                  </a:rPr>
                  <a:t>£7,000</a:t>
                </a:r>
              </a:p>
            </p:txBody>
          </p:sp>
          <p:sp>
            <p:nvSpPr>
              <p:cNvPr id="40" name="Rounded Rectangle 65">
                <a:extLst>
                  <a:ext uri="{FF2B5EF4-FFF2-40B4-BE49-F238E27FC236}">
                    <a16:creationId xmlns:a16="http://schemas.microsoft.com/office/drawing/2014/main" id="{65B2E3D1-0C46-404A-9885-08D10CE444CA}"/>
                  </a:ext>
                </a:extLst>
              </p:cNvPr>
              <p:cNvSpPr/>
              <p:nvPr/>
            </p:nvSpPr>
            <p:spPr>
              <a:xfrm>
                <a:off x="1694865" y="2872682"/>
                <a:ext cx="1728000" cy="1152000"/>
              </a:xfrm>
              <a:prstGeom prst="roundRect">
                <a:avLst>
                  <a:gd name="adj" fmla="val 22300"/>
                </a:avLst>
              </a:prstGeom>
              <a:solidFill>
                <a:srgbClr val="CBD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Funding band:</a:t>
                </a:r>
                <a:br>
                  <a:rPr lang="en-GB" sz="1400" b="1" dirty="0">
                    <a:solidFill>
                      <a:schemeClr val="tx1"/>
                    </a:solidFill>
                  </a:rPr>
                </a:br>
                <a:r>
                  <a:rPr lang="en-GB" sz="1400" b="1" dirty="0">
                    <a:solidFill>
                      <a:schemeClr val="tx1"/>
                    </a:solidFill>
                  </a:rPr>
                  <a:t>£7,000</a:t>
                </a:r>
              </a:p>
            </p:txBody>
          </p:sp>
        </p:grpSp>
        <p:sp>
          <p:nvSpPr>
            <p:cNvPr id="30" name="Rounded Rectangle 65">
              <a:extLst>
                <a:ext uri="{FF2B5EF4-FFF2-40B4-BE49-F238E27FC236}">
                  <a16:creationId xmlns:a16="http://schemas.microsoft.com/office/drawing/2014/main" id="{54E0656D-EDE9-4DFA-A523-780DA3D433A1}"/>
                </a:ext>
              </a:extLst>
            </p:cNvPr>
            <p:cNvSpPr/>
            <p:nvPr/>
          </p:nvSpPr>
          <p:spPr>
            <a:xfrm>
              <a:off x="452318" y="4557228"/>
              <a:ext cx="1728000" cy="1152000"/>
            </a:xfrm>
            <a:prstGeom prst="roundRect">
              <a:avLst>
                <a:gd name="adj" fmla="val 22300"/>
              </a:avLst>
            </a:prstGeom>
            <a:solidFill>
              <a:srgbClr val="E7F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endParaRPr>
            </a:p>
            <a:p>
              <a:pPr algn="ctr"/>
              <a:r>
                <a:rPr lang="en-GB" sz="1100" b="1" dirty="0">
                  <a:solidFill>
                    <a:schemeClr val="tx1"/>
                  </a:solidFill>
                </a:rPr>
                <a:t> </a:t>
              </a:r>
            </a:p>
            <a:p>
              <a:pPr algn="ctr"/>
              <a:r>
                <a:rPr lang="en-GB" sz="1200" b="1" dirty="0">
                  <a:solidFill>
                    <a:schemeClr val="tx1"/>
                  </a:solidFill>
                </a:rPr>
                <a:t>Three year programme </a:t>
              </a:r>
            </a:p>
            <a:p>
              <a:endParaRPr lang="en-GB" sz="1100" b="1" dirty="0"/>
            </a:p>
            <a:p>
              <a:pPr algn="ctr"/>
              <a:endParaRPr lang="en-GB" sz="1100" b="1" dirty="0">
                <a:solidFill>
                  <a:schemeClr val="tx1"/>
                </a:solidFill>
              </a:endParaRPr>
            </a:p>
          </p:txBody>
        </p:sp>
        <p:sp>
          <p:nvSpPr>
            <p:cNvPr id="32" name="Rounded Rectangle 65">
              <a:extLst>
                <a:ext uri="{FF2B5EF4-FFF2-40B4-BE49-F238E27FC236}">
                  <a16:creationId xmlns:a16="http://schemas.microsoft.com/office/drawing/2014/main" id="{AE438D92-0428-4381-8DDA-211931AD3EA4}"/>
                </a:ext>
              </a:extLst>
            </p:cNvPr>
            <p:cNvSpPr/>
            <p:nvPr/>
          </p:nvSpPr>
          <p:spPr>
            <a:xfrm>
              <a:off x="2352828" y="4557228"/>
              <a:ext cx="1728000" cy="1152000"/>
            </a:xfrm>
            <a:prstGeom prst="roundRect">
              <a:avLst>
                <a:gd name="adj" fmla="val 22300"/>
              </a:avLst>
            </a:prstGeom>
            <a:solidFill>
              <a:srgbClr val="E7EA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endParaRPr>
            </a:p>
            <a:p>
              <a:pPr algn="ctr"/>
              <a:r>
                <a:rPr lang="en-GB" sz="1100" b="1" dirty="0">
                  <a:solidFill>
                    <a:schemeClr val="tx1"/>
                  </a:solidFill>
                </a:rPr>
                <a:t> </a:t>
              </a:r>
            </a:p>
            <a:p>
              <a:pPr algn="ctr"/>
              <a:r>
                <a:rPr lang="en-GB" sz="1200" b="1" dirty="0">
                  <a:solidFill>
                    <a:schemeClr val="tx1"/>
                  </a:solidFill>
                </a:rPr>
                <a:t>One year programme </a:t>
              </a:r>
            </a:p>
            <a:p>
              <a:endParaRPr lang="en-GB" sz="1100" b="1" dirty="0"/>
            </a:p>
            <a:p>
              <a:pPr algn="ctr"/>
              <a:endParaRPr lang="en-GB" sz="1100" b="1" dirty="0">
                <a:solidFill>
                  <a:schemeClr val="tx1"/>
                </a:solidFill>
              </a:endParaRPr>
            </a:p>
          </p:txBody>
        </p:sp>
        <p:sp>
          <p:nvSpPr>
            <p:cNvPr id="33" name="Rounded Rectangle 65">
              <a:extLst>
                <a:ext uri="{FF2B5EF4-FFF2-40B4-BE49-F238E27FC236}">
                  <a16:creationId xmlns:a16="http://schemas.microsoft.com/office/drawing/2014/main" id="{5BE92816-EAEF-4FD3-974D-85934974DFEB}"/>
                </a:ext>
              </a:extLst>
            </p:cNvPr>
            <p:cNvSpPr/>
            <p:nvPr/>
          </p:nvSpPr>
          <p:spPr>
            <a:xfrm>
              <a:off x="4261664" y="4557228"/>
              <a:ext cx="1728000" cy="1152000"/>
            </a:xfrm>
            <a:prstGeom prst="roundRect">
              <a:avLst>
                <a:gd name="adj" fmla="val 22300"/>
              </a:avLst>
            </a:prstGeom>
            <a:solidFill>
              <a:srgbClr val="FAE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endParaRPr>
            </a:p>
            <a:p>
              <a:pPr algn="ctr"/>
              <a:r>
                <a:rPr lang="en-GB" sz="1100" b="1" dirty="0">
                  <a:solidFill>
                    <a:schemeClr val="tx1"/>
                  </a:solidFill>
                </a:rPr>
                <a:t> </a:t>
              </a:r>
            </a:p>
            <a:p>
              <a:pPr algn="ctr"/>
              <a:r>
                <a:rPr lang="en-GB" sz="1200" b="1" dirty="0">
                  <a:solidFill>
                    <a:schemeClr val="tx1"/>
                  </a:solidFill>
                </a:rPr>
                <a:t>Four year programme </a:t>
              </a:r>
            </a:p>
            <a:p>
              <a:endParaRPr lang="en-GB" sz="1100" b="1" dirty="0"/>
            </a:p>
            <a:p>
              <a:pPr algn="ctr"/>
              <a:endParaRPr lang="en-GB" sz="1100" b="1" dirty="0">
                <a:solidFill>
                  <a:schemeClr val="tx1"/>
                </a:solidFill>
              </a:endParaRPr>
            </a:p>
          </p:txBody>
        </p:sp>
        <p:sp>
          <p:nvSpPr>
            <p:cNvPr id="34" name="Rounded Rectangle 65">
              <a:extLst>
                <a:ext uri="{FF2B5EF4-FFF2-40B4-BE49-F238E27FC236}">
                  <a16:creationId xmlns:a16="http://schemas.microsoft.com/office/drawing/2014/main" id="{AC918DCB-1CE1-4ED5-9673-3FDA5910A831}"/>
                </a:ext>
              </a:extLst>
            </p:cNvPr>
            <p:cNvSpPr/>
            <p:nvPr/>
          </p:nvSpPr>
          <p:spPr>
            <a:xfrm>
              <a:off x="6166337" y="4557228"/>
              <a:ext cx="1728000" cy="1152000"/>
            </a:xfrm>
            <a:prstGeom prst="roundRect">
              <a:avLst>
                <a:gd name="adj" fmla="val 22300"/>
              </a:avLst>
            </a:prstGeom>
            <a:solidFill>
              <a:srgbClr val="E9E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endParaRPr>
            </a:p>
            <a:p>
              <a:pPr algn="ctr"/>
              <a:r>
                <a:rPr lang="en-GB" sz="1100" b="1" dirty="0">
                  <a:solidFill>
                    <a:schemeClr val="tx1"/>
                  </a:solidFill>
                </a:rPr>
                <a:t> </a:t>
              </a:r>
            </a:p>
            <a:p>
              <a:pPr algn="ctr"/>
              <a:r>
                <a:rPr lang="en-GB" sz="1200" b="1" dirty="0">
                  <a:solidFill>
                    <a:schemeClr val="tx1"/>
                  </a:solidFill>
                </a:rPr>
                <a:t>Three year programme </a:t>
              </a:r>
            </a:p>
            <a:p>
              <a:endParaRPr lang="en-GB" sz="1100" b="1" dirty="0"/>
            </a:p>
            <a:p>
              <a:pPr algn="ctr"/>
              <a:endParaRPr lang="en-GB" sz="1100" b="1" dirty="0">
                <a:solidFill>
                  <a:schemeClr val="tx1"/>
                </a:solidFill>
              </a:endParaRPr>
            </a:p>
          </p:txBody>
        </p:sp>
        <p:sp>
          <p:nvSpPr>
            <p:cNvPr id="35" name="Rounded Rectangle 65">
              <a:extLst>
                <a:ext uri="{FF2B5EF4-FFF2-40B4-BE49-F238E27FC236}">
                  <a16:creationId xmlns:a16="http://schemas.microsoft.com/office/drawing/2014/main" id="{20A34C3E-62BF-49EF-B8B9-0A6BDB0C3924}"/>
                </a:ext>
              </a:extLst>
            </p:cNvPr>
            <p:cNvSpPr/>
            <p:nvPr/>
          </p:nvSpPr>
          <p:spPr>
            <a:xfrm>
              <a:off x="9973129" y="4557228"/>
              <a:ext cx="1728000" cy="1152000"/>
            </a:xfrm>
            <a:prstGeom prst="roundRect">
              <a:avLst>
                <a:gd name="adj" fmla="val 22300"/>
              </a:avLst>
            </a:prstGeom>
            <a:solidFill>
              <a:srgbClr val="F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30 month programme </a:t>
              </a:r>
            </a:p>
            <a:p>
              <a:endParaRPr lang="en-GB" sz="1400" b="1" dirty="0"/>
            </a:p>
            <a:p>
              <a:pPr algn="ctr"/>
              <a:endParaRPr lang="en-GB" sz="1400" b="1" dirty="0">
                <a:solidFill>
                  <a:schemeClr val="tx1"/>
                </a:solidFill>
              </a:endParaRPr>
            </a:p>
          </p:txBody>
        </p:sp>
        <p:sp>
          <p:nvSpPr>
            <p:cNvPr id="36" name="Rounded Rectangle 65">
              <a:extLst>
                <a:ext uri="{FF2B5EF4-FFF2-40B4-BE49-F238E27FC236}">
                  <a16:creationId xmlns:a16="http://schemas.microsoft.com/office/drawing/2014/main" id="{5CB3B6CC-E57B-49A7-9048-1DA5FC89077C}"/>
                </a:ext>
              </a:extLst>
            </p:cNvPr>
            <p:cNvSpPr/>
            <p:nvPr/>
          </p:nvSpPr>
          <p:spPr>
            <a:xfrm>
              <a:off x="8071010" y="4557228"/>
              <a:ext cx="1728000" cy="1152000"/>
            </a:xfrm>
            <a:prstGeom prst="roundRect">
              <a:avLst>
                <a:gd name="adj" fmla="val 22300"/>
              </a:avLst>
            </a:prstGeom>
            <a:solidFill>
              <a:srgbClr val="E8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18 month programme </a:t>
              </a:r>
            </a:p>
            <a:p>
              <a:endParaRPr lang="en-GB" sz="1400" b="1" dirty="0"/>
            </a:p>
            <a:p>
              <a:pPr algn="ctr"/>
              <a:endParaRPr lang="en-GB" sz="1400" b="1" dirty="0">
                <a:solidFill>
                  <a:schemeClr val="tx1"/>
                </a:solidFill>
              </a:endParaRPr>
            </a:p>
          </p:txBody>
        </p:sp>
        <p:sp>
          <p:nvSpPr>
            <p:cNvPr id="41" name="Rounded Rectangle 65">
              <a:extLst>
                <a:ext uri="{FF2B5EF4-FFF2-40B4-BE49-F238E27FC236}">
                  <a16:creationId xmlns:a16="http://schemas.microsoft.com/office/drawing/2014/main" id="{47505A06-CB22-4425-AAA9-62966AD7775C}"/>
                </a:ext>
              </a:extLst>
            </p:cNvPr>
            <p:cNvSpPr/>
            <p:nvPr/>
          </p:nvSpPr>
          <p:spPr>
            <a:xfrm>
              <a:off x="452318" y="4550161"/>
              <a:ext cx="1728000" cy="1152000"/>
            </a:xfrm>
            <a:prstGeom prst="roundRect">
              <a:avLst>
                <a:gd name="adj" fmla="val 22300"/>
              </a:avLst>
            </a:prstGeom>
            <a:solidFill>
              <a:srgbClr val="E7F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Three year programme </a:t>
              </a:r>
            </a:p>
            <a:p>
              <a:endParaRPr lang="en-GB" sz="1400" b="1" dirty="0"/>
            </a:p>
            <a:p>
              <a:pPr algn="ctr"/>
              <a:endParaRPr lang="en-GB" sz="1400" b="1" dirty="0">
                <a:solidFill>
                  <a:schemeClr val="tx1"/>
                </a:solidFill>
              </a:endParaRPr>
            </a:p>
          </p:txBody>
        </p:sp>
        <p:sp>
          <p:nvSpPr>
            <p:cNvPr id="42" name="Rounded Rectangle 65">
              <a:extLst>
                <a:ext uri="{FF2B5EF4-FFF2-40B4-BE49-F238E27FC236}">
                  <a16:creationId xmlns:a16="http://schemas.microsoft.com/office/drawing/2014/main" id="{19A89F70-0EFD-46D6-ACA6-E895FCAC547F}"/>
                </a:ext>
              </a:extLst>
            </p:cNvPr>
            <p:cNvSpPr/>
            <p:nvPr/>
          </p:nvSpPr>
          <p:spPr>
            <a:xfrm>
              <a:off x="2352828" y="4550161"/>
              <a:ext cx="1728000" cy="1152000"/>
            </a:xfrm>
            <a:prstGeom prst="roundRect">
              <a:avLst>
                <a:gd name="adj" fmla="val 22300"/>
              </a:avLst>
            </a:prstGeom>
            <a:solidFill>
              <a:srgbClr val="E7EA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One year programme </a:t>
              </a:r>
            </a:p>
            <a:p>
              <a:endParaRPr lang="en-GB" sz="1400" b="1" dirty="0"/>
            </a:p>
            <a:p>
              <a:pPr algn="ctr"/>
              <a:endParaRPr lang="en-GB" sz="1400" b="1" dirty="0">
                <a:solidFill>
                  <a:schemeClr val="tx1"/>
                </a:solidFill>
              </a:endParaRPr>
            </a:p>
          </p:txBody>
        </p:sp>
        <p:sp>
          <p:nvSpPr>
            <p:cNvPr id="43" name="Rounded Rectangle 65">
              <a:extLst>
                <a:ext uri="{FF2B5EF4-FFF2-40B4-BE49-F238E27FC236}">
                  <a16:creationId xmlns:a16="http://schemas.microsoft.com/office/drawing/2014/main" id="{5B62184E-91DF-492E-9A03-61E71FB8C729}"/>
                </a:ext>
              </a:extLst>
            </p:cNvPr>
            <p:cNvSpPr/>
            <p:nvPr/>
          </p:nvSpPr>
          <p:spPr>
            <a:xfrm>
              <a:off x="4261664" y="4550161"/>
              <a:ext cx="1728000" cy="1152000"/>
            </a:xfrm>
            <a:prstGeom prst="roundRect">
              <a:avLst>
                <a:gd name="adj" fmla="val 22300"/>
              </a:avLst>
            </a:prstGeom>
            <a:solidFill>
              <a:srgbClr val="FAE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Four year programme </a:t>
              </a:r>
            </a:p>
            <a:p>
              <a:endParaRPr lang="en-GB" sz="1400" b="1" dirty="0"/>
            </a:p>
            <a:p>
              <a:pPr algn="ctr"/>
              <a:endParaRPr lang="en-GB" sz="1400" b="1" dirty="0">
                <a:solidFill>
                  <a:schemeClr val="tx1"/>
                </a:solidFill>
              </a:endParaRPr>
            </a:p>
          </p:txBody>
        </p:sp>
        <p:sp>
          <p:nvSpPr>
            <p:cNvPr id="44" name="Rounded Rectangle 65">
              <a:extLst>
                <a:ext uri="{FF2B5EF4-FFF2-40B4-BE49-F238E27FC236}">
                  <a16:creationId xmlns:a16="http://schemas.microsoft.com/office/drawing/2014/main" id="{0EBD62D6-C546-45C9-98CE-627BB06EF085}"/>
                </a:ext>
              </a:extLst>
            </p:cNvPr>
            <p:cNvSpPr/>
            <p:nvPr/>
          </p:nvSpPr>
          <p:spPr>
            <a:xfrm>
              <a:off x="6166337" y="4550161"/>
              <a:ext cx="1728000" cy="1152000"/>
            </a:xfrm>
            <a:prstGeom prst="roundRect">
              <a:avLst>
                <a:gd name="adj" fmla="val 22300"/>
              </a:avLst>
            </a:prstGeom>
            <a:solidFill>
              <a:srgbClr val="E9E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 </a:t>
              </a:r>
            </a:p>
            <a:p>
              <a:pPr algn="ctr"/>
              <a:r>
                <a:rPr lang="en-GB" sz="1400" b="1" dirty="0">
                  <a:solidFill>
                    <a:schemeClr val="tx1"/>
                  </a:solidFill>
                </a:rPr>
                <a:t>Three year programme </a:t>
              </a:r>
            </a:p>
            <a:p>
              <a:endParaRPr lang="en-GB" sz="1400" b="1" dirty="0"/>
            </a:p>
            <a:p>
              <a:pPr algn="ctr"/>
              <a:endParaRPr lang="en-GB" sz="1400" b="1" dirty="0">
                <a:solidFill>
                  <a:schemeClr val="tx1"/>
                </a:solidFill>
              </a:endParaRPr>
            </a:p>
          </p:txBody>
        </p:sp>
      </p:grpSp>
    </p:spTree>
    <p:extLst>
      <p:ext uri="{BB962C8B-B14F-4D97-AF65-F5344CB8AC3E}">
        <p14:creationId xmlns:p14="http://schemas.microsoft.com/office/powerpoint/2010/main" val="2872050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78483D-6467-4EE6-9B7C-8AB94959115D}"/>
              </a:ext>
            </a:extLst>
          </p:cNvPr>
          <p:cNvSpPr>
            <a:spLocks noGrp="1"/>
          </p:cNvSpPr>
          <p:nvPr>
            <p:ph type="title"/>
          </p:nvPr>
        </p:nvSpPr>
        <p:spPr>
          <a:xfrm>
            <a:off x="360000" y="360000"/>
            <a:ext cx="11446163" cy="844839"/>
          </a:xfrm>
        </p:spPr>
        <p:txBody>
          <a:bodyPr anchor="t">
            <a:normAutofit/>
          </a:bodyPr>
          <a:lstStyle/>
          <a:p>
            <a:r>
              <a:rPr lang="en-GB" sz="2700"/>
              <a:t>What is a Public Health Practitioner?</a:t>
            </a:r>
            <a:br>
              <a:rPr lang="en-GB" sz="2700"/>
            </a:br>
            <a:endParaRPr lang="en-GB" sz="2700"/>
          </a:p>
        </p:txBody>
      </p:sp>
      <p:graphicFrame>
        <p:nvGraphicFramePr>
          <p:cNvPr id="11" name="Content Placeholder 6">
            <a:extLst>
              <a:ext uri="{FF2B5EF4-FFF2-40B4-BE49-F238E27FC236}">
                <a16:creationId xmlns:a16="http://schemas.microsoft.com/office/drawing/2014/main" id="{DB29389A-9D5F-083F-549C-42BECBBC7346}"/>
              </a:ext>
            </a:extLst>
          </p:cNvPr>
          <p:cNvGraphicFramePr>
            <a:graphicFrameLocks noGrp="1"/>
          </p:cNvGraphicFramePr>
          <p:nvPr>
            <p:ph idx="1"/>
            <p:extLst>
              <p:ext uri="{D42A27DB-BD31-4B8C-83A1-F6EECF244321}">
                <p14:modId xmlns:p14="http://schemas.microsoft.com/office/powerpoint/2010/main" val="789934994"/>
              </p:ext>
            </p:extLst>
          </p:nvPr>
        </p:nvGraphicFramePr>
        <p:xfrm>
          <a:off x="359999" y="1440000"/>
          <a:ext cx="114461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713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4D7E1-E029-4AB1-B8B3-FF57BD614E75}"/>
              </a:ext>
            </a:extLst>
          </p:cNvPr>
          <p:cNvSpPr>
            <a:spLocks noGrp="1"/>
          </p:cNvSpPr>
          <p:nvPr>
            <p:ph type="title"/>
          </p:nvPr>
        </p:nvSpPr>
        <p:spPr/>
        <p:txBody>
          <a:bodyPr/>
          <a:lstStyle/>
          <a:p>
            <a:r>
              <a:rPr lang="en-GB" dirty="0"/>
              <a:t>Overview of L6 PHP apprenticeship</a:t>
            </a:r>
          </a:p>
        </p:txBody>
      </p:sp>
      <p:graphicFrame>
        <p:nvGraphicFramePr>
          <p:cNvPr id="5" name="Content Placeholder 4">
            <a:extLst>
              <a:ext uri="{FF2B5EF4-FFF2-40B4-BE49-F238E27FC236}">
                <a16:creationId xmlns:a16="http://schemas.microsoft.com/office/drawing/2014/main" id="{E126005D-75EC-4ACE-BEED-667E7CF6F292}"/>
              </a:ext>
            </a:extLst>
          </p:cNvPr>
          <p:cNvGraphicFramePr>
            <a:graphicFrameLocks noGrp="1"/>
          </p:cNvGraphicFramePr>
          <p:nvPr>
            <p:ph idx="1"/>
            <p:extLst>
              <p:ext uri="{D42A27DB-BD31-4B8C-83A1-F6EECF244321}">
                <p14:modId xmlns:p14="http://schemas.microsoft.com/office/powerpoint/2010/main" val="364378667"/>
              </p:ext>
            </p:extLst>
          </p:nvPr>
        </p:nvGraphicFramePr>
        <p:xfrm>
          <a:off x="358199" y="989743"/>
          <a:ext cx="11445873" cy="5581704"/>
        </p:xfrm>
        <a:graphic>
          <a:graphicData uri="http://schemas.openxmlformats.org/drawingml/2006/table">
            <a:tbl>
              <a:tblPr/>
              <a:tblGrid>
                <a:gridCol w="2314141">
                  <a:extLst>
                    <a:ext uri="{9D8B030D-6E8A-4147-A177-3AD203B41FA5}">
                      <a16:colId xmlns:a16="http://schemas.microsoft.com/office/drawing/2014/main" val="2844201803"/>
                    </a:ext>
                  </a:extLst>
                </a:gridCol>
                <a:gridCol w="4565866">
                  <a:extLst>
                    <a:ext uri="{9D8B030D-6E8A-4147-A177-3AD203B41FA5}">
                      <a16:colId xmlns:a16="http://schemas.microsoft.com/office/drawing/2014/main" val="896995016"/>
                    </a:ext>
                  </a:extLst>
                </a:gridCol>
                <a:gridCol w="4565866">
                  <a:extLst>
                    <a:ext uri="{9D8B030D-6E8A-4147-A177-3AD203B41FA5}">
                      <a16:colId xmlns:a16="http://schemas.microsoft.com/office/drawing/2014/main" val="1521108367"/>
                    </a:ext>
                  </a:extLst>
                </a:gridCol>
              </a:tblGrid>
              <a:tr h="301936">
                <a:tc>
                  <a:txBody>
                    <a:bodyPr/>
                    <a:lstStyle/>
                    <a:p>
                      <a:pPr algn="l" fontAlgn="base"/>
                      <a:r>
                        <a:rPr lang="en-GB" sz="1400" b="1" i="0" dirty="0">
                          <a:solidFill>
                            <a:srgbClr val="FFFFFF"/>
                          </a:solidFill>
                          <a:effectLst/>
                          <a:latin typeface="Arial" panose="020B0604020202020204" pitchFamily="34" charset="0"/>
                        </a:rPr>
                        <a:t>​​</a:t>
                      </a:r>
                      <a:endParaRPr lang="en-GB" sz="1400" b="1" i="0" dirty="0">
                        <a:solidFill>
                          <a:srgbClr val="FFFFFF"/>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1A188"/>
                    </a:solidFill>
                  </a:tcPr>
                </a:tc>
                <a:tc gridSpan="2">
                  <a:txBody>
                    <a:bodyPr/>
                    <a:lstStyle/>
                    <a:p>
                      <a:pPr algn="l" fontAlgn="base"/>
                      <a:r>
                        <a:rPr lang="en-GB" sz="1400" b="1" i="0" dirty="0">
                          <a:solidFill>
                            <a:srgbClr val="FFFFFF"/>
                          </a:solidFill>
                          <a:effectLst/>
                          <a:latin typeface="Arial" panose="020B0604020202020204" pitchFamily="34" charset="0"/>
                        </a:rPr>
                        <a:t>L6 PHP apprenticeship characteristics​</a:t>
                      </a:r>
                      <a:endParaRPr lang="en-GB" sz="1400" b="1" i="0" dirty="0">
                        <a:solidFill>
                          <a:srgbClr val="FFFFFF"/>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1A188"/>
                    </a:solidFill>
                  </a:tcPr>
                </a:tc>
                <a:tc hMerge="1">
                  <a:txBody>
                    <a:bodyPr/>
                    <a:lstStyle/>
                    <a:p>
                      <a:endParaRPr lang="en-GB"/>
                    </a:p>
                  </a:txBody>
                  <a:tcPr/>
                </a:tc>
                <a:extLst>
                  <a:ext uri="{0D108BD9-81ED-4DB2-BD59-A6C34878D82A}">
                    <a16:rowId xmlns:a16="http://schemas.microsoft.com/office/drawing/2014/main" val="1750268419"/>
                  </a:ext>
                </a:extLst>
              </a:tr>
              <a:tr h="466784">
                <a:tc>
                  <a:txBody>
                    <a:bodyPr/>
                    <a:lstStyle/>
                    <a:p>
                      <a:pPr algn="l" fontAlgn="base"/>
                      <a:r>
                        <a:rPr lang="en-GB" sz="1400" b="1" i="0" dirty="0">
                          <a:solidFill>
                            <a:srgbClr val="FFFFFF"/>
                          </a:solidFill>
                          <a:effectLst/>
                          <a:latin typeface="Arial" panose="020B0604020202020204" pitchFamily="34" charset="0"/>
                        </a:rPr>
                        <a:t>Apprenticeship Standard​</a:t>
                      </a:r>
                      <a:r>
                        <a:rPr lang="en-GB" sz="1400" b="0" i="0" dirty="0">
                          <a:solidFill>
                            <a:srgbClr val="000000"/>
                          </a:solidFill>
                          <a:effectLst/>
                          <a:latin typeface="Arial" panose="020B0604020202020204" pitchFamily="34" charset="0"/>
                        </a:rPr>
                        <a:t>​</a:t>
                      </a:r>
                      <a:endParaRPr lang="en-GB" sz="1400" b="0" i="0" dirty="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A188"/>
                    </a:solidFill>
                  </a:tcPr>
                </a:tc>
                <a:tc gridSpan="2">
                  <a:txBody>
                    <a:bodyPr/>
                    <a:lstStyle/>
                    <a:p>
                      <a:pPr algn="l" fontAlgn="auto"/>
                      <a:r>
                        <a:rPr lang="en-GB" sz="1400" b="0" i="0" u="sng" strike="noStrike" dirty="0">
                          <a:solidFill>
                            <a:srgbClr val="0063BE"/>
                          </a:solidFill>
                          <a:effectLst/>
                          <a:latin typeface="Arial" panose="020B0604020202020204" pitchFamily="34" charset="0"/>
                          <a:hlinkClick r:id="rId2"/>
                        </a:rPr>
                        <a:t>The L6 PHP apprenticeship standard </a:t>
                      </a:r>
                      <a:r>
                        <a:rPr lang="en-GB" sz="1400" b="0" i="0" dirty="0">
                          <a:solidFill>
                            <a:srgbClr val="000000"/>
                          </a:solidFill>
                          <a:effectLst/>
                          <a:latin typeface="Arial" panose="020B0604020202020204" pitchFamily="34" charset="0"/>
                        </a:rPr>
                        <a:t>was approved by the Institute of Apprenticeships and Technical Education in November 2019. ​It lists a series of occupation duties and knowledge, skills and behaviours for the apprentice to develop throughout the programme​</a:t>
                      </a: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E0DA"/>
                    </a:solidFill>
                  </a:tcPr>
                </a:tc>
                <a:tc hMerge="1">
                  <a:txBody>
                    <a:bodyPr/>
                    <a:lstStyle/>
                    <a:p>
                      <a:endParaRPr lang="en-GB"/>
                    </a:p>
                  </a:txBody>
                  <a:tcPr/>
                </a:tc>
                <a:extLst>
                  <a:ext uri="{0D108BD9-81ED-4DB2-BD59-A6C34878D82A}">
                    <a16:rowId xmlns:a16="http://schemas.microsoft.com/office/drawing/2014/main" val="3405977785"/>
                  </a:ext>
                </a:extLst>
              </a:tr>
              <a:tr h="377501">
                <a:tc>
                  <a:txBody>
                    <a:bodyPr/>
                    <a:lstStyle/>
                    <a:p>
                      <a:pPr algn="l" fontAlgn="base"/>
                      <a:r>
                        <a:rPr lang="en-GB" sz="1400" b="1" i="0" dirty="0">
                          <a:solidFill>
                            <a:schemeClr val="bg1"/>
                          </a:solidFill>
                          <a:effectLst/>
                        </a:rPr>
                        <a:t>Apprenticeship levy</a:t>
                      </a: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A188"/>
                    </a:solidFill>
                  </a:tcPr>
                </a:tc>
                <a:tc gridSpan="2">
                  <a:txBody>
                    <a:bodyPr/>
                    <a:lstStyle/>
                    <a:p>
                      <a:pPr algn="l" fontAlgn="auto"/>
                      <a:r>
                        <a:rPr lang="en-GB" sz="1400" b="0" i="0" dirty="0">
                          <a:solidFill>
                            <a:srgbClr val="000000"/>
                          </a:solidFill>
                          <a:effectLst/>
                          <a:latin typeface="Arial" panose="020B0604020202020204" pitchFamily="34" charset="0"/>
                        </a:rPr>
                        <a:t>The Institute has approved an upper limit​ of £20,000 levy funding for this standard. This is available to organisations with an </a:t>
                      </a:r>
                      <a:r>
                        <a:rPr lang="en-GB" sz="1400" b="0" i="0" dirty="0">
                          <a:solidFill>
                            <a:srgbClr val="000000"/>
                          </a:solidFill>
                          <a:effectLst/>
                          <a:latin typeface="Arial" panose="020B0604020202020204" pitchFamily="34" charset="0"/>
                          <a:hlinkClick r:id="rId3"/>
                        </a:rPr>
                        <a:t>apprenticeship levy </a:t>
                      </a:r>
                      <a:r>
                        <a:rPr lang="en-GB" sz="1400" b="0" i="0" dirty="0">
                          <a:solidFill>
                            <a:srgbClr val="000000"/>
                          </a:solidFill>
                          <a:effectLst/>
                          <a:latin typeface="Arial" panose="020B0604020202020204" pitchFamily="34" charset="0"/>
                        </a:rPr>
                        <a:t>for training only, excluding other expenses such as salary and travelling. Levy transfers are also available for those who do not have access to an organisational apprenticeship levy.</a:t>
                      </a: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E0DA"/>
                    </a:solidFill>
                  </a:tcPr>
                </a:tc>
                <a:tc hMerge="1">
                  <a:txBody>
                    <a:bodyPr/>
                    <a:lstStyle/>
                    <a:p>
                      <a:endParaRPr lang="en-GB"/>
                    </a:p>
                  </a:txBody>
                  <a:tcPr/>
                </a:tc>
                <a:extLst>
                  <a:ext uri="{0D108BD9-81ED-4DB2-BD59-A6C34878D82A}">
                    <a16:rowId xmlns:a16="http://schemas.microsoft.com/office/drawing/2014/main" val="2544692439"/>
                  </a:ext>
                </a:extLst>
              </a:tr>
              <a:tr h="395733">
                <a:tc>
                  <a:txBody>
                    <a:bodyPr/>
                    <a:lstStyle/>
                    <a:p>
                      <a:pPr algn="l" fontAlgn="base"/>
                      <a:r>
                        <a:rPr lang="en-GB" sz="1400" b="1" i="0">
                          <a:solidFill>
                            <a:srgbClr val="FFFFFF"/>
                          </a:solidFill>
                          <a:effectLst/>
                          <a:latin typeface="Arial" panose="020B0604020202020204" pitchFamily="34" charset="0"/>
                        </a:rPr>
                        <a:t>Qualification</a:t>
                      </a:r>
                      <a:r>
                        <a:rPr lang="en-GB" sz="1400" b="0" i="0">
                          <a:solidFill>
                            <a:srgbClr val="000000"/>
                          </a:solidFill>
                          <a:effectLst/>
                          <a:latin typeface="Arial" panose="020B0604020202020204" pitchFamily="34" charset="0"/>
                        </a:rPr>
                        <a:t>​</a:t>
                      </a:r>
                      <a:endParaRPr lang="en-GB" sz="1400" b="0" i="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A188"/>
                    </a:solidFill>
                  </a:tcPr>
                </a:tc>
                <a:tc gridSpan="2">
                  <a:txBody>
                    <a:bodyPr/>
                    <a:lstStyle/>
                    <a:p>
                      <a:pPr algn="l" fontAlgn="base"/>
                      <a:r>
                        <a:rPr lang="en-GB" sz="1400" b="0" i="0" dirty="0">
                          <a:solidFill>
                            <a:srgbClr val="000000"/>
                          </a:solidFill>
                          <a:effectLst/>
                          <a:latin typeface="Arial" panose="020B0604020202020204" pitchFamily="34" charset="0"/>
                        </a:rPr>
                        <a:t>Integrated degree apprenticeship. Apprentices obtain BSc in Public Health once successfully completing the programme​</a:t>
                      </a:r>
                      <a:endParaRPr lang="en-GB" sz="1400" b="0" i="0" dirty="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F0ED"/>
                    </a:solidFill>
                  </a:tcPr>
                </a:tc>
                <a:tc hMerge="1">
                  <a:txBody>
                    <a:bodyPr/>
                    <a:lstStyle/>
                    <a:p>
                      <a:endParaRPr lang="en-GB"/>
                    </a:p>
                  </a:txBody>
                  <a:tcPr/>
                </a:tc>
                <a:extLst>
                  <a:ext uri="{0D108BD9-81ED-4DB2-BD59-A6C34878D82A}">
                    <a16:rowId xmlns:a16="http://schemas.microsoft.com/office/drawing/2014/main" val="4088160080"/>
                  </a:ext>
                </a:extLst>
              </a:tr>
              <a:tr h="514905">
                <a:tc>
                  <a:txBody>
                    <a:bodyPr/>
                    <a:lstStyle/>
                    <a:p>
                      <a:pPr algn="l" fontAlgn="base"/>
                      <a:r>
                        <a:rPr lang="en-GB" sz="1400" b="1" i="0">
                          <a:solidFill>
                            <a:srgbClr val="FFFFFF"/>
                          </a:solidFill>
                          <a:effectLst/>
                          <a:latin typeface="Arial" panose="020B0604020202020204" pitchFamily="34" charset="0"/>
                        </a:rPr>
                        <a:t>Professional recognition </a:t>
                      </a:r>
                      <a:r>
                        <a:rPr lang="en-GB" sz="1400" b="0" i="0">
                          <a:solidFill>
                            <a:srgbClr val="000000"/>
                          </a:solidFill>
                          <a:effectLst/>
                          <a:latin typeface="Arial" panose="020B0604020202020204" pitchFamily="34" charset="0"/>
                        </a:rPr>
                        <a:t>​</a:t>
                      </a:r>
                      <a:endParaRPr lang="en-GB" sz="1400" b="0" i="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A188"/>
                    </a:solidFill>
                  </a:tcPr>
                </a:tc>
                <a:tc gridSpan="2">
                  <a:txBody>
                    <a:bodyPr/>
                    <a:lstStyle/>
                    <a:p>
                      <a:pPr algn="l" fontAlgn="base"/>
                      <a:r>
                        <a:rPr lang="en-GB" sz="1400" b="0" i="0" dirty="0">
                          <a:solidFill>
                            <a:srgbClr val="000000"/>
                          </a:solidFill>
                          <a:effectLst/>
                          <a:latin typeface="Arial" panose="020B0604020202020204" pitchFamily="34" charset="0"/>
                        </a:rPr>
                        <a:t>This programme aligns to UKPHR’s practitioner standards. Apprentices are eligible for practitioner registration on completion (subject to UKPHR’s application and verification requirements)​</a:t>
                      </a:r>
                      <a:endParaRPr lang="en-GB" sz="1400" b="0" i="0" dirty="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E0DA"/>
                    </a:solidFill>
                  </a:tcPr>
                </a:tc>
                <a:tc hMerge="1">
                  <a:txBody>
                    <a:bodyPr/>
                    <a:lstStyle/>
                    <a:p>
                      <a:endParaRPr lang="en-GB"/>
                    </a:p>
                  </a:txBody>
                  <a:tcPr/>
                </a:tc>
                <a:extLst>
                  <a:ext uri="{0D108BD9-81ED-4DB2-BD59-A6C34878D82A}">
                    <a16:rowId xmlns:a16="http://schemas.microsoft.com/office/drawing/2014/main" val="1480129396"/>
                  </a:ext>
                </a:extLst>
              </a:tr>
              <a:tr h="1323869">
                <a:tc>
                  <a:txBody>
                    <a:bodyPr/>
                    <a:lstStyle/>
                    <a:p>
                      <a:pPr algn="l" fontAlgn="base"/>
                      <a:r>
                        <a:rPr lang="en-GB" sz="1400" b="1" i="0" dirty="0">
                          <a:solidFill>
                            <a:srgbClr val="FFFFFF"/>
                          </a:solidFill>
                          <a:effectLst/>
                          <a:latin typeface="Arial" panose="020B0604020202020204" pitchFamily="34" charset="0"/>
                        </a:rPr>
                        <a:t>Typical job titles might include​</a:t>
                      </a:r>
                      <a:r>
                        <a:rPr lang="en-GB" sz="1400" b="0" i="0" dirty="0">
                          <a:solidFill>
                            <a:srgbClr val="000000"/>
                          </a:solidFill>
                          <a:effectLst/>
                          <a:latin typeface="Arial" panose="020B0604020202020204" pitchFamily="34" charset="0"/>
                        </a:rPr>
                        <a:t>​</a:t>
                      </a:r>
                      <a:endParaRPr lang="en-GB" sz="1400" b="0" i="0" dirty="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A188"/>
                    </a:solidFill>
                  </a:tcPr>
                </a:tc>
                <a:tc>
                  <a:txBody>
                    <a:bodyPr/>
                    <a:lstStyle/>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Public Health Practitioner​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Health Protection Practitioner​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Health Improvement Practitioner​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Public Health Intelligence Officer​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Public Health Data Analyst​</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Tobacco Control Lead​</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Workplace Health Advisor</a:t>
                      </a:r>
                    </a:p>
                  </a:txBody>
                  <a:tcPr marL="75457" marR="75457" marT="37728" marB="37728">
                    <a:lnL w="9525"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F0ED"/>
                    </a:solidFill>
                  </a:tcPr>
                </a:tc>
                <a:tc>
                  <a:txBody>
                    <a:bodyPr/>
                    <a:lstStyle/>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Immunisation Programme Co-ordinator​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Accident Prevention Officer​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Community Development Worker​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Community Engagement Officer​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Public Health Project Manager​</a:t>
                      </a:r>
                    </a:p>
                    <a:p>
                      <a:pPr marL="285750" indent="-285750" algn="l" fontAlgn="base">
                        <a:buFont typeface="Arial" panose="020B0604020202020204" pitchFamily="34" charset="0"/>
                        <a:buChar char="•"/>
                      </a:pPr>
                      <a:r>
                        <a:rPr lang="en-GB" sz="1400" b="0" i="0" dirty="0">
                          <a:solidFill>
                            <a:srgbClr val="000000"/>
                          </a:solidFill>
                          <a:effectLst/>
                          <a:latin typeface="Arial" panose="020B0604020202020204" pitchFamily="34" charset="0"/>
                        </a:rPr>
                        <a:t>Health and Wellbeing Co-ordinator</a:t>
                      </a:r>
                    </a:p>
                  </a:txBody>
                  <a:tcPr marL="75457" marR="75457" marT="37728" marB="37728">
                    <a:lnL w="12700" cap="flat" cmpd="sng" algn="ctr">
                      <a:no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F0ED"/>
                    </a:solidFill>
                  </a:tcPr>
                </a:tc>
                <a:extLst>
                  <a:ext uri="{0D108BD9-81ED-4DB2-BD59-A6C34878D82A}">
                    <a16:rowId xmlns:a16="http://schemas.microsoft.com/office/drawing/2014/main" val="2292966445"/>
                  </a:ext>
                </a:extLst>
              </a:tr>
              <a:tr h="521524">
                <a:tc>
                  <a:txBody>
                    <a:bodyPr/>
                    <a:lstStyle/>
                    <a:p>
                      <a:pPr algn="l" fontAlgn="base"/>
                      <a:r>
                        <a:rPr lang="en-GB" sz="1400" b="1" i="0">
                          <a:solidFill>
                            <a:srgbClr val="FFFFFF"/>
                          </a:solidFill>
                          <a:effectLst/>
                          <a:latin typeface="Arial" panose="020B0604020202020204" pitchFamily="34" charset="0"/>
                        </a:rPr>
                        <a:t>Programme structure </a:t>
                      </a:r>
                      <a:r>
                        <a:rPr lang="en-GB" sz="1400" b="0" i="0">
                          <a:solidFill>
                            <a:srgbClr val="000000"/>
                          </a:solidFill>
                          <a:effectLst/>
                          <a:latin typeface="Arial" panose="020B0604020202020204" pitchFamily="34" charset="0"/>
                        </a:rPr>
                        <a:t>​</a:t>
                      </a:r>
                      <a:endParaRPr lang="en-GB" sz="1400" b="0" i="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A188"/>
                    </a:solidFill>
                  </a:tcPr>
                </a:tc>
                <a:tc gridSpan="2">
                  <a:txBody>
                    <a:bodyPr/>
                    <a:lstStyle/>
                    <a:p>
                      <a:pPr algn="l" fontAlgn="base"/>
                      <a:r>
                        <a:rPr lang="en-GB" sz="1400" b="0" i="0" dirty="0">
                          <a:solidFill>
                            <a:srgbClr val="000000"/>
                          </a:solidFill>
                          <a:effectLst/>
                          <a:latin typeface="Arial" panose="020B0604020202020204" pitchFamily="34" charset="0"/>
                        </a:rPr>
                        <a:t>Minimum 3 years + 3 month end point assessment ​</a:t>
                      </a:r>
                      <a:endParaRPr lang="en-GB" sz="1400" b="0" i="0" dirty="0">
                        <a:solidFill>
                          <a:srgbClr val="000000"/>
                        </a:solidFill>
                        <a:effectLst/>
                      </a:endParaRPr>
                    </a:p>
                    <a:p>
                      <a:pPr algn="l" fontAlgn="base"/>
                      <a:r>
                        <a:rPr lang="en-GB" sz="1400" b="0" i="0" dirty="0">
                          <a:solidFill>
                            <a:srgbClr val="000000"/>
                          </a:solidFill>
                          <a:effectLst/>
                          <a:latin typeface="Arial" panose="020B0604020202020204" pitchFamily="34" charset="0"/>
                        </a:rPr>
                        <a:t>80% learning on the job; minimum 20% of off-the-job training​</a:t>
                      </a:r>
                      <a:endParaRPr lang="en-GB" sz="1400" b="0" i="0" dirty="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E0DA"/>
                    </a:solidFill>
                  </a:tcPr>
                </a:tc>
                <a:tc hMerge="1">
                  <a:txBody>
                    <a:bodyPr/>
                    <a:lstStyle/>
                    <a:p>
                      <a:endParaRPr lang="en-GB"/>
                    </a:p>
                  </a:txBody>
                  <a:tcPr/>
                </a:tc>
                <a:extLst>
                  <a:ext uri="{0D108BD9-81ED-4DB2-BD59-A6C34878D82A}">
                    <a16:rowId xmlns:a16="http://schemas.microsoft.com/office/drawing/2014/main" val="609701086"/>
                  </a:ext>
                </a:extLst>
              </a:tr>
              <a:tr h="741115">
                <a:tc>
                  <a:txBody>
                    <a:bodyPr/>
                    <a:lstStyle/>
                    <a:p>
                      <a:pPr algn="l" fontAlgn="base"/>
                      <a:r>
                        <a:rPr lang="en-GB" sz="1400" b="1" i="0" dirty="0">
                          <a:solidFill>
                            <a:srgbClr val="FFFFFF"/>
                          </a:solidFill>
                          <a:effectLst/>
                          <a:latin typeface="Arial" panose="020B0604020202020204" pitchFamily="34" charset="0"/>
                        </a:rPr>
                        <a:t>Eligibility criteria </a:t>
                      </a:r>
                      <a:r>
                        <a:rPr lang="en-GB" sz="1400" b="0" i="0" dirty="0">
                          <a:solidFill>
                            <a:srgbClr val="000000"/>
                          </a:solidFill>
                          <a:effectLst/>
                          <a:latin typeface="Arial" panose="020B0604020202020204" pitchFamily="34" charset="0"/>
                        </a:rPr>
                        <a:t>​</a:t>
                      </a:r>
                      <a:endParaRPr lang="en-GB" sz="1400" b="0" i="0" dirty="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A188"/>
                    </a:solidFill>
                  </a:tcPr>
                </a:tc>
                <a:tc gridSpan="2">
                  <a:txBody>
                    <a:bodyPr/>
                    <a:lstStyle/>
                    <a:p>
                      <a:pPr algn="l" fontAlgn="base"/>
                      <a:r>
                        <a:rPr lang="en-GB" sz="1400" b="0" i="0" dirty="0">
                          <a:solidFill>
                            <a:srgbClr val="000000"/>
                          </a:solidFill>
                          <a:effectLst/>
                          <a:latin typeface="Arial" panose="020B0604020202020204" pitchFamily="34" charset="0"/>
                        </a:rPr>
                        <a:t>Should not already have a BSc in Public Health or similar​</a:t>
                      </a:r>
                      <a:endParaRPr lang="en-GB" sz="1400" b="0" i="0" dirty="0">
                        <a:solidFill>
                          <a:srgbClr val="000000"/>
                        </a:solidFill>
                        <a:effectLst/>
                      </a:endParaRPr>
                    </a:p>
                    <a:p>
                      <a:pPr algn="l" fontAlgn="base"/>
                      <a:r>
                        <a:rPr lang="en-GB" sz="1400" b="0" i="0" dirty="0">
                          <a:solidFill>
                            <a:srgbClr val="000000"/>
                          </a:solidFill>
                          <a:effectLst/>
                          <a:latin typeface="Arial" panose="020B0604020202020204" pitchFamily="34" charset="0"/>
                        </a:rPr>
                        <a:t>It is advised that apprentices should have level 2 English and Maths (GCSE) before starting the programme. If not, they must obtain these prior to taking the End-Point Assessment​</a:t>
                      </a:r>
                      <a:endParaRPr lang="en-GB" sz="1400" b="0" i="0" dirty="0">
                        <a:solidFill>
                          <a:srgbClr val="000000"/>
                        </a:solidFill>
                        <a:effectLst/>
                      </a:endParaRPr>
                    </a:p>
                  </a:txBody>
                  <a:tcPr marL="75457" marR="75457" marT="37728" marB="37728">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F0ED"/>
                    </a:solidFill>
                  </a:tcPr>
                </a:tc>
                <a:tc hMerge="1">
                  <a:txBody>
                    <a:bodyPr/>
                    <a:lstStyle/>
                    <a:p>
                      <a:endParaRPr lang="en-GB"/>
                    </a:p>
                  </a:txBody>
                  <a:tcPr/>
                </a:tc>
                <a:extLst>
                  <a:ext uri="{0D108BD9-81ED-4DB2-BD59-A6C34878D82A}">
                    <a16:rowId xmlns:a16="http://schemas.microsoft.com/office/drawing/2014/main" val="1289732265"/>
                  </a:ext>
                </a:extLst>
              </a:tr>
            </a:tbl>
          </a:graphicData>
        </a:graphic>
      </p:graphicFrame>
      <p:sp>
        <p:nvSpPr>
          <p:cNvPr id="6" name="Rectangle 1">
            <a:extLst>
              <a:ext uri="{FF2B5EF4-FFF2-40B4-BE49-F238E27FC236}">
                <a16:creationId xmlns:a16="http://schemas.microsoft.com/office/drawing/2014/main" id="{16A30009-0F6B-4F1F-B25B-9C75571F2B9F}"/>
              </a:ext>
            </a:extLst>
          </p:cNvPr>
          <p:cNvSpPr>
            <a:spLocks noChangeArrowheads="1"/>
          </p:cNvSpPr>
          <p:nvPr/>
        </p:nvSpPr>
        <p:spPr bwMode="auto">
          <a:xfrm>
            <a:off x="-1351638" y="-323165"/>
            <a:ext cx="135436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15213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CEA341-AA6C-4E03-8F88-69446CBF71F8}"/>
              </a:ext>
            </a:extLst>
          </p:cNvPr>
          <p:cNvSpPr>
            <a:spLocks noGrp="1"/>
          </p:cNvSpPr>
          <p:nvPr>
            <p:ph type="title"/>
          </p:nvPr>
        </p:nvSpPr>
        <p:spPr>
          <a:xfrm>
            <a:off x="360000" y="360000"/>
            <a:ext cx="11444072" cy="535531"/>
          </a:xfrm>
        </p:spPr>
        <p:txBody>
          <a:bodyPr>
            <a:normAutofit/>
          </a:bodyPr>
          <a:lstStyle/>
          <a:p>
            <a:r>
              <a:rPr lang="en-GB" dirty="0"/>
              <a:t>Successes of the programme so far in London</a:t>
            </a:r>
          </a:p>
        </p:txBody>
      </p:sp>
      <p:sp>
        <p:nvSpPr>
          <p:cNvPr id="12" name="Content Placeholder 3">
            <a:extLst>
              <a:ext uri="{FF2B5EF4-FFF2-40B4-BE49-F238E27FC236}">
                <a16:creationId xmlns:a16="http://schemas.microsoft.com/office/drawing/2014/main" id="{05E0C744-C9EA-0DC1-D0BF-F2C93B9F46CD}"/>
              </a:ext>
            </a:extLst>
          </p:cNvPr>
          <p:cNvSpPr>
            <a:spLocks noGrp="1"/>
          </p:cNvSpPr>
          <p:nvPr>
            <p:ph sz="half" idx="1"/>
          </p:nvPr>
        </p:nvSpPr>
        <p:spPr>
          <a:xfrm>
            <a:off x="360000" y="1440000"/>
            <a:ext cx="5580000" cy="4711418"/>
          </a:xfrm>
        </p:spPr>
        <p:txBody>
          <a:bodyPr>
            <a:normAutofit fontScale="92500"/>
          </a:bodyPr>
          <a:lstStyle/>
          <a:p>
            <a:r>
              <a:rPr lang="en-US" sz="1900"/>
              <a:t>This apprenticeship programme has offered:</a:t>
            </a:r>
          </a:p>
          <a:p>
            <a:pPr marL="457200" indent="-457200">
              <a:buFont typeface="+mj-lt"/>
              <a:buAutoNum type="arabicPeriod"/>
            </a:pPr>
            <a:r>
              <a:rPr lang="en-GB" sz="1900" b="0"/>
              <a:t>New development opportunities, either for those in existing positions in their organisations, or to attract new talent to their team or organisation. </a:t>
            </a:r>
          </a:p>
          <a:p>
            <a:pPr marL="457200" indent="-457200">
              <a:buFont typeface="+mj-lt"/>
              <a:buAutoNum type="arabicPeriod"/>
            </a:pPr>
            <a:r>
              <a:rPr lang="en-GB" sz="1900" b="0"/>
              <a:t>The opportunity to build capacity and resilience within their services by ‘growing their own’ workforce.</a:t>
            </a:r>
          </a:p>
          <a:p>
            <a:pPr marL="457200" indent="-457200">
              <a:buFont typeface="+mj-lt"/>
              <a:buAutoNum type="arabicPeriod"/>
            </a:pPr>
            <a:r>
              <a:rPr lang="en-GB" sz="1900" b="0"/>
              <a:t>New opportunities to individuals who may not otherwise access university education, seeking to redress inequalities that might prevail in their local communities and economies</a:t>
            </a:r>
          </a:p>
          <a:p>
            <a:pPr marL="457200" indent="-457200">
              <a:buFont typeface="+mj-lt"/>
              <a:buAutoNum type="arabicPeriod"/>
            </a:pPr>
            <a:r>
              <a:rPr lang="en-GB" sz="1900" b="0"/>
              <a:t>Apprentices who are immediately employable by a range of employers providing both essential and transferable knowledge and skills.</a:t>
            </a:r>
          </a:p>
          <a:p>
            <a:endParaRPr lang="en-GB" sz="1900" b="0"/>
          </a:p>
          <a:p>
            <a:endParaRPr lang="en-US" sz="1900" b="0" dirty="0"/>
          </a:p>
        </p:txBody>
      </p:sp>
      <p:graphicFrame>
        <p:nvGraphicFramePr>
          <p:cNvPr id="9" name="Content Placeholder 3">
            <a:extLst>
              <a:ext uri="{FF2B5EF4-FFF2-40B4-BE49-F238E27FC236}">
                <a16:creationId xmlns:a16="http://schemas.microsoft.com/office/drawing/2014/main" id="{BB9237D5-4970-4DF6-9543-406BDAE062CB}"/>
              </a:ext>
            </a:extLst>
          </p:cNvPr>
          <p:cNvGraphicFramePr>
            <a:graphicFrameLocks noGrp="1"/>
          </p:cNvGraphicFramePr>
          <p:nvPr>
            <p:ph sz="half" idx="2"/>
            <p:extLst>
              <p:ext uri="{D42A27DB-BD31-4B8C-83A1-F6EECF244321}">
                <p14:modId xmlns:p14="http://schemas.microsoft.com/office/powerpoint/2010/main" val="265349804"/>
              </p:ext>
            </p:extLst>
          </p:nvPr>
        </p:nvGraphicFramePr>
        <p:xfrm>
          <a:off x="6224072" y="753881"/>
          <a:ext cx="5580000" cy="5602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1898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7662-C08E-49A1-9AFA-EF724B3F9D50}"/>
              </a:ext>
            </a:extLst>
          </p:cNvPr>
          <p:cNvSpPr>
            <a:spLocks noGrp="1"/>
          </p:cNvSpPr>
          <p:nvPr>
            <p:ph type="title"/>
          </p:nvPr>
        </p:nvSpPr>
        <p:spPr/>
        <p:txBody>
          <a:bodyPr/>
          <a:lstStyle/>
          <a:p>
            <a:r>
              <a:rPr lang="en-GB" dirty="0"/>
              <a:t>Components of the apprenticeship standard</a:t>
            </a:r>
          </a:p>
        </p:txBody>
      </p:sp>
      <p:sp>
        <p:nvSpPr>
          <p:cNvPr id="3" name="Content Placeholder 2">
            <a:extLst>
              <a:ext uri="{FF2B5EF4-FFF2-40B4-BE49-F238E27FC236}">
                <a16:creationId xmlns:a16="http://schemas.microsoft.com/office/drawing/2014/main" id="{F3B3371C-50BE-48DB-AAE6-934F01A93634}"/>
              </a:ext>
            </a:extLst>
          </p:cNvPr>
          <p:cNvSpPr>
            <a:spLocks noGrp="1"/>
          </p:cNvSpPr>
          <p:nvPr>
            <p:ph idx="1"/>
          </p:nvPr>
        </p:nvSpPr>
        <p:spPr>
          <a:xfrm>
            <a:off x="359999" y="1369863"/>
            <a:ext cx="11446163" cy="4821463"/>
          </a:xfrm>
        </p:spPr>
        <p:txBody>
          <a:bodyPr/>
          <a:lstStyle/>
          <a:p>
            <a:r>
              <a:rPr lang="en-GB" sz="1800" b="0" dirty="0"/>
              <a:t>All apprenticeship standards are made up of the following components:</a:t>
            </a:r>
          </a:p>
          <a:p>
            <a:pPr marL="342900" indent="-342900">
              <a:buFont typeface="+mj-lt"/>
              <a:buAutoNum type="arabicPeriod"/>
            </a:pPr>
            <a:r>
              <a:rPr lang="en-GB" sz="1800" b="0" dirty="0"/>
              <a:t>The occupational standard which contains the duties, performance criteria, knowledge, skills and behaviours for the occupation which the apprentice needs to learn by the end of their apprenticeship.</a:t>
            </a:r>
          </a:p>
          <a:p>
            <a:pPr marL="342900" indent="-342900">
              <a:buFont typeface="+mj-lt"/>
              <a:buAutoNum type="arabicPeriod"/>
            </a:pPr>
            <a:r>
              <a:rPr lang="en-GB" sz="1800" b="0" dirty="0"/>
              <a:t>The assessment plan (or end point assessment (EPA)), which describes at least 2 methods of assessment that have to be successfully completed by the apprentice. The assessment plan also describes the EPA gateway. The gateway is the transition from the training and development phase to the end point assessment. At this point, the employer determines whether the apprentice is ready.</a:t>
            </a:r>
          </a:p>
          <a:p>
            <a:r>
              <a:rPr lang="en-GB" sz="1800" b="0" dirty="0"/>
              <a:t>The 14 duties set out in the PHP standard reflect the functions described in the UK Public Health Skills and Knowledge Framework and the associated descriptors for professional and ethical practice.</a:t>
            </a:r>
          </a:p>
          <a:p>
            <a:r>
              <a:rPr lang="en-GB" sz="1800" b="0" dirty="0"/>
              <a:t>The knowledge, skills and behaviours are what the apprentice will be graded on in the EPA. All the KSBs must be met by the apprentice, evidenced and assessed in order to pass their apprenticeship. If they fail just one part of the KSB, they will fail the entire EPA.</a:t>
            </a:r>
          </a:p>
          <a:p>
            <a:r>
              <a:rPr lang="en-GB" sz="1800" b="0" dirty="0"/>
              <a:t>It is essential that employers fully understand the KSBs within the PHP apprenticeship standard to ensure you can provide adequate experience for each KSB either in the workplace or with a placement. </a:t>
            </a:r>
          </a:p>
          <a:p>
            <a:r>
              <a:rPr lang="en-GB" sz="1800" dirty="0">
                <a:hlinkClick r:id="rId2"/>
              </a:rPr>
              <a:t>L6 Public Health Practitioner Standard. </a:t>
            </a:r>
            <a:endParaRPr lang="en-GB" sz="1800" dirty="0"/>
          </a:p>
        </p:txBody>
      </p:sp>
    </p:spTree>
    <p:extLst>
      <p:ext uri="{BB962C8B-B14F-4D97-AF65-F5344CB8AC3E}">
        <p14:creationId xmlns:p14="http://schemas.microsoft.com/office/powerpoint/2010/main" val="1419865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 uri="{C183D7F6-B498-43B3-948B-1728B52AA6E4}">
                <adec:decorative xmlns:adec="http://schemas.microsoft.com/office/drawing/2017/decorative" val="1"/>
              </a:ext>
            </a:extLst>
          </p:cNvPr>
          <p:cNvSpPr>
            <a:spLocks noGrp="1"/>
          </p:cNvSpPr>
          <p:nvPr>
            <p:ph type="title"/>
          </p:nvPr>
        </p:nvSpPr>
        <p:spPr>
          <a:xfrm>
            <a:off x="357909" y="357158"/>
            <a:ext cx="11446163" cy="539410"/>
          </a:xfrm>
        </p:spPr>
        <p:txBody>
          <a:bodyPr/>
          <a:lstStyle/>
          <a:p>
            <a:r>
              <a:rPr lang="en-GB" dirty="0"/>
              <a:t>End-Point Assessment (EPA)</a:t>
            </a:r>
          </a:p>
        </p:txBody>
      </p:sp>
      <p:graphicFrame>
        <p:nvGraphicFramePr>
          <p:cNvPr id="10" name="Table 9">
            <a:extLst>
              <a:ext uri="{FF2B5EF4-FFF2-40B4-BE49-F238E27FC236}">
                <a16:creationId xmlns:a16="http://schemas.microsoft.com/office/drawing/2014/main" id="{76D74EAF-72C4-473E-B761-0E67401789FD}"/>
              </a:ext>
            </a:extLst>
          </p:cNvPr>
          <p:cNvGraphicFramePr>
            <a:graphicFrameLocks noGrp="1"/>
          </p:cNvGraphicFramePr>
          <p:nvPr>
            <p:extLst>
              <p:ext uri="{D42A27DB-BD31-4B8C-83A1-F6EECF244321}">
                <p14:modId xmlns:p14="http://schemas.microsoft.com/office/powerpoint/2010/main" val="2923350908"/>
              </p:ext>
            </p:extLst>
          </p:nvPr>
        </p:nvGraphicFramePr>
        <p:xfrm>
          <a:off x="357909" y="1158198"/>
          <a:ext cx="11445801" cy="4959848"/>
        </p:xfrm>
        <a:graphic>
          <a:graphicData uri="http://schemas.openxmlformats.org/drawingml/2006/table">
            <a:tbl>
              <a:tblPr firstRow="1" bandRow="1">
                <a:tableStyleId>{5C22544A-7EE6-4342-B048-85BDC9FD1C3A}</a:tableStyleId>
              </a:tblPr>
              <a:tblGrid>
                <a:gridCol w="1787928">
                  <a:extLst>
                    <a:ext uri="{9D8B030D-6E8A-4147-A177-3AD203B41FA5}">
                      <a16:colId xmlns:a16="http://schemas.microsoft.com/office/drawing/2014/main" val="2558571621"/>
                    </a:ext>
                  </a:extLst>
                </a:gridCol>
                <a:gridCol w="9657873">
                  <a:extLst>
                    <a:ext uri="{9D8B030D-6E8A-4147-A177-3AD203B41FA5}">
                      <a16:colId xmlns:a16="http://schemas.microsoft.com/office/drawing/2014/main" val="1868170678"/>
                    </a:ext>
                  </a:extLst>
                </a:gridCol>
              </a:tblGrid>
              <a:tr h="516613">
                <a:tc gridSpan="2">
                  <a:txBody>
                    <a:bodyPr/>
                    <a:lstStyle/>
                    <a:p>
                      <a:r>
                        <a:rPr lang="en-GB" sz="1400" dirty="0"/>
                        <a:t>Overview of End-Point Assessment (EPA)</a:t>
                      </a:r>
                    </a:p>
                  </a:txBody>
                  <a:tcPr marL="72000" marR="72000" marT="72000" marB="7200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txBody>
                  <a:tcPr marL="72000" marR="72000" marT="72000" marB="72000" anchor="ctr">
                    <a:lnL w="12700" cap="flat" cmpd="sng" algn="ctr">
                      <a:solidFill>
                        <a:srgbClr val="A5A5A4"/>
                      </a:solidFill>
                      <a:prstDash val="solid"/>
                      <a:round/>
                      <a:headEnd type="none" w="med" len="med"/>
                      <a:tailEnd type="none" w="med" len="med"/>
                    </a:lnL>
                    <a:lnR w="12700" cap="flat" cmpd="sng" algn="ctr">
                      <a:solidFill>
                        <a:srgbClr val="A5A5A4"/>
                      </a:solidFill>
                      <a:prstDash val="solid"/>
                      <a:round/>
                      <a:headEnd type="none" w="med" len="med"/>
                      <a:tailEnd type="none" w="med" len="med"/>
                    </a:lnR>
                    <a:lnB w="12700" cap="flat" cmpd="sng" algn="ctr">
                      <a:solidFill>
                        <a:srgbClr val="A5A5A4"/>
                      </a:solidFill>
                      <a:prstDash val="solid"/>
                      <a:round/>
                      <a:headEnd type="none" w="med" len="med"/>
                      <a:tailEnd type="none" w="med" len="med"/>
                    </a:lnB>
                    <a:solidFill>
                      <a:srgbClr val="616265"/>
                    </a:solidFill>
                  </a:tcPr>
                </a:tc>
                <a:extLst>
                  <a:ext uri="{0D108BD9-81ED-4DB2-BD59-A6C34878D82A}">
                    <a16:rowId xmlns:a16="http://schemas.microsoft.com/office/drawing/2014/main" val="3065353314"/>
                  </a:ext>
                </a:extLst>
              </a:tr>
              <a:tr h="1128910">
                <a:tc>
                  <a:txBody>
                    <a:bodyPr/>
                    <a:lstStyle/>
                    <a:p>
                      <a:r>
                        <a:rPr lang="en-GB" sz="1400" b="1"/>
                        <a:t>Assessment Methods</a:t>
                      </a:r>
                    </a:p>
                  </a:txBody>
                  <a:tcPr marL="72000" marR="72000" marT="72000" marB="72000"/>
                </a:tc>
                <a:tc>
                  <a:txBody>
                    <a:bodyPr/>
                    <a:lstStyle/>
                    <a:p>
                      <a:pPr marL="0" indent="0">
                        <a:buFont typeface="+mj-lt"/>
                        <a:buNone/>
                      </a:pPr>
                      <a:r>
                        <a:rPr lang="en-GB" sz="1400" dirty="0"/>
                        <a:t>The EPA consists of 2 discrete assessment methods.</a:t>
                      </a:r>
                    </a:p>
                    <a:p>
                      <a:pPr marL="0" indent="0">
                        <a:buFont typeface="+mj-lt"/>
                        <a:buNone/>
                      </a:pPr>
                      <a:r>
                        <a:rPr lang="en-GB" sz="1400" b="1" dirty="0"/>
                        <a:t>Assessment method 1: </a:t>
                      </a:r>
                      <a:r>
                        <a:rPr lang="en-GB" sz="1400" b="0" dirty="0"/>
                        <a:t>Presentation of practice with question and answer session</a:t>
                      </a:r>
                    </a:p>
                    <a:p>
                      <a:pPr marL="0" indent="0">
                        <a:buFont typeface="+mj-lt"/>
                        <a:buNone/>
                      </a:pPr>
                      <a:r>
                        <a:rPr lang="en-GB" sz="1400" b="0" dirty="0"/>
                        <a:t>Graded: fail/pass/distinction</a:t>
                      </a:r>
                    </a:p>
                    <a:p>
                      <a:pPr marL="0" indent="0">
                        <a:buFont typeface="+mj-lt"/>
                        <a:buNone/>
                      </a:pPr>
                      <a:r>
                        <a:rPr lang="en-GB" sz="1400" b="1" dirty="0"/>
                        <a:t>Assessment method 2: </a:t>
                      </a:r>
                      <a:r>
                        <a:rPr lang="en-GB" sz="1400" b="0" dirty="0"/>
                        <a:t>Scenario-based situational judgement test</a:t>
                      </a:r>
                    </a:p>
                    <a:p>
                      <a:pPr marL="0" indent="0">
                        <a:buFont typeface="+mj-lt"/>
                        <a:buNone/>
                      </a:pPr>
                      <a:r>
                        <a:rPr lang="en-GB" sz="1400" b="0" dirty="0"/>
                        <a:t>Graded: fail/pass</a:t>
                      </a:r>
                    </a:p>
                  </a:txBody>
                  <a:tcPr marL="72000" marR="72000" marT="72000" marB="72000"/>
                </a:tc>
                <a:extLst>
                  <a:ext uri="{0D108BD9-81ED-4DB2-BD59-A6C34878D82A}">
                    <a16:rowId xmlns:a16="http://schemas.microsoft.com/office/drawing/2014/main" val="2542861015"/>
                  </a:ext>
                </a:extLst>
              </a:tr>
              <a:tr h="384115">
                <a:tc>
                  <a:txBody>
                    <a:bodyPr/>
                    <a:lstStyle/>
                    <a:p>
                      <a:r>
                        <a:rPr lang="en-GB" sz="1400" b="1"/>
                        <a:t>Duration</a:t>
                      </a:r>
                    </a:p>
                  </a:txBody>
                  <a:tcPr marL="72000" marR="72000" marT="72000" marB="72000"/>
                </a:tc>
                <a:tc>
                  <a:txBody>
                    <a:bodyPr/>
                    <a:lstStyle/>
                    <a:p>
                      <a:r>
                        <a:rPr lang="en-GB" sz="1400" b="0" dirty="0"/>
                        <a:t>Typically lasts for 3 months following the completion of the apprenticeship programme. </a:t>
                      </a:r>
                      <a:endParaRPr lang="en-GB" sz="1400" dirty="0">
                        <a:solidFill>
                          <a:schemeClr val="tx1"/>
                        </a:solidFill>
                      </a:endParaRPr>
                    </a:p>
                  </a:txBody>
                  <a:tcPr marL="72000" marR="72000" marT="72000" marB="72000"/>
                </a:tc>
                <a:extLst>
                  <a:ext uri="{0D108BD9-81ED-4DB2-BD59-A6C34878D82A}">
                    <a16:rowId xmlns:a16="http://schemas.microsoft.com/office/drawing/2014/main" val="3196382650"/>
                  </a:ext>
                </a:extLst>
              </a:tr>
              <a:tr h="2123559">
                <a:tc>
                  <a:txBody>
                    <a:bodyPr/>
                    <a:lstStyle/>
                    <a:p>
                      <a:r>
                        <a:rPr lang="en-GB" sz="1400" b="1"/>
                        <a:t>EPA Gateway</a:t>
                      </a:r>
                    </a:p>
                  </a:txBody>
                  <a:tcPr marL="72000" marR="72000" marT="72000" marB="72000"/>
                </a:tc>
                <a:tc>
                  <a:txBody>
                    <a:bodyPr/>
                    <a:lstStyle/>
                    <a:p>
                      <a:pPr marL="0" indent="0">
                        <a:buFont typeface="Arial" panose="020B0604020202020204" pitchFamily="34" charset="0"/>
                        <a:buNone/>
                      </a:pPr>
                      <a:r>
                        <a:rPr lang="en-GB" sz="1400" b="0" dirty="0"/>
                        <a:t>The gateway is the transition from the training and development phase to the EPA and requires the following requirements: </a:t>
                      </a:r>
                    </a:p>
                    <a:p>
                      <a:pPr marL="171450" indent="-171450">
                        <a:buFont typeface="Arial" panose="020B0604020202020204" pitchFamily="34" charset="0"/>
                        <a:buChar char="•"/>
                      </a:pPr>
                      <a:r>
                        <a:rPr lang="en-GB" sz="1400" b="0" dirty="0"/>
                        <a:t>Employer is satisfied the apprentice is consistently working at, or above, the level of the occupational standard.</a:t>
                      </a:r>
                    </a:p>
                    <a:p>
                      <a:pPr marL="171450" indent="-171450">
                        <a:buFont typeface="Arial" panose="020B0604020202020204" pitchFamily="34" charset="0"/>
                        <a:buChar char="•"/>
                      </a:pPr>
                      <a:r>
                        <a:rPr lang="en-GB" sz="1400" b="0" dirty="0"/>
                        <a:t>English/Mathematics Level 2 </a:t>
                      </a:r>
                    </a:p>
                    <a:p>
                      <a:pPr marL="171450" indent="-171450">
                        <a:buFont typeface="Arial" panose="020B0604020202020204" pitchFamily="34" charset="0"/>
                        <a:buChar char="•"/>
                      </a:pPr>
                      <a:r>
                        <a:rPr lang="en-GB" sz="1400" b="0" dirty="0"/>
                        <a:t>Apprentices must complete the following approved qualifications mandated in the standard: </a:t>
                      </a:r>
                    </a:p>
                    <a:p>
                      <a:pPr marL="628650" lvl="1" indent="-171450">
                        <a:buFont typeface="Arial" panose="020B0604020202020204" pitchFamily="34" charset="0"/>
                        <a:buChar char="•"/>
                      </a:pPr>
                      <a:r>
                        <a:rPr lang="en-GB" sz="1400" b="0" dirty="0"/>
                        <a:t>Achievement of 330 credits of the integrated BSc (Hons) degree in BSc (Hons) Public Health, or BSc (Hons) Public Health and Health Promotion, or BSc (Hons) Health and Wellbeing from the on-programme apprenticeship formally confirmed prior to the Gateway progression. (The final 30 credits of the degree will be attributed to end-point assessment)</a:t>
                      </a:r>
                    </a:p>
                    <a:p>
                      <a:pPr marL="171450" indent="-171450">
                        <a:buFont typeface="Arial" panose="020B0604020202020204" pitchFamily="34" charset="0"/>
                        <a:buChar char="•"/>
                      </a:pPr>
                      <a:r>
                        <a:rPr lang="en-GB" sz="1400" b="0" dirty="0"/>
                        <a:t>Apprentice to submit a portfolio of evidence to the EPAO</a:t>
                      </a:r>
                    </a:p>
                  </a:txBody>
                  <a:tcPr marL="72000" marR="72000" marT="72000" marB="72000"/>
                </a:tc>
                <a:extLst>
                  <a:ext uri="{0D108BD9-81ED-4DB2-BD59-A6C34878D82A}">
                    <a16:rowId xmlns:a16="http://schemas.microsoft.com/office/drawing/2014/main" val="4073005273"/>
                  </a:ext>
                </a:extLst>
              </a:tr>
              <a:tr h="391920">
                <a:tc>
                  <a:txBody>
                    <a:bodyPr/>
                    <a:lstStyle/>
                    <a:p>
                      <a:r>
                        <a:rPr lang="en-GB" sz="1400" b="1"/>
                        <a:t>EPA Plan</a:t>
                      </a:r>
                    </a:p>
                  </a:txBody>
                  <a:tcPr marL="72000" marR="72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hlinkClick r:id="rId3"/>
                        </a:rPr>
                        <a:t>End-point assessment plan for the Public Health Practitioner (Integrated Degree) apprenticeship standard at level 6</a:t>
                      </a:r>
                      <a:endParaRPr lang="en-GB" sz="1400" b="1" dirty="0"/>
                    </a:p>
                  </a:txBody>
                  <a:tcPr marL="72000" marR="72000" marT="72000" marB="72000"/>
                </a:tc>
                <a:extLst>
                  <a:ext uri="{0D108BD9-81ED-4DB2-BD59-A6C34878D82A}">
                    <a16:rowId xmlns:a16="http://schemas.microsoft.com/office/drawing/2014/main" val="2362136916"/>
                  </a:ext>
                </a:extLst>
              </a:tr>
            </a:tbl>
          </a:graphicData>
        </a:graphic>
      </p:graphicFrame>
    </p:spTree>
    <p:extLst>
      <p:ext uri="{BB962C8B-B14F-4D97-AF65-F5344CB8AC3E}">
        <p14:creationId xmlns:p14="http://schemas.microsoft.com/office/powerpoint/2010/main" val="17128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77C7-0972-4246-9B07-B551AB79CB70}"/>
              </a:ext>
            </a:extLst>
          </p:cNvPr>
          <p:cNvSpPr>
            <a:spLocks noGrp="1"/>
          </p:cNvSpPr>
          <p:nvPr>
            <p:ph type="title"/>
          </p:nvPr>
        </p:nvSpPr>
        <p:spPr>
          <a:xfrm>
            <a:off x="360000" y="360000"/>
            <a:ext cx="11446163" cy="844839"/>
          </a:xfrm>
        </p:spPr>
        <p:txBody>
          <a:bodyPr anchor="t">
            <a:normAutofit/>
          </a:bodyPr>
          <a:lstStyle/>
          <a:p>
            <a:r>
              <a:rPr lang="en-GB" dirty="0"/>
              <a:t>Roles and responsibilities </a:t>
            </a:r>
          </a:p>
        </p:txBody>
      </p:sp>
      <p:graphicFrame>
        <p:nvGraphicFramePr>
          <p:cNvPr id="6" name="Content Placeholder 2">
            <a:extLst>
              <a:ext uri="{FF2B5EF4-FFF2-40B4-BE49-F238E27FC236}">
                <a16:creationId xmlns:a16="http://schemas.microsoft.com/office/drawing/2014/main" id="{B280829C-CDA3-98D6-9FF8-1DE1D76AE6BB}"/>
              </a:ext>
            </a:extLst>
          </p:cNvPr>
          <p:cNvGraphicFramePr>
            <a:graphicFrameLocks noGrp="1"/>
          </p:cNvGraphicFramePr>
          <p:nvPr>
            <p:ph idx="1"/>
            <p:extLst>
              <p:ext uri="{D42A27DB-BD31-4B8C-83A1-F6EECF244321}">
                <p14:modId xmlns:p14="http://schemas.microsoft.com/office/powerpoint/2010/main" val="2553743757"/>
              </p:ext>
            </p:extLst>
          </p:nvPr>
        </p:nvGraphicFramePr>
        <p:xfrm>
          <a:off x="359999" y="1440000"/>
          <a:ext cx="114461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2498328"/>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8ed9fe4-0bcc-455a-9c02-ba14052e4640">
      <Terms xmlns="http://schemas.microsoft.com/office/infopath/2007/PartnerControls"/>
    </lcf76f155ced4ddcb4097134ff3c332f>
    <TaxCatchAll xmlns="f104add1-c0b0-4f94-828c-deb072d16ba0" xsi:nil="true"/>
    <MigrationWizIdDocumentLibraryPermissions xmlns="68ed9fe4-0bcc-455a-9c02-ba14052e4640" xsi:nil="true"/>
    <MigrationWizIdSecurityGroups xmlns="68ed9fe4-0bcc-455a-9c02-ba14052e4640" xsi:nil="true"/>
    <MigrationWizIdPermissionLevels xmlns="68ed9fe4-0bcc-455a-9c02-ba14052e4640" xsi:nil="true"/>
    <MigrationWizId xmlns="68ed9fe4-0bcc-455a-9c02-ba14052e4640">6c6f36fe-3ca4-4bf6-9714-769d84e7ce91</MigrationWizId>
    <MigrationWizIdPermissions xmlns="68ed9fe4-0bcc-455a-9c02-ba14052e4640" xsi:nil="true"/>
    <MigrationWizIdVersion xmlns="68ed9fe4-0bcc-455a-9c02-ba14052e4640" xsi:nil="true"/>
    <lcf76f155ced4ddcb4097134ff3c332f0 xmlns="68ed9fe4-0bcc-455a-9c02-ba14052e4640" xsi:nil="true"/>
    <SharedWithUsers xmlns="f104add1-c0b0-4f94-828c-deb072d16ba0">
      <UserInfo>
        <DisplayName>Niamh Summerville</DisplayName>
        <AccountId>24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6AC17A0C29A54F9FCE0F1BDCC146E3" ma:contentTypeVersion="20" ma:contentTypeDescription="Create a new document." ma:contentTypeScope="" ma:versionID="3d76b9c0bb27e02569138f213e9b9102">
  <xsd:schema xmlns:xsd="http://www.w3.org/2001/XMLSchema" xmlns:xs="http://www.w3.org/2001/XMLSchema" xmlns:p="http://schemas.microsoft.com/office/2006/metadata/properties" xmlns:ns2="68ed9fe4-0bcc-455a-9c02-ba14052e4640" xmlns:ns3="f104add1-c0b0-4f94-828c-deb072d16ba0" targetNamespace="http://schemas.microsoft.com/office/2006/metadata/properties" ma:root="true" ma:fieldsID="b06150f873f21de58a6f66bca8c1dbbd" ns2:_="" ns3:_="">
    <xsd:import namespace="68ed9fe4-0bcc-455a-9c02-ba14052e4640"/>
    <xsd:import namespace="f104add1-c0b0-4f94-828c-deb072d16ba0"/>
    <xsd:element name="properties">
      <xsd:complexType>
        <xsd:sequence>
          <xsd:element name="documentManagement">
            <xsd:complexType>
              <xsd:all>
                <xsd:element ref="ns2:MigrationWizId" minOccurs="0"/>
                <xsd:element ref="ns2:MigrationWizIdPermissions" minOccurs="0"/>
                <xsd:element ref="ns2:MigrationWizIdVersion" minOccurs="0"/>
                <xsd:element ref="ns2:MigrationWizIdPermissionLevels" minOccurs="0"/>
                <xsd:element ref="ns2:MigrationWizIdDocumentLibraryPermissions" minOccurs="0"/>
                <xsd:element ref="ns2:MigrationWizIdSecurityGroups" minOccurs="0"/>
                <xsd:element ref="ns2:lcf76f155ced4ddcb4097134ff3c332f0"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ed9fe4-0bcc-455a-9c02-ba14052e4640"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igrationWizIdPermissionLevels" ma:index="11" nillable="true" ma:displayName="MigrationWizIdPermissionLevels" ma:internalName="MigrationWizIdPermissionLevels">
      <xsd:simpleType>
        <xsd:restriction base="dms:Text"/>
      </xsd:simpleType>
    </xsd:element>
    <xsd:element name="MigrationWizIdDocumentLibraryPermissions" ma:index="12" nillable="true" ma:displayName="MigrationWizIdDocumentLibraryPermissions" ma:internalName="MigrationWizIdDocumentLibraryPermissions">
      <xsd:simpleType>
        <xsd:restriction base="dms:Text"/>
      </xsd:simpleType>
    </xsd:element>
    <xsd:element name="MigrationWizIdSecurityGroups" ma:index="13" nillable="true" ma:displayName="MigrationWizIdSecurityGroups" ma:internalName="MigrationWizIdSecurityGroups">
      <xsd:simpleType>
        <xsd:restriction base="dms:Text"/>
      </xsd:simpleType>
    </xsd:element>
    <xsd:element name="lcf76f155ced4ddcb4097134ff3c332f0" ma:index="14" nillable="true" ma:displayName="Image Tags_0" ma:hidden="true" ma:internalName="lcf76f155ced4ddcb4097134ff3c332f0" ma:readOnly="false">
      <xsd:simpleType>
        <xsd:restriction base="dms:Note"/>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caf2c84-180d-4652-98d8-3773f236d385"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Location" ma:index="27"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04add1-c0b0-4f94-828c-deb072d16ba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cd33305-c087-4937-93d1-61c632bd183c}" ma:internalName="TaxCatchAll" ma:showField="CatchAllData" ma:web="f104add1-c0b0-4f94-828c-deb072d16ba0">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C9B4AC-E2D9-4568-9E0C-0BD91F536D09}">
  <ds:schemaRefs>
    <ds:schemaRef ds:uri="http://schemas.microsoft.com/sharepoint/v3/contenttype/forms"/>
  </ds:schemaRefs>
</ds:datastoreItem>
</file>

<file path=customXml/itemProps2.xml><?xml version="1.0" encoding="utf-8"?>
<ds:datastoreItem xmlns:ds="http://schemas.openxmlformats.org/officeDocument/2006/customXml" ds:itemID="{A311B95E-281F-483E-AF58-00722144A925}">
  <ds:schemaRefs>
    <ds:schemaRef ds:uri="68ed9fe4-0bcc-455a-9c02-ba14052e4640"/>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terms/"/>
    <ds:schemaRef ds:uri="http://purl.org/dc/elements/1.1/"/>
    <ds:schemaRef ds:uri="f104add1-c0b0-4f94-828c-deb072d16ba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C6C9D63-1FD9-4E0F-B813-1765621F33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ed9fe4-0bcc-455a-9c02-ba14052e4640"/>
    <ds:schemaRef ds:uri="f104add1-c0b0-4f94-828c-deb072d16b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FINAL DHSC PPT</Template>
  <TotalTime>785</TotalTime>
  <Words>3134</Words>
  <Application>Microsoft Office PowerPoint</Application>
  <PresentationFormat>Widescreen</PresentationFormat>
  <Paragraphs>312</Paragraphs>
  <Slides>23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Level 6 Public Health Practitioner (L6 PHP) Apprenticeship</vt:lpstr>
      <vt:lpstr>Purpose of this document</vt:lpstr>
      <vt:lpstr>Family of public health apprenticeships</vt:lpstr>
      <vt:lpstr>What is a Public Health Practitioner? </vt:lpstr>
      <vt:lpstr>Overview of L6 PHP apprenticeship</vt:lpstr>
      <vt:lpstr>Successes of the programme so far in London</vt:lpstr>
      <vt:lpstr>Components of the apprenticeship standard</vt:lpstr>
      <vt:lpstr>End-Point Assessment (EPA)</vt:lpstr>
      <vt:lpstr>Roles and responsibilities </vt:lpstr>
      <vt:lpstr>Role and responsibility of the apprentice</vt:lpstr>
      <vt:lpstr>Role and responsibility of the line manager</vt:lpstr>
      <vt:lpstr>Role and responsibility of the workplace mentor</vt:lpstr>
      <vt:lpstr>Role and responsibility of the personal tutor/training provider</vt:lpstr>
      <vt:lpstr>Placements</vt:lpstr>
      <vt:lpstr>National procurement for L6 PHP apprenticeship training providers</vt:lpstr>
      <vt:lpstr>PowerPoint Presentation</vt:lpstr>
      <vt:lpstr>Recommended training providers for London employers</vt:lpstr>
      <vt:lpstr>Recruitment options for a new apprenticeship post in your team </vt:lpstr>
      <vt:lpstr>Recruitment Process</vt:lpstr>
      <vt:lpstr>Salary</vt:lpstr>
      <vt:lpstr>Mobilising for your new apprentice </vt:lpstr>
      <vt:lpstr>Further support Resources</vt:lpstr>
      <vt:lpstr>Points of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Summerville, Niamh</cp:lastModifiedBy>
  <cp:revision>19</cp:revision>
  <dcterms:created xsi:type="dcterms:W3CDTF">2018-09-10T12:23:38Z</dcterms:created>
  <dcterms:modified xsi:type="dcterms:W3CDTF">2023-04-21T20:18:11Z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0x010100266AC17A0C29A54F9FCE0F1BDCC146E3</vt:lpwstr>
  </property>
  <property fmtid="{D5CDD505-2E9C-101B-9397-08002B2CF9AE}" pid="3" name="Order">
    <vt:r8>2300</vt:r8>
  </property>
  <property fmtid="{D5CDD505-2E9C-101B-9397-08002B2CF9AE}" pid="4" name="SharedWithUsers">
    <vt:lpwstr>24;#Niamh Summerville</vt:lpwstr>
  </property>
  <property fmtid="{D5CDD505-2E9C-101B-9397-08002B2CF9AE}" pid="5" name="MediaServiceImageTags">
    <vt:lpwstr/>
  </property>
</Properties>
</file>